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95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1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0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8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4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2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7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35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86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DF971-409D-497B-A923-353A776BF2F5}" type="datetimeFigureOut">
              <a:rPr lang="en-US" smtClean="0"/>
              <a:t>12-Feb-20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A727-1352-4E71-9796-840F06854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46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98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2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03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4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4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0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6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27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2020-02-12T18:39:42Z</dcterms:created>
  <dcterms:modified xsi:type="dcterms:W3CDTF">2020-02-12T18:40:34Z</dcterms:modified>
</cp:coreProperties>
</file>