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6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11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3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2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1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5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E7CE7-E3F3-43BF-89F1-1898D7A3E9BC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92484-2615-4925-9DAF-C2747EEDA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7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1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7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7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55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79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1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2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9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2020-03-02T15:20:29Z</dcterms:created>
  <dcterms:modified xsi:type="dcterms:W3CDTF">2020-03-02T15:21:02Z</dcterms:modified>
</cp:coreProperties>
</file>