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9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8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8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8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9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2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3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0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C88A-5166-4C35-AEB1-D61A9385BAD1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C88B-BDF1-46BA-A25C-8F297A11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30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9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9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3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5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1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5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8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9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2020-05-13T06:55:02Z</dcterms:created>
  <dcterms:modified xsi:type="dcterms:W3CDTF">2020-05-13T06:55:17Z</dcterms:modified>
</cp:coreProperties>
</file>