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2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1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4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05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8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7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42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31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84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1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6052-015F-4596-A471-1BF6768CF006}" type="datetimeFigureOut">
              <a:rPr lang="en-US" smtClean="0"/>
              <a:t>31-Aug-20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F980-A4E7-4A0B-B41B-3564C208B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8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1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34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13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1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92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12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1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75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92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 Ahmad</dc:creator>
  <cp:lastModifiedBy>Maira Ahmad</cp:lastModifiedBy>
  <cp:revision>1</cp:revision>
  <dcterms:created xsi:type="dcterms:W3CDTF">2020-08-31T03:10:01Z</dcterms:created>
  <dcterms:modified xsi:type="dcterms:W3CDTF">2020-08-31T03:10:16Z</dcterms:modified>
</cp:coreProperties>
</file>