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E37-3D76-461A-A16D-E420CE70683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086-2D40-49F0-83B3-8A75D5C59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E37-3D76-461A-A16D-E420CE70683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086-2D40-49F0-83B3-8A75D5C59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3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E37-3D76-461A-A16D-E420CE70683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086-2D40-49F0-83B3-8A75D5C59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1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E37-3D76-461A-A16D-E420CE70683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086-2D40-49F0-83B3-8A75D5C59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03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E37-3D76-461A-A16D-E420CE70683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086-2D40-49F0-83B3-8A75D5C59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05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E37-3D76-461A-A16D-E420CE70683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086-2D40-49F0-83B3-8A75D5C59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72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E37-3D76-461A-A16D-E420CE70683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086-2D40-49F0-83B3-8A75D5C59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E37-3D76-461A-A16D-E420CE70683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086-2D40-49F0-83B3-8A75D5C59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1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E37-3D76-461A-A16D-E420CE70683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086-2D40-49F0-83B3-8A75D5C59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E37-3D76-461A-A16D-E420CE70683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086-2D40-49F0-83B3-8A75D5C59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0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E37-3D76-461A-A16D-E420CE70683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086-2D40-49F0-83B3-8A75D5C59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8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EE37-3D76-461A-A16D-E420CE70683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B0086-2D40-49F0-83B3-8A75D5C59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9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22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3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8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64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05"/>
            <a:ext cx="12192000" cy="686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0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2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13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0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80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1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Mohammad AhmadAshraf</cp:lastModifiedBy>
  <cp:revision>2</cp:revision>
  <dcterms:created xsi:type="dcterms:W3CDTF">2020-10-12T18:27:53Z</dcterms:created>
  <dcterms:modified xsi:type="dcterms:W3CDTF">2020-10-13T04:15:02Z</dcterms:modified>
</cp:coreProperties>
</file>