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A537-216B-42E1-9EC9-5C3F27BA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6369-851A-4043-A96D-46EBD3518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4FF1-6B37-4071-93AC-9BB2A4FD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A1939-BD03-4A1B-BE5E-B241723C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793F-BFDB-4395-9BC0-41DA336C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2E8F-E262-41EE-95AF-55C4916A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13F45-E570-4FF7-9C08-86DB54FC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81E0-47EF-4B9D-AE75-32C3540E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7371-F0F2-48E1-AA01-E34A207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79974-C92E-4A24-993F-F0EC05FE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97E23-1F7A-485B-A9A4-33A3BCBD8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02B18-178F-4171-9577-FBDEA64E7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20AC-44B8-4D65-9F19-02B1008F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3732-3E53-42AD-8837-8F0E5244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CCE3-8490-4F61-993C-761FA9DD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0D82-D525-4F7F-8754-15805E6C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A27D-BF49-4F23-8F2F-902D7E28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44CC-9536-4335-A704-41F9CC3F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83B7-B18A-4477-935C-65F2AF0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2AE1-64ED-4E74-BF66-99812D83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475C-EE83-49DC-8309-213598B5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0290-B880-4BD0-AAE0-D967FE52F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B468-2427-4CF0-88B0-415E33E6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F501-17CB-43B3-8B46-CB8FB2C5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789-06C7-46E4-8340-35D14709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2B9E-C995-4A76-AB39-B328426D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F64D-8818-4F28-B19A-15180B20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DF5C2-A094-4517-927B-10FC32612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A7E09-8FF7-4E8B-A23B-DDB13C91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C9400-D86B-464C-8155-8BA0DC2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71116-F431-4CF3-BD28-694962A8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7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FBDD-E4B3-4E01-B70E-97787780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D4AD-8205-4E10-BE84-800ED731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FA372-B55C-408C-B307-A7F53A6DA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7684C-7073-4E74-851C-5DF7C16B7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B3C48-F6C5-4965-9131-3543DE1A5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3BCDB-5C1B-48F8-9AB2-50E43EE6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12834-A915-4943-91A8-E329D58D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78DF6-7B37-4793-9682-5A695C3A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6824-1B10-4ABC-860D-D5924E43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C5136-9CC8-48DF-A3C8-02A2421A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49F8C-C9C2-4263-9408-EE5D3E4D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BE999-653B-43A4-AC4F-76CEA59B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7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287B9-572D-4173-8CB5-80C4E779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02A6C-A60C-4126-9876-7261B3E4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42A4A-40E7-432C-9B44-2DC3BF3C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78D2-A03F-4578-8020-D05673A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3E83-4CF8-4204-8889-B3E73917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1D392-77C2-461A-985A-4BAE0931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78E6A-8915-418F-A2D0-162683BC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6B955-4B8C-46B7-A0A1-61D2DB3A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207D9-1D66-46E9-8D8B-80637506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2E16-264A-4C93-BCC2-0C3A00EF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ECB97-1E7B-4CF2-AE6F-2AB1609EF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FD75A-FB15-48F8-8C34-EB5ECE12D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3B1CD-34BB-41D9-A07A-BA80EFB8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0F974-6246-446F-8E87-37BDE77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3766E-1A81-4ECA-BDD9-596E46F9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62FFE-221F-42AD-8685-509C5BB8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C89-AF51-4854-85FD-33398353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47AD-7BB3-467B-AB93-FB3F449D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DACB-0BFF-498B-BA75-B2D6862B1AF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EF21-12BE-4F4E-A71B-13194B5C9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FB272-FACA-4E99-B3A6-EDA218B42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BD3A-B966-4C4B-814E-32808189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7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9882D5D-DB5D-47D2-8AAB-7EEB2B123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3996994-3F52-46D1-93DC-6480A1899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9693C0D-4DF7-4C88-8062-52F91B913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0D44918-8290-44AA-9F30-2E6263B41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08A145B-C18C-486D-8849-239F7D41F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EA7C4C5-106B-4635-BE73-49B80B5EC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1062E06-8DB0-47F2-B7D9-58465CDD5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9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682DA77-CC45-46C0-97C8-1C41790C6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7F49AD8-2894-4956-82B9-854E71408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4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C197812-82CE-4CD1-B66A-88D67ADC0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B8114FA-191F-452E-9978-2ABE3B839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Mohammad AhmadAshraf</cp:lastModifiedBy>
  <cp:revision>2</cp:revision>
  <dcterms:created xsi:type="dcterms:W3CDTF">2020-10-29T03:47:03Z</dcterms:created>
  <dcterms:modified xsi:type="dcterms:W3CDTF">2020-10-29T05:24:53Z</dcterms:modified>
</cp:coreProperties>
</file>