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9C54-4B57-4908-BF95-DE4D49D1B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A4B1-6F15-4146-89D4-43DBCF8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2091D-DF15-4A08-BEFF-9E9293BA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CFD1-B397-4378-8116-D40A6119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28E89-DD85-489C-8DBE-FEF9C41C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7FB3-E2A6-482C-91AE-A5AFE2E1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281D4-B329-45D1-A5A5-59984844E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5462-2094-469A-9491-6D4A39F4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393F3-33B0-43CF-846E-9268E7E0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30719-2EE7-4CF0-B6B4-61972B8C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3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B268C-39CB-449D-B982-929451565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CCD82-D373-45D2-B492-98A6646BC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76E65-415A-4B7F-B673-695A389E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A643-6DBD-44CF-8CAF-B5C7FDAF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804A-F458-4569-9983-97699F3C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BC44-1A48-4132-AC8E-27AFDFE6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A2D4-B0A6-4920-A26F-F8506D28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34C56-441F-4C74-BC41-B5BC8D54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A8C37-5F4A-4155-9B33-D2AB76B2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4A5E-25C0-446F-A34C-5ECF3C2C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9283-0FA1-46DD-BF2B-0A7F25F3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02641-AD3B-4907-8141-A0A9B0A32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A543C-CBCA-497D-95A9-0B18B021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16D5-5D22-44F6-AB5E-D85A2550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25FA-312C-485A-8FE1-F0781743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7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BEBF-D9F2-45AF-8A1B-3F77DF54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69955-F209-43E4-861B-6E180984B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BCBA2-2542-4277-B25E-DB91AAA23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A7C8E-E927-4F8D-9EFB-60C2132C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2729-91F0-4A3B-9E41-029C13A7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F69C1-C099-4A2B-A42F-1B973D6A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6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F509-6465-47DB-9649-EABDEDC5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847D-55EA-4063-AE6F-0D895D305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06C7C-E060-4BCE-939B-042B28D7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1868A-B652-4CE6-8501-6E3FDC4F7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5D602-F15D-4330-82C5-D4916A9C9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DC141-92D9-4EC9-B050-100C48AE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46EC7-3D8C-4B6C-A4F2-6BC8402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66089-9A4E-4FCE-9FC6-C9C0E3AB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3870-30AD-42B2-B435-50DE788C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81CB-EA21-4A05-AA67-CDE83993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54359-47C9-4DDD-AE26-409373D7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0C8A9-1C77-4C91-86DA-B686672E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AC3BA-211D-44AF-8762-A46FB8FA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0EE27-C7FA-41E5-AB26-0429B1B8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EF3C-55FD-4E88-8536-86E13FC4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0D2D-06EB-4477-A1B0-6664E3DD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FC2D-7FFC-436F-A6D4-1A5A9A4B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91B62-9FAF-4AA8-87F0-5F0535A5B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76B83-9A7F-4989-8331-BEBF4970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9802F-9F41-4FA5-BCF8-1516DCDB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00186-87C8-40CC-952B-50102D90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4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F85A-55E0-40E7-8C25-9FD25928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6657A-F2F4-4C35-8804-F4D56698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7EBB0-2C9A-4516-B509-60D02EA4B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949E6-63E7-42E7-8E6E-972C9D2D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2EC18-37EA-40FF-90E4-FFC197BB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A87E0-D9AC-415E-AF01-8368B409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89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A8656-8465-4A7E-B989-FE42440A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46C3C-74B1-412D-8C39-EEB96A61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63539-FCD2-4583-90BC-4D5580E7A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3D23-AD1D-4741-971C-C09D80B884C3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4C61-06A9-4CEA-9DDB-9D52282A7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8574-DC0B-4899-9641-0BE596C02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D65F-7BC0-405A-A656-B049E99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4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C805525-A679-4345-B52D-407079C71C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2A16178-B2F8-4DBC-93A9-4934AA0DE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7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0EBC1A4-F322-464A-B167-E9714ED0B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1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A207CF5-BFA3-4F67-954F-A254C73C5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83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42CD103-4038-46C9-A5F2-4E60D7733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76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E5953D0-969C-496E-8BB1-76B832908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0398176-DC9E-4A89-919F-104F1198A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6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175FA54-F3A0-428D-83B6-C7DF2DFE3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80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AA6155B-429D-45B7-A3D6-65CBA0A8F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3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C56FD36-EAC5-411B-AF2A-D9863F8683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2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4E8D49D-BD47-44CE-A990-D763B6C82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9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2020-11-04T18:02:45Z</dcterms:created>
  <dcterms:modified xsi:type="dcterms:W3CDTF">2020-11-04T18:03:27Z</dcterms:modified>
</cp:coreProperties>
</file>