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57CB-45E9-45F7-A63B-6F9EA46C1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FC90A-BA8F-422D-AAE6-ACF60B63D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E7940-8137-4D36-A832-86817FC5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39FC5-B304-43F7-AA8C-9686312C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74CE-7D0B-41EF-A9A3-80EF8685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3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D320-127C-4017-B937-81F4CBCC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F1348-55C9-48D7-833B-13DBA156F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EA379-DFBB-4F67-95F5-1B96BBB6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01F2-745E-4826-AE83-9E4E5762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A1F3A-3AE5-4F0B-B800-9D550CDB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5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1FAB6-F9AE-417F-ABC2-BA16F0F8A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8BE9-8BCF-4CF8-BC40-CCCF15DBE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DBB6B-3237-4525-8632-13F119D9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609F-B192-48D2-BD27-7122FDC0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90828-8D75-491B-AB25-5217EF82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12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9293-71D2-453C-BA7A-2EC244B4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8B262-9598-4CAB-97DA-9BCA2B7F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77B94-6AC7-4311-9BDC-4E2DE08F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CA7B6-11E0-40E1-84DD-73D753B6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59DF-1A0B-48F9-BA47-B116ACC3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26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9D2E-DBAD-470A-894B-97907F46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D0BD9-581F-4865-97FB-2FA4EE619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989F8-6AA2-4D5C-A558-DEF5BF64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78099-DC65-4BF9-AE64-06FBC6A8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EA27-4242-4A0B-B5C4-7796A11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0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25B4-9595-4492-826F-77BD7992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625E-13BF-43C0-91F2-78B7753A4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45CF8-EF61-4A53-BD56-8F078594F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B2911-181E-46E2-9C92-E69CA578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84B89-7485-424E-A0B8-EF3251A6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60CA5-A00F-4CA1-ADA7-21AFD1A4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4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CBD7-D2EA-4E6A-91DF-36C2479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A246B-08FC-4FB0-9C01-84BC11236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25762-4618-4A5E-B6FB-0CF94B1B5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7C587-F31C-46D6-BE72-912693B1A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5D5A1-E4EA-4450-AB05-79939D69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A19C7-4C04-4270-9435-CC12A9D3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F357E-31A6-4F4D-99A6-15CC5870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FA80A-1B0F-48DF-82E6-11D484E7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1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A8A9-2784-421B-ACCE-C334D185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DFD5E-B0C6-4BCB-AF38-CE38CFCF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693B1-FEC5-402A-9CAA-26D22BE5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58415-B42A-4C8E-B4A3-227CB18A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2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6E76E-684E-40A7-8EA1-0653958E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19464-90E4-4848-B64B-3139A892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328F7-95AE-4663-AE49-88B693C1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6B65-E184-4CC1-9D7D-3E27158F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47BC-022A-460C-A42B-76D8CE16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F173A-10DB-43AB-8D30-C00102343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72DB4-235F-4F85-8B0F-DC2A8719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493A0-3BAF-444A-9381-FF16C823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34388-CEB9-4CCE-8120-12F4B303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4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75E6-C1B9-4BCA-818E-E7B3309D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F71BF-B82C-4D9F-81DA-67185C013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B1FBD-2CB1-428B-B009-8810B25BD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9A384-D59A-4BDC-AD70-4C5832F9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8975C-09AC-439A-8E20-BA03B3E4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0735B-9C51-4091-A0E9-48E165F5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6DC1C-9F2C-4E8D-9315-3B96DCD5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3B27-ACAC-42A1-BE55-F58112D4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0809F-4853-40F6-8564-F9B73B4AE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B94B-1024-4B73-8754-324B88B1DC49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35BB5-AC4F-42B9-A6C0-1E09C7E78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AB95C-3F70-4E6E-AA45-FA6C50C66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F2AD-627E-4ABB-9A28-3E8EFD2E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28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76A6395-E81D-4EE2-A788-33DD73006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14CED78-46BA-4B76-BF4A-2E0C33E8E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8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412777D-5561-4BCB-A5C0-8CD65FE340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21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7EA9768-8610-4A9F-98F5-2E3ECD0295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5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69CE6A3-EB2C-480E-BB82-1ADBB63D77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23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F8784D7-8EB4-437E-AE7A-D3C07F6DA6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65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F2D90F3-8FDC-42DD-9F4B-20B41E9880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02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4D7226A-60DE-490A-BB14-474EAE9A9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42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0FD0FD6-E682-45F7-A67F-135CBBEC5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40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14FAED5-48B2-4A6F-9D04-45A22645C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7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D50956B-CFDC-4BED-8161-8F99C6922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2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2020-11-18T03:33:54Z</dcterms:created>
  <dcterms:modified xsi:type="dcterms:W3CDTF">2020-11-18T03:35:04Z</dcterms:modified>
</cp:coreProperties>
</file>