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601C-1D85-4327-A8D6-2D95ECB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C21CF-8DD7-41D3-9F41-2D6DCD71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D96-228A-482B-87F0-9E08D1BF37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83678-46E7-4BAC-96DC-BF7A3252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80E6-9F0C-4640-96CE-A5C2CD70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CDE6-FF36-4B4D-A928-5C891BAD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E70D2-A4E7-40A0-A31D-1F3CECE5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6B8C3-2A21-4455-B01C-78A10B687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278C-371A-451D-82BC-3B21283A9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4D96-228A-482B-87F0-9E08D1BF37DE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8104C-52EB-403F-9BB8-EB617AC64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6D44-F20E-4921-B08D-C76C2DD90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CDE6-FF36-4B4D-A928-5C891BAD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DCFD0A-DE95-4891-9691-07575339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EA871-983F-4BE3-8B33-735ABE8FEB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56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A759D-8BAC-4C9E-AC12-59CF3000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384D7-59A3-4043-8365-BB8DAAA60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A7D5B4-5287-4CFC-8C29-FF307933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FE5CC-9E05-4C45-8EBB-B7840E563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1BB542-7A04-4D9B-991E-3AEB75B9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48A03-B80C-4411-8404-A372EE920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6B7BD-DE23-4F0D-8072-C2D3FACE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27368-BFA7-4FD5-A72C-5A44AC5EF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B7104C-651B-489F-85DF-77D0E726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37DA4-D81B-442C-ADDC-D14DE85E7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1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087C32-E1D0-4619-B3B9-67207452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67BF9-9F44-4BCD-999A-CAB8C8261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5D7B0-1BAC-4942-841F-F1028007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720F1-2802-440B-B0D6-4338551EE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AC6E75-C771-4A57-905F-D7B0F072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114C3-AA3A-46E4-A64E-06CBAE238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4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618051-3CAD-47F1-B59E-D9F4AE49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CD029-8505-4ECB-85B2-5AA5AE230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279774-3292-46CF-B0C9-34795D0E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64E10-F005-41A1-AF55-7D2CBB0A0F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0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077C06-8D16-4555-9C76-DDA1DD7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2EF3D-667C-4016-B1C6-B0EC2B10F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2020-12-08T17:48:26Z</dcterms:created>
  <dcterms:modified xsi:type="dcterms:W3CDTF">2020-12-08T17:48:26Z</dcterms:modified>
</cp:coreProperties>
</file>