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Lst>
  <p:notesMasterIdLst>
    <p:notesMasterId r:id="rId18"/>
  </p:notesMasterIdLst>
  <p:handoutMasterIdLst>
    <p:handoutMasterId r:id="rId19"/>
  </p:handoutMasterIdLst>
  <p:sldIdLst>
    <p:sldId id="256" r:id="rId2"/>
    <p:sldId id="440" r:id="rId3"/>
    <p:sldId id="461" r:id="rId4"/>
    <p:sldId id="343" r:id="rId5"/>
    <p:sldId id="345" r:id="rId6"/>
    <p:sldId id="460" r:id="rId7"/>
    <p:sldId id="348" r:id="rId8"/>
    <p:sldId id="350" r:id="rId9"/>
    <p:sldId id="487" r:id="rId10"/>
    <p:sldId id="351" r:id="rId11"/>
    <p:sldId id="442" r:id="rId12"/>
    <p:sldId id="353" r:id="rId13"/>
    <p:sldId id="354" r:id="rId14"/>
    <p:sldId id="443" r:id="rId15"/>
    <p:sldId id="355" r:id="rId16"/>
    <p:sldId id="357" r:id="rId17"/>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Times New Roman" charset="0"/>
        <a:ea typeface="+mn-ea"/>
        <a:cs typeface="Times New Roman" charset="0"/>
      </a:defRPr>
    </a:lvl1pPr>
    <a:lvl2pPr marL="457200" algn="ctr" rtl="0" fontAlgn="base">
      <a:spcBef>
        <a:spcPct val="0"/>
      </a:spcBef>
      <a:spcAft>
        <a:spcPct val="0"/>
      </a:spcAft>
      <a:defRPr sz="2400" kern="1200">
        <a:solidFill>
          <a:schemeClr val="tx1"/>
        </a:solidFill>
        <a:latin typeface="Times New Roman" charset="0"/>
        <a:ea typeface="+mn-ea"/>
        <a:cs typeface="Times New Roman" charset="0"/>
      </a:defRPr>
    </a:lvl2pPr>
    <a:lvl3pPr marL="914400" algn="ctr" rtl="0" fontAlgn="base">
      <a:spcBef>
        <a:spcPct val="0"/>
      </a:spcBef>
      <a:spcAft>
        <a:spcPct val="0"/>
      </a:spcAft>
      <a:defRPr sz="2400" kern="1200">
        <a:solidFill>
          <a:schemeClr val="tx1"/>
        </a:solidFill>
        <a:latin typeface="Times New Roman" charset="0"/>
        <a:ea typeface="+mn-ea"/>
        <a:cs typeface="Times New Roman" charset="0"/>
      </a:defRPr>
    </a:lvl3pPr>
    <a:lvl4pPr marL="1371600" algn="ctr" rtl="0" fontAlgn="base">
      <a:spcBef>
        <a:spcPct val="0"/>
      </a:spcBef>
      <a:spcAft>
        <a:spcPct val="0"/>
      </a:spcAft>
      <a:defRPr sz="2400" kern="1200">
        <a:solidFill>
          <a:schemeClr val="tx1"/>
        </a:solidFill>
        <a:latin typeface="Times New Roman" charset="0"/>
        <a:ea typeface="+mn-ea"/>
        <a:cs typeface="Times New Roman" charset="0"/>
      </a:defRPr>
    </a:lvl4pPr>
    <a:lvl5pPr marL="1828800" algn="ctr"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CC6600"/>
    <a:srgbClr val="FFCC66"/>
    <a:srgbClr val="FFCC00"/>
    <a:srgbClr val="663300"/>
    <a:srgbClr val="00FFFF"/>
    <a:srgbClr val="66FFFF"/>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79883" autoAdjust="0"/>
  </p:normalViewPr>
  <p:slideViewPr>
    <p:cSldViewPr>
      <p:cViewPr>
        <p:scale>
          <a:sx n="87" d="100"/>
          <a:sy n="87" d="100"/>
        </p:scale>
        <p:origin x="-158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6" d="100"/>
        <a:sy n="146" d="100"/>
      </p:scale>
      <p:origin x="0" y="0"/>
    </p:cViewPr>
  </p:sorterViewPr>
  <p:notesViewPr>
    <p:cSldViewPr>
      <p:cViewPr varScale="1">
        <p:scale>
          <a:sx n="83" d="100"/>
          <a:sy n="83" d="100"/>
        </p:scale>
        <p:origin x="-31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11.png"/></Relationships>
</file>

<file path=ppt/diagrams/_rels/data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98881-9735-4F62-B63D-17E49A22816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GB"/>
        </a:p>
      </dgm:t>
    </dgm:pt>
    <dgm:pt modelId="{32554076-D7D6-49B2-A43C-3A4F6C73B7D3}">
      <dgm:prSet/>
      <dgm:spPr/>
      <dgm:t>
        <a:bodyPr/>
        <a:lstStyle/>
        <a:p>
          <a:pPr algn="ctr" rtl="0"/>
          <a:r>
            <a:rPr lang="en-US" i="1" dirty="0" smtClean="0"/>
            <a:t>Jesus in India </a:t>
          </a:r>
          <a:r>
            <a:rPr lang="en-US" dirty="0" smtClean="0"/>
            <a:t>is the English version of </a:t>
          </a:r>
          <a:r>
            <a:rPr lang="en-US" i="1" u="sng" dirty="0" smtClean="0"/>
            <a:t>Masih Hindustan Mein</a:t>
          </a:r>
          <a:r>
            <a:rPr lang="en-US" i="1" dirty="0" smtClean="0"/>
            <a:t>, </a:t>
          </a:r>
          <a:r>
            <a:rPr lang="en-US" dirty="0" smtClean="0"/>
            <a:t>an Urdu treatise written by the Holy Founder of the worldwide Ahmadiyya Muslim Jama'at, Hadhrat Mirza </a:t>
          </a:r>
          <a:r>
            <a:rPr lang="en-US" dirty="0" err="1" smtClean="0"/>
            <a:t>Ghulam</a:t>
          </a:r>
          <a:r>
            <a:rPr lang="en-US" dirty="0" smtClean="0"/>
            <a:t> Ahmad, the Promised Messiah and Mahdi</a:t>
          </a:r>
          <a:endParaRPr lang="en-GB" dirty="0"/>
        </a:p>
      </dgm:t>
    </dgm:pt>
    <dgm:pt modelId="{24460A40-AB31-432C-B545-C58498491A6C}" type="parTrans" cxnId="{629B3F10-0D48-4A84-A86A-BB3E4152E95D}">
      <dgm:prSet/>
      <dgm:spPr/>
      <dgm:t>
        <a:bodyPr/>
        <a:lstStyle/>
        <a:p>
          <a:endParaRPr lang="en-GB"/>
        </a:p>
      </dgm:t>
    </dgm:pt>
    <dgm:pt modelId="{4F9F2E6A-5117-4342-9EC7-C7D55DA5F7D0}" type="sibTrans" cxnId="{629B3F10-0D48-4A84-A86A-BB3E4152E95D}">
      <dgm:prSet/>
      <dgm:spPr/>
      <dgm:t>
        <a:bodyPr/>
        <a:lstStyle/>
        <a:p>
          <a:endParaRPr lang="en-GB"/>
        </a:p>
      </dgm:t>
    </dgm:pt>
    <dgm:pt modelId="{0256539B-BFC6-4C53-8736-12ACE61E9684}">
      <dgm:prSet/>
      <dgm:spPr/>
      <dgm:t>
        <a:bodyPr/>
        <a:lstStyle/>
        <a:p>
          <a:pPr algn="ctr" rtl="0"/>
          <a:r>
            <a:rPr lang="en-US" dirty="0" smtClean="0"/>
            <a:t>The main thesis expounded in this treatise is Jesus' deliverance from death on the Cross and his subsequent journey to India in quest of the lost tribes of Israel whom he had to gather into his fold as foretold by Jesus himself</a:t>
          </a:r>
          <a:endParaRPr lang="en-GB" dirty="0"/>
        </a:p>
      </dgm:t>
    </dgm:pt>
    <dgm:pt modelId="{F20CDF0C-922B-4F9B-A98A-F93EDE3D232C}" type="parTrans" cxnId="{FA5EEAB7-A5B0-4F85-AEBD-403CF37DF59E}">
      <dgm:prSet/>
      <dgm:spPr/>
      <dgm:t>
        <a:bodyPr/>
        <a:lstStyle/>
        <a:p>
          <a:endParaRPr lang="en-GB"/>
        </a:p>
      </dgm:t>
    </dgm:pt>
    <dgm:pt modelId="{C0B7D59C-8538-44A2-8252-C524E92366C0}" type="sibTrans" cxnId="{FA5EEAB7-A5B0-4F85-AEBD-403CF37DF59E}">
      <dgm:prSet/>
      <dgm:spPr/>
      <dgm:t>
        <a:bodyPr/>
        <a:lstStyle/>
        <a:p>
          <a:endParaRPr lang="en-GB"/>
        </a:p>
      </dgm:t>
    </dgm:pt>
    <dgm:pt modelId="{7E1C0F17-4D21-42CE-9C29-3A035AF182FF}" type="pres">
      <dgm:prSet presAssocID="{3B398881-9735-4F62-B63D-17E49A22816A}" presName="linear" presStyleCnt="0">
        <dgm:presLayoutVars>
          <dgm:animLvl val="lvl"/>
          <dgm:resizeHandles val="exact"/>
        </dgm:presLayoutVars>
      </dgm:prSet>
      <dgm:spPr/>
      <dgm:t>
        <a:bodyPr/>
        <a:lstStyle/>
        <a:p>
          <a:endParaRPr lang="en-GB"/>
        </a:p>
      </dgm:t>
    </dgm:pt>
    <dgm:pt modelId="{B1B5DE9E-CE25-4DB3-8DEC-48BD33FCB627}" type="pres">
      <dgm:prSet presAssocID="{32554076-D7D6-49B2-A43C-3A4F6C73B7D3}" presName="parentText" presStyleLbl="node1" presStyleIdx="0" presStyleCnt="2" custLinFactY="-9507" custLinFactNeighborX="194" custLinFactNeighborY="-100000">
        <dgm:presLayoutVars>
          <dgm:chMax val="0"/>
          <dgm:bulletEnabled val="1"/>
        </dgm:presLayoutVars>
      </dgm:prSet>
      <dgm:spPr/>
      <dgm:t>
        <a:bodyPr/>
        <a:lstStyle/>
        <a:p>
          <a:endParaRPr lang="en-GB"/>
        </a:p>
      </dgm:t>
    </dgm:pt>
    <dgm:pt modelId="{7E9CEDBB-BC67-47B7-B25D-290472DDB6F3}" type="pres">
      <dgm:prSet presAssocID="{4F9F2E6A-5117-4342-9EC7-C7D55DA5F7D0}" presName="spacer" presStyleCnt="0"/>
      <dgm:spPr/>
    </dgm:pt>
    <dgm:pt modelId="{88330225-0630-484A-B5D1-889C46443743}" type="pres">
      <dgm:prSet presAssocID="{0256539B-BFC6-4C53-8736-12ACE61E9684}" presName="parentText" presStyleLbl="node1" presStyleIdx="1" presStyleCnt="2" custLinFactY="17905" custLinFactNeighborX="194" custLinFactNeighborY="100000">
        <dgm:presLayoutVars>
          <dgm:chMax val="0"/>
          <dgm:bulletEnabled val="1"/>
        </dgm:presLayoutVars>
      </dgm:prSet>
      <dgm:spPr/>
      <dgm:t>
        <a:bodyPr/>
        <a:lstStyle/>
        <a:p>
          <a:endParaRPr lang="en-GB"/>
        </a:p>
      </dgm:t>
    </dgm:pt>
  </dgm:ptLst>
  <dgm:cxnLst>
    <dgm:cxn modelId="{1874AF6C-49B6-47FA-BCAE-EB8059FD437A}" type="presOf" srcId="{3B398881-9735-4F62-B63D-17E49A22816A}" destId="{7E1C0F17-4D21-42CE-9C29-3A035AF182FF}" srcOrd="0" destOrd="0" presId="urn:microsoft.com/office/officeart/2005/8/layout/vList2"/>
    <dgm:cxn modelId="{FA5EEAB7-A5B0-4F85-AEBD-403CF37DF59E}" srcId="{3B398881-9735-4F62-B63D-17E49A22816A}" destId="{0256539B-BFC6-4C53-8736-12ACE61E9684}" srcOrd="1" destOrd="0" parTransId="{F20CDF0C-922B-4F9B-A98A-F93EDE3D232C}" sibTransId="{C0B7D59C-8538-44A2-8252-C524E92366C0}"/>
    <dgm:cxn modelId="{D42F98D1-31AD-4E24-9BC0-F38DDDA4F437}" type="presOf" srcId="{32554076-D7D6-49B2-A43C-3A4F6C73B7D3}" destId="{B1B5DE9E-CE25-4DB3-8DEC-48BD33FCB627}" srcOrd="0" destOrd="0" presId="urn:microsoft.com/office/officeart/2005/8/layout/vList2"/>
    <dgm:cxn modelId="{629B3F10-0D48-4A84-A86A-BB3E4152E95D}" srcId="{3B398881-9735-4F62-B63D-17E49A22816A}" destId="{32554076-D7D6-49B2-A43C-3A4F6C73B7D3}" srcOrd="0" destOrd="0" parTransId="{24460A40-AB31-432C-B545-C58498491A6C}" sibTransId="{4F9F2E6A-5117-4342-9EC7-C7D55DA5F7D0}"/>
    <dgm:cxn modelId="{89DA7D48-5ED3-4FFB-852C-387BC982443F}" type="presOf" srcId="{0256539B-BFC6-4C53-8736-12ACE61E9684}" destId="{88330225-0630-484A-B5D1-889C46443743}" srcOrd="0" destOrd="0" presId="urn:microsoft.com/office/officeart/2005/8/layout/vList2"/>
    <dgm:cxn modelId="{8C234BE5-9BFF-498E-B788-D8E90E0835A5}" type="presParOf" srcId="{7E1C0F17-4D21-42CE-9C29-3A035AF182FF}" destId="{B1B5DE9E-CE25-4DB3-8DEC-48BD33FCB627}" srcOrd="0" destOrd="0" presId="urn:microsoft.com/office/officeart/2005/8/layout/vList2"/>
    <dgm:cxn modelId="{E3CBF7E4-A556-475C-91CE-3767AF8D2A6C}" type="presParOf" srcId="{7E1C0F17-4D21-42CE-9C29-3A035AF182FF}" destId="{7E9CEDBB-BC67-47B7-B25D-290472DDB6F3}" srcOrd="1" destOrd="0" presId="urn:microsoft.com/office/officeart/2005/8/layout/vList2"/>
    <dgm:cxn modelId="{987650B6-055D-4D84-961B-D25FDA334697}" type="presParOf" srcId="{7E1C0F17-4D21-42CE-9C29-3A035AF182FF}" destId="{88330225-0630-484A-B5D1-889C464437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31329B-DB1B-41C3-A7C4-5C2981861B6E}" type="doc">
      <dgm:prSet loTypeId="urn:microsoft.com/office/officeart/2009/3/layout/FramedTextPicture" loCatId="picture" qsTypeId="urn:microsoft.com/office/officeart/2005/8/quickstyle/3d2" qsCatId="3D" csTypeId="urn:microsoft.com/office/officeart/2005/8/colors/accent1_2" csCatId="accent1" phldr="1"/>
      <dgm:spPr/>
      <dgm:t>
        <a:bodyPr/>
        <a:lstStyle/>
        <a:p>
          <a:endParaRPr lang="en-GB"/>
        </a:p>
      </dgm:t>
    </dgm:pt>
    <dgm:pt modelId="{AFD604C8-DD0F-48AF-8E60-FDDC850FCA26}">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400" b="1" dirty="0" smtClean="0">
              <a:solidFill>
                <a:schemeClr val="bg1"/>
              </a:solidFill>
              <a:effectLst/>
              <a:latin typeface="Times New Roman" charset="0"/>
              <a:ea typeface="+mn-ea"/>
              <a:cs typeface="Times New Roman" charset="0"/>
            </a:rPr>
            <a:t>I alone am the light of this age of darkness </a:t>
          </a:r>
        </a:p>
        <a:p>
          <a:r>
            <a:rPr lang="en-US" sz="2400" b="1" dirty="0" smtClean="0">
              <a:solidFill>
                <a:schemeClr val="bg1"/>
              </a:solidFill>
              <a:effectLst/>
              <a:latin typeface="Times New Roman" charset="0"/>
              <a:ea typeface="+mn-ea"/>
              <a:cs typeface="Times New Roman" charset="0"/>
            </a:rPr>
            <a:t>He who follows me will be saved from falling into the pits prepared by the Devil for those who walk in the dark</a:t>
          </a:r>
          <a:endParaRPr lang="en-GB" sz="2400" b="1" dirty="0">
            <a:solidFill>
              <a:schemeClr val="bg1"/>
            </a:solidFill>
          </a:endParaRPr>
        </a:p>
      </dgm:t>
    </dgm:pt>
    <dgm:pt modelId="{7A957AE6-AE4B-4810-B843-E8E16F241B36}" type="parTrans" cxnId="{53A66B20-87B8-43D3-925F-73D68E179EB9}">
      <dgm:prSet/>
      <dgm:spPr/>
      <dgm:t>
        <a:bodyPr/>
        <a:lstStyle/>
        <a:p>
          <a:endParaRPr lang="en-GB">
            <a:solidFill>
              <a:schemeClr val="bg1"/>
            </a:solidFill>
          </a:endParaRPr>
        </a:p>
      </dgm:t>
    </dgm:pt>
    <dgm:pt modelId="{06437900-71D9-4AC0-A76C-86E0079CB0BF}" type="sibTrans" cxnId="{53A66B20-87B8-43D3-925F-73D68E179EB9}">
      <dgm:prSet/>
      <dgm:spPr/>
      <dgm:t>
        <a:bodyPr/>
        <a:lstStyle/>
        <a:p>
          <a:endParaRPr lang="en-GB">
            <a:solidFill>
              <a:schemeClr val="bg1"/>
            </a:solidFill>
          </a:endParaRPr>
        </a:p>
      </dgm:t>
    </dgm:pt>
    <dgm:pt modelId="{ADFF04BB-9A5A-4903-927A-BBDFBDC2DA74}" type="pres">
      <dgm:prSet presAssocID="{AC31329B-DB1B-41C3-A7C4-5C2981861B6E}" presName="Name0" presStyleCnt="0">
        <dgm:presLayoutVars>
          <dgm:chMax/>
          <dgm:chPref/>
          <dgm:dir/>
        </dgm:presLayoutVars>
      </dgm:prSet>
      <dgm:spPr/>
      <dgm:t>
        <a:bodyPr/>
        <a:lstStyle/>
        <a:p>
          <a:endParaRPr lang="en-GB"/>
        </a:p>
      </dgm:t>
    </dgm:pt>
    <dgm:pt modelId="{0460C363-5D0D-4B30-AD46-00EE83467CFC}" type="pres">
      <dgm:prSet presAssocID="{AFD604C8-DD0F-48AF-8E60-FDDC850FCA26}" presName="composite" presStyleCnt="0">
        <dgm:presLayoutVars>
          <dgm:chMax/>
          <dgm:chPref/>
        </dgm:presLayoutVars>
      </dgm:prSet>
      <dgm:spPr/>
    </dgm:pt>
    <dgm:pt modelId="{7AEB74ED-BDE8-4E70-979D-96A3715475DC}" type="pres">
      <dgm:prSet presAssocID="{AFD604C8-DD0F-48AF-8E60-FDDC850FCA26}" presName="Image" presStyleLbl="bgImgPlace1" presStyleIdx="0" presStyleCnt="1" custScaleX="83941" custScaleY="128893"/>
      <dgm:spPr>
        <a:blipFill rotWithShape="1">
          <a:blip xmlns:r="http://schemas.openxmlformats.org/officeDocument/2006/relationships" r:embed="rId1"/>
          <a:stretch>
            <a:fillRect/>
          </a:stretch>
        </a:blipFill>
        <a:ln>
          <a:solidFill>
            <a:schemeClr val="accent1">
              <a:lumMod val="50000"/>
            </a:schemeClr>
          </a:solidFill>
        </a:ln>
      </dgm:spPr>
      <dgm:t>
        <a:bodyPr/>
        <a:lstStyle/>
        <a:p>
          <a:endParaRPr lang="en-GB"/>
        </a:p>
      </dgm:t>
    </dgm:pt>
    <dgm:pt modelId="{D6F89F59-942E-4179-874E-9CE87EE858E2}" type="pres">
      <dgm:prSet presAssocID="{AFD604C8-DD0F-48AF-8E60-FDDC850FCA26}" presName="ParentText" presStyleLbl="revTx" presStyleIdx="0" presStyleCnt="1">
        <dgm:presLayoutVars>
          <dgm:chMax val="0"/>
          <dgm:chPref val="0"/>
          <dgm:bulletEnabled val="1"/>
        </dgm:presLayoutVars>
      </dgm:prSet>
      <dgm:spPr/>
      <dgm:t>
        <a:bodyPr/>
        <a:lstStyle/>
        <a:p>
          <a:endParaRPr lang="en-GB"/>
        </a:p>
      </dgm:t>
    </dgm:pt>
    <dgm:pt modelId="{60F96B3F-2DFE-47AF-8D56-3588D175A124}" type="pres">
      <dgm:prSet presAssocID="{AFD604C8-DD0F-48AF-8E60-FDDC850FCA26}" presName="tlFrame" presStyleLbl="node1" presStyleIdx="0" presStyleCnt="4"/>
      <dgm:spPr/>
    </dgm:pt>
    <dgm:pt modelId="{84EB98DD-2C91-4A55-A815-05ECC0592354}" type="pres">
      <dgm:prSet presAssocID="{AFD604C8-DD0F-48AF-8E60-FDDC850FCA26}" presName="trFrame" presStyleLbl="node1" presStyleIdx="1" presStyleCnt="4"/>
      <dgm:spPr/>
    </dgm:pt>
    <dgm:pt modelId="{A0B79676-BBBD-4B11-906D-373E0A8E7C6B}" type="pres">
      <dgm:prSet presAssocID="{AFD604C8-DD0F-48AF-8E60-FDDC850FCA26}" presName="blFrame" presStyleLbl="node1" presStyleIdx="2" presStyleCnt="4"/>
      <dgm:spPr/>
    </dgm:pt>
    <dgm:pt modelId="{F29E438D-AE38-4BD5-BD00-46E3DC75064F}" type="pres">
      <dgm:prSet presAssocID="{AFD604C8-DD0F-48AF-8E60-FDDC850FCA26}" presName="brFrame" presStyleLbl="node1" presStyleIdx="3" presStyleCnt="4"/>
      <dgm:spPr/>
    </dgm:pt>
  </dgm:ptLst>
  <dgm:cxnLst>
    <dgm:cxn modelId="{53A66B20-87B8-43D3-925F-73D68E179EB9}" srcId="{AC31329B-DB1B-41C3-A7C4-5C2981861B6E}" destId="{AFD604C8-DD0F-48AF-8E60-FDDC850FCA26}" srcOrd="0" destOrd="0" parTransId="{7A957AE6-AE4B-4810-B843-E8E16F241B36}" sibTransId="{06437900-71D9-4AC0-A76C-86E0079CB0BF}"/>
    <dgm:cxn modelId="{7227FF1E-05D2-4694-8A0A-D11168924BDA}" type="presOf" srcId="{AFD604C8-DD0F-48AF-8E60-FDDC850FCA26}" destId="{D6F89F59-942E-4179-874E-9CE87EE858E2}" srcOrd="0" destOrd="0" presId="urn:microsoft.com/office/officeart/2009/3/layout/FramedTextPicture"/>
    <dgm:cxn modelId="{74066CDD-F727-4342-B3D4-884F318B5965}" type="presOf" srcId="{AC31329B-DB1B-41C3-A7C4-5C2981861B6E}" destId="{ADFF04BB-9A5A-4903-927A-BBDFBDC2DA74}" srcOrd="0" destOrd="0" presId="urn:microsoft.com/office/officeart/2009/3/layout/FramedTextPicture"/>
    <dgm:cxn modelId="{9844C4DE-37FC-48F3-80DE-10E0C8DA13A2}" type="presParOf" srcId="{ADFF04BB-9A5A-4903-927A-BBDFBDC2DA74}" destId="{0460C363-5D0D-4B30-AD46-00EE83467CFC}" srcOrd="0" destOrd="0" presId="urn:microsoft.com/office/officeart/2009/3/layout/FramedTextPicture"/>
    <dgm:cxn modelId="{1F7C3D50-EFE5-4E01-B85B-126FEC68BE79}" type="presParOf" srcId="{0460C363-5D0D-4B30-AD46-00EE83467CFC}" destId="{7AEB74ED-BDE8-4E70-979D-96A3715475DC}" srcOrd="0" destOrd="0" presId="urn:microsoft.com/office/officeart/2009/3/layout/FramedTextPicture"/>
    <dgm:cxn modelId="{719FC4C2-9CA8-4319-B0D9-35EB3674E480}" type="presParOf" srcId="{0460C363-5D0D-4B30-AD46-00EE83467CFC}" destId="{D6F89F59-942E-4179-874E-9CE87EE858E2}" srcOrd="1" destOrd="0" presId="urn:microsoft.com/office/officeart/2009/3/layout/FramedTextPicture"/>
    <dgm:cxn modelId="{2B0FFCEF-DE96-4B16-B81D-86779389527B}" type="presParOf" srcId="{0460C363-5D0D-4B30-AD46-00EE83467CFC}" destId="{60F96B3F-2DFE-47AF-8D56-3588D175A124}" srcOrd="2" destOrd="0" presId="urn:microsoft.com/office/officeart/2009/3/layout/FramedTextPicture"/>
    <dgm:cxn modelId="{AD92DCA6-B200-49D3-B871-36A62D756F8F}" type="presParOf" srcId="{0460C363-5D0D-4B30-AD46-00EE83467CFC}" destId="{84EB98DD-2C91-4A55-A815-05ECC0592354}" srcOrd="3" destOrd="0" presId="urn:microsoft.com/office/officeart/2009/3/layout/FramedTextPicture"/>
    <dgm:cxn modelId="{9E3F4453-DB30-422A-A4D9-757AAD6A1665}" type="presParOf" srcId="{0460C363-5D0D-4B30-AD46-00EE83467CFC}" destId="{A0B79676-BBBD-4B11-906D-373E0A8E7C6B}" srcOrd="4" destOrd="0" presId="urn:microsoft.com/office/officeart/2009/3/layout/FramedTextPicture"/>
    <dgm:cxn modelId="{3991CB19-3A46-4151-92D5-C230CAEE95C8}" type="presParOf" srcId="{0460C363-5D0D-4B30-AD46-00EE83467CFC}" destId="{F29E438D-AE38-4BD5-BD00-46E3DC75064F}"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31329B-DB1B-41C3-A7C4-5C2981861B6E}"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en-GB"/>
        </a:p>
      </dgm:t>
    </dgm:pt>
    <dgm:pt modelId="{BF22CB3C-AA0F-4ADA-A0E1-FE2C02507AB1}">
      <dgm:prSet phldrT="[Text]" custT="1">
        <dgm:style>
          <a:lnRef idx="0">
            <a:schemeClr val="accent1"/>
          </a:lnRef>
          <a:fillRef idx="3">
            <a:schemeClr val="accent1"/>
          </a:fillRef>
          <a:effectRef idx="3">
            <a:schemeClr val="accent1"/>
          </a:effectRef>
          <a:fontRef idx="minor">
            <a:schemeClr val="lt1"/>
          </a:fontRef>
        </dgm:style>
      </dgm:prSet>
      <dgm:spPr/>
      <dgm:t>
        <a:bodyPr/>
        <a:lstStyle/>
        <a:p>
          <a:pPr algn="ctr"/>
          <a:r>
            <a:rPr lang="en-US" sz="2400" b="0" dirty="0" smtClean="0">
              <a:solidFill>
                <a:schemeClr val="bg1"/>
              </a:solidFill>
              <a:effectLst/>
              <a:latin typeface="Times New Roman" charset="0"/>
              <a:ea typeface="+mn-ea"/>
              <a:cs typeface="Times New Roman" charset="0"/>
            </a:rPr>
            <a:t>I publicly proclaim that God has revealed to me that the Promised Messiah who is also the Mahdi, tidings of whose appearance are found in the Bible,  the Holy Qur’an and </a:t>
          </a:r>
          <a:r>
            <a:rPr lang="en-US" sz="2400" b="0" i="1" dirty="0" smtClean="0">
              <a:solidFill>
                <a:schemeClr val="bg1"/>
              </a:solidFill>
              <a:effectLst/>
              <a:latin typeface="Times New Roman" charset="0"/>
              <a:ea typeface="+mn-ea"/>
              <a:cs typeface="Times New Roman" charset="0"/>
            </a:rPr>
            <a:t>Ahadith </a:t>
          </a:r>
          <a:r>
            <a:rPr lang="en-US" sz="2400" b="0" dirty="0" smtClean="0">
              <a:solidFill>
                <a:schemeClr val="bg1"/>
              </a:solidFill>
              <a:effectLst/>
              <a:latin typeface="Times New Roman" charset="0"/>
              <a:ea typeface="+mn-ea"/>
              <a:cs typeface="Times New Roman" charset="0"/>
            </a:rPr>
            <a:t>is none other than myself </a:t>
          </a:r>
          <a:endParaRPr lang="en-GB" sz="2400" b="0" dirty="0">
            <a:solidFill>
              <a:schemeClr val="bg1"/>
            </a:solidFill>
          </a:endParaRPr>
        </a:p>
      </dgm:t>
    </dgm:pt>
    <dgm:pt modelId="{298E0F12-9DA2-43BC-9B1A-CDA138DF9777}" type="parTrans" cxnId="{54E03116-760F-4F0D-AB19-EBF47DFF42F2}">
      <dgm:prSet/>
      <dgm:spPr/>
      <dgm:t>
        <a:bodyPr/>
        <a:lstStyle/>
        <a:p>
          <a:pPr algn="ctr"/>
          <a:endParaRPr lang="en-GB" sz="2000">
            <a:solidFill>
              <a:schemeClr val="bg1"/>
            </a:solidFill>
          </a:endParaRPr>
        </a:p>
      </dgm:t>
    </dgm:pt>
    <dgm:pt modelId="{65E5230C-57D7-4046-A478-736E9C57A7C6}" type="sibTrans" cxnId="{54E03116-760F-4F0D-AB19-EBF47DFF42F2}">
      <dgm:prSet/>
      <dgm:spPr/>
      <dgm:t>
        <a:bodyPr/>
        <a:lstStyle/>
        <a:p>
          <a:pPr algn="ctr"/>
          <a:endParaRPr lang="en-GB" sz="2000">
            <a:solidFill>
              <a:schemeClr val="bg1"/>
            </a:solidFill>
          </a:endParaRPr>
        </a:p>
      </dgm:t>
    </dgm:pt>
    <dgm:pt modelId="{D3C8D501-F254-4AF9-A4E2-E42512A9EAFF}">
      <dgm:prSet phldrT="[Text]" custT="1"/>
      <dgm:spPr/>
      <dgm:t>
        <a:bodyPr/>
        <a:lstStyle/>
        <a:p>
          <a:pPr algn="ctr"/>
          <a:r>
            <a:rPr lang="en-US" sz="2000" dirty="0" smtClean="0">
              <a:effectLst/>
              <a:latin typeface="Times New Roman" charset="0"/>
              <a:ea typeface="+mn-ea"/>
              <a:cs typeface="Times New Roman" charset="0"/>
            </a:rPr>
            <a:t>God has commanded me that with humility and peace I should invite people to God</a:t>
          </a:r>
          <a:endParaRPr lang="en-GB" sz="2000" dirty="0"/>
        </a:p>
      </dgm:t>
    </dgm:pt>
    <dgm:pt modelId="{4A189CCD-2720-4181-A2C4-9F6991EF563A}" type="parTrans" cxnId="{7B1730C9-1598-41C4-A76D-0ACA55A7BD36}">
      <dgm:prSet/>
      <dgm:spPr/>
      <dgm:t>
        <a:bodyPr/>
        <a:lstStyle/>
        <a:p>
          <a:pPr algn="ctr"/>
          <a:endParaRPr lang="en-GB" sz="2000">
            <a:solidFill>
              <a:schemeClr val="bg1"/>
            </a:solidFill>
          </a:endParaRPr>
        </a:p>
      </dgm:t>
    </dgm:pt>
    <dgm:pt modelId="{E46952B5-221D-47BE-9A38-679AA84F5793}" type="sibTrans" cxnId="{7B1730C9-1598-41C4-A76D-0ACA55A7BD36}">
      <dgm:prSet/>
      <dgm:spPr/>
      <dgm:t>
        <a:bodyPr/>
        <a:lstStyle/>
        <a:p>
          <a:pPr algn="ctr"/>
          <a:endParaRPr lang="en-GB" sz="2000">
            <a:solidFill>
              <a:schemeClr val="bg1"/>
            </a:solidFill>
          </a:endParaRPr>
        </a:p>
      </dgm:t>
    </dgm:pt>
    <dgm:pt modelId="{5138A6A2-B12B-4B44-A73C-1A576EC8D0B5}">
      <dgm:prSet phldrT="[Text]" custT="1"/>
      <dgm:spPr/>
      <dgm:t>
        <a:bodyPr/>
        <a:lstStyle/>
        <a:p>
          <a:pPr algn="ctr"/>
          <a:r>
            <a:rPr lang="en-US" sz="2000" dirty="0" smtClean="0">
              <a:effectLst/>
              <a:latin typeface="Times New Roman" charset="0"/>
              <a:ea typeface="+mn-ea"/>
              <a:cs typeface="Times New Roman" charset="0"/>
            </a:rPr>
            <a:t>I have been sent by God to lead the world to the True God</a:t>
          </a:r>
          <a:endParaRPr lang="en-GB" sz="2000" dirty="0"/>
        </a:p>
      </dgm:t>
    </dgm:pt>
    <dgm:pt modelId="{D4598A3A-BF7A-4DCD-A3B2-26D1745C0458}" type="parTrans" cxnId="{81E8B27A-68C3-48CE-927C-C54E2D6A1D18}">
      <dgm:prSet/>
      <dgm:spPr/>
      <dgm:t>
        <a:bodyPr/>
        <a:lstStyle/>
        <a:p>
          <a:pPr algn="ctr"/>
          <a:endParaRPr lang="en-GB" sz="2000">
            <a:solidFill>
              <a:schemeClr val="bg1"/>
            </a:solidFill>
          </a:endParaRPr>
        </a:p>
      </dgm:t>
    </dgm:pt>
    <dgm:pt modelId="{1EB22ED6-4ACD-45EA-867C-D23714E6A47C}" type="sibTrans" cxnId="{81E8B27A-68C3-48CE-927C-C54E2D6A1D18}">
      <dgm:prSet/>
      <dgm:spPr/>
      <dgm:t>
        <a:bodyPr/>
        <a:lstStyle/>
        <a:p>
          <a:pPr algn="ctr"/>
          <a:endParaRPr lang="en-GB" sz="2000">
            <a:solidFill>
              <a:schemeClr val="bg1"/>
            </a:solidFill>
          </a:endParaRPr>
        </a:p>
      </dgm:t>
    </dgm:pt>
    <dgm:pt modelId="{7D8D4F1D-4E2F-47CA-A833-AE51F56C1927}">
      <dgm:prSet phldrT="[Text]" custT="1"/>
      <dgm:spPr/>
      <dgm:t>
        <a:bodyPr/>
        <a:lstStyle/>
        <a:p>
          <a:pPr algn="ctr"/>
          <a:r>
            <a:rPr lang="en-US" sz="2000" dirty="0" smtClean="0">
              <a:effectLst/>
              <a:latin typeface="Times New Roman" charset="0"/>
              <a:ea typeface="+mn-ea"/>
              <a:cs typeface="Times New Roman" charset="0"/>
            </a:rPr>
            <a:t>God has provided me with heavenly signs for the satisfaction of seekers of truth</a:t>
          </a:r>
          <a:endParaRPr lang="en-GB" sz="2000" dirty="0"/>
        </a:p>
      </dgm:t>
    </dgm:pt>
    <dgm:pt modelId="{7F968461-F2B2-4C6A-A89F-5CD877CA9365}" type="parTrans" cxnId="{141E4B68-0263-4584-ABF0-FE967EA8D79B}">
      <dgm:prSet/>
      <dgm:spPr/>
      <dgm:t>
        <a:bodyPr/>
        <a:lstStyle/>
        <a:p>
          <a:pPr algn="ctr"/>
          <a:endParaRPr lang="en-GB" sz="2000">
            <a:solidFill>
              <a:schemeClr val="bg1"/>
            </a:solidFill>
          </a:endParaRPr>
        </a:p>
      </dgm:t>
    </dgm:pt>
    <dgm:pt modelId="{7C9F1FBB-A7C3-461C-817B-D4E87443D599}" type="sibTrans" cxnId="{141E4B68-0263-4584-ABF0-FE967EA8D79B}">
      <dgm:prSet/>
      <dgm:spPr/>
      <dgm:t>
        <a:bodyPr/>
        <a:lstStyle/>
        <a:p>
          <a:pPr algn="ctr"/>
          <a:endParaRPr lang="en-GB" sz="2000">
            <a:solidFill>
              <a:schemeClr val="bg1"/>
            </a:solidFill>
          </a:endParaRPr>
        </a:p>
      </dgm:t>
    </dgm:pt>
    <dgm:pt modelId="{AFD604C8-DD0F-48AF-8E60-FDDC850FCA26}">
      <dgm:prSet phldrT="[Text]" custT="1"/>
      <dgm:spPr/>
      <dgm:t>
        <a:bodyPr/>
        <a:lstStyle/>
        <a:p>
          <a:pPr algn="ctr"/>
          <a:r>
            <a:rPr lang="en-US" sz="2000" dirty="0" smtClean="0">
              <a:solidFill>
                <a:schemeClr val="tx1"/>
              </a:solidFill>
              <a:effectLst/>
              <a:latin typeface="Times New Roman" charset="0"/>
              <a:ea typeface="+mn-ea"/>
              <a:cs typeface="Times New Roman" charset="0"/>
            </a:rPr>
            <a:t>I have been sent to re-establish the reign of moral values in Islam</a:t>
          </a:r>
          <a:endParaRPr lang="en-GB" sz="2000" dirty="0">
            <a:solidFill>
              <a:schemeClr val="tx1"/>
            </a:solidFill>
          </a:endParaRPr>
        </a:p>
      </dgm:t>
    </dgm:pt>
    <dgm:pt modelId="{7A957AE6-AE4B-4810-B843-E8E16F241B36}" type="parTrans" cxnId="{53A66B20-87B8-43D3-925F-73D68E179EB9}">
      <dgm:prSet/>
      <dgm:spPr/>
      <dgm:t>
        <a:bodyPr/>
        <a:lstStyle/>
        <a:p>
          <a:pPr algn="ctr"/>
          <a:endParaRPr lang="en-GB" sz="2000">
            <a:solidFill>
              <a:schemeClr val="bg1"/>
            </a:solidFill>
          </a:endParaRPr>
        </a:p>
      </dgm:t>
    </dgm:pt>
    <dgm:pt modelId="{06437900-71D9-4AC0-A76C-86E0079CB0BF}" type="sibTrans" cxnId="{53A66B20-87B8-43D3-925F-73D68E179EB9}">
      <dgm:prSet/>
      <dgm:spPr/>
      <dgm:t>
        <a:bodyPr/>
        <a:lstStyle/>
        <a:p>
          <a:pPr algn="ctr"/>
          <a:endParaRPr lang="en-GB" sz="2000">
            <a:solidFill>
              <a:schemeClr val="bg1"/>
            </a:solidFill>
          </a:endParaRPr>
        </a:p>
      </dgm:t>
    </dgm:pt>
    <dgm:pt modelId="{0F0951DB-4C02-475F-A09D-9E494A8341FD}">
      <dgm:prSet/>
      <dgm:spPr/>
      <dgm:t>
        <a:bodyPr/>
        <a:lstStyle/>
        <a:p>
          <a:pPr algn="ctr"/>
          <a:endParaRPr lang="en-GB" sz="2000" dirty="0">
            <a:solidFill>
              <a:schemeClr val="bg1"/>
            </a:solidFill>
          </a:endParaRPr>
        </a:p>
      </dgm:t>
    </dgm:pt>
    <dgm:pt modelId="{55D80DF8-3A02-426C-9E8C-23CA0DAB766C}" type="sibTrans" cxnId="{87A0A7E5-FFFC-41A1-900D-01EC98670344}">
      <dgm:prSet/>
      <dgm:spPr/>
      <dgm:t>
        <a:bodyPr/>
        <a:lstStyle/>
        <a:p>
          <a:pPr algn="ctr"/>
          <a:endParaRPr lang="en-GB" sz="2000">
            <a:solidFill>
              <a:schemeClr val="bg1"/>
            </a:solidFill>
          </a:endParaRPr>
        </a:p>
      </dgm:t>
    </dgm:pt>
    <dgm:pt modelId="{D9A181D1-D2F2-458B-B647-F9E738067D14}" type="parTrans" cxnId="{87A0A7E5-FFFC-41A1-900D-01EC98670344}">
      <dgm:prSet/>
      <dgm:spPr/>
      <dgm:t>
        <a:bodyPr/>
        <a:lstStyle/>
        <a:p>
          <a:pPr algn="ctr"/>
          <a:endParaRPr lang="en-GB" sz="2000">
            <a:solidFill>
              <a:schemeClr val="bg1"/>
            </a:solidFill>
          </a:endParaRPr>
        </a:p>
      </dgm:t>
    </dgm:pt>
    <dgm:pt modelId="{C0E5C780-4500-490E-9E95-27199AA5F9E2}" type="pres">
      <dgm:prSet presAssocID="{AC31329B-DB1B-41C3-A7C4-5C2981861B6E}" presName="diagram" presStyleCnt="0">
        <dgm:presLayoutVars>
          <dgm:chMax val="1"/>
          <dgm:dir/>
          <dgm:animLvl val="ctr"/>
          <dgm:resizeHandles val="exact"/>
        </dgm:presLayoutVars>
      </dgm:prSet>
      <dgm:spPr/>
      <dgm:t>
        <a:bodyPr/>
        <a:lstStyle/>
        <a:p>
          <a:endParaRPr lang="en-GB"/>
        </a:p>
      </dgm:t>
    </dgm:pt>
    <dgm:pt modelId="{7BB16296-233B-49D7-9F46-5F7C43FD01DF}" type="pres">
      <dgm:prSet presAssocID="{AC31329B-DB1B-41C3-A7C4-5C2981861B6E}" presName="matrix" presStyleCnt="0"/>
      <dgm:spPr/>
      <dgm:t>
        <a:bodyPr/>
        <a:lstStyle/>
        <a:p>
          <a:endParaRPr lang="en-GB"/>
        </a:p>
      </dgm:t>
    </dgm:pt>
    <dgm:pt modelId="{5C54F7E6-A26C-4087-AF9F-F82802ACEB47}" type="pres">
      <dgm:prSet presAssocID="{AC31329B-DB1B-41C3-A7C4-5C2981861B6E}" presName="tile1" presStyleLbl="node1" presStyleIdx="0" presStyleCnt="4"/>
      <dgm:spPr/>
      <dgm:t>
        <a:bodyPr/>
        <a:lstStyle/>
        <a:p>
          <a:endParaRPr lang="en-GB"/>
        </a:p>
      </dgm:t>
    </dgm:pt>
    <dgm:pt modelId="{925BF1A5-2D12-428A-9BDC-0B2BCC85E380}" type="pres">
      <dgm:prSet presAssocID="{AC31329B-DB1B-41C3-A7C4-5C2981861B6E}" presName="tile1text" presStyleLbl="node1" presStyleIdx="0" presStyleCnt="4">
        <dgm:presLayoutVars>
          <dgm:chMax val="0"/>
          <dgm:chPref val="0"/>
          <dgm:bulletEnabled val="1"/>
        </dgm:presLayoutVars>
      </dgm:prSet>
      <dgm:spPr/>
      <dgm:t>
        <a:bodyPr/>
        <a:lstStyle/>
        <a:p>
          <a:endParaRPr lang="en-GB"/>
        </a:p>
      </dgm:t>
    </dgm:pt>
    <dgm:pt modelId="{2ECB04D4-125B-4D6B-A1CE-D7181B539E36}" type="pres">
      <dgm:prSet presAssocID="{AC31329B-DB1B-41C3-A7C4-5C2981861B6E}" presName="tile2" presStyleLbl="node1" presStyleIdx="1" presStyleCnt="4"/>
      <dgm:spPr/>
      <dgm:t>
        <a:bodyPr/>
        <a:lstStyle/>
        <a:p>
          <a:endParaRPr lang="en-GB"/>
        </a:p>
      </dgm:t>
    </dgm:pt>
    <dgm:pt modelId="{BE3AEEB6-E48F-491D-AF98-F1BC4FC52A0E}" type="pres">
      <dgm:prSet presAssocID="{AC31329B-DB1B-41C3-A7C4-5C2981861B6E}" presName="tile2text" presStyleLbl="node1" presStyleIdx="1" presStyleCnt="4">
        <dgm:presLayoutVars>
          <dgm:chMax val="0"/>
          <dgm:chPref val="0"/>
          <dgm:bulletEnabled val="1"/>
        </dgm:presLayoutVars>
      </dgm:prSet>
      <dgm:spPr/>
      <dgm:t>
        <a:bodyPr/>
        <a:lstStyle/>
        <a:p>
          <a:endParaRPr lang="en-GB"/>
        </a:p>
      </dgm:t>
    </dgm:pt>
    <dgm:pt modelId="{29D49CB6-4224-439C-8186-A28307BB0DD2}" type="pres">
      <dgm:prSet presAssocID="{AC31329B-DB1B-41C3-A7C4-5C2981861B6E}" presName="tile3" presStyleLbl="node1" presStyleIdx="2" presStyleCnt="4"/>
      <dgm:spPr/>
      <dgm:t>
        <a:bodyPr/>
        <a:lstStyle/>
        <a:p>
          <a:endParaRPr lang="en-GB"/>
        </a:p>
      </dgm:t>
    </dgm:pt>
    <dgm:pt modelId="{42584F52-F008-4AEF-A029-B27F99BEDD07}" type="pres">
      <dgm:prSet presAssocID="{AC31329B-DB1B-41C3-A7C4-5C2981861B6E}" presName="tile3text" presStyleLbl="node1" presStyleIdx="2" presStyleCnt="4">
        <dgm:presLayoutVars>
          <dgm:chMax val="0"/>
          <dgm:chPref val="0"/>
          <dgm:bulletEnabled val="1"/>
        </dgm:presLayoutVars>
      </dgm:prSet>
      <dgm:spPr/>
      <dgm:t>
        <a:bodyPr/>
        <a:lstStyle/>
        <a:p>
          <a:endParaRPr lang="en-GB"/>
        </a:p>
      </dgm:t>
    </dgm:pt>
    <dgm:pt modelId="{CFB135D7-1A6E-4285-86B2-D26669BEC22C}" type="pres">
      <dgm:prSet presAssocID="{AC31329B-DB1B-41C3-A7C4-5C2981861B6E}" presName="tile4" presStyleLbl="node1" presStyleIdx="3" presStyleCnt="4" custLinFactNeighborX="20740" custLinFactNeighborY="1835"/>
      <dgm:spPr/>
      <dgm:t>
        <a:bodyPr/>
        <a:lstStyle/>
        <a:p>
          <a:endParaRPr lang="en-GB"/>
        </a:p>
      </dgm:t>
    </dgm:pt>
    <dgm:pt modelId="{943E497D-3991-4693-926F-A0409E8EE534}" type="pres">
      <dgm:prSet presAssocID="{AC31329B-DB1B-41C3-A7C4-5C2981861B6E}" presName="tile4text" presStyleLbl="node1" presStyleIdx="3" presStyleCnt="4">
        <dgm:presLayoutVars>
          <dgm:chMax val="0"/>
          <dgm:chPref val="0"/>
          <dgm:bulletEnabled val="1"/>
        </dgm:presLayoutVars>
      </dgm:prSet>
      <dgm:spPr/>
      <dgm:t>
        <a:bodyPr/>
        <a:lstStyle/>
        <a:p>
          <a:endParaRPr lang="en-GB"/>
        </a:p>
      </dgm:t>
    </dgm:pt>
    <dgm:pt modelId="{2D7CDD79-8CAC-4151-869A-5B6797364D80}" type="pres">
      <dgm:prSet presAssocID="{AC31329B-DB1B-41C3-A7C4-5C2981861B6E}" presName="centerTile" presStyleLbl="fgShp" presStyleIdx="0" presStyleCnt="1" custScaleX="271868" custScaleY="136596" custLinFactNeighborX="-837" custLinFactNeighborY="1084">
        <dgm:presLayoutVars>
          <dgm:chMax val="0"/>
          <dgm:chPref val="0"/>
        </dgm:presLayoutVars>
      </dgm:prSet>
      <dgm:spPr/>
      <dgm:t>
        <a:bodyPr/>
        <a:lstStyle/>
        <a:p>
          <a:endParaRPr lang="en-GB"/>
        </a:p>
      </dgm:t>
    </dgm:pt>
  </dgm:ptLst>
  <dgm:cxnLst>
    <dgm:cxn modelId="{141E4B68-0263-4584-ABF0-FE967EA8D79B}" srcId="{BF22CB3C-AA0F-4ADA-A0E1-FE2C02507AB1}" destId="{7D8D4F1D-4E2F-47CA-A833-AE51F56C1927}" srcOrd="2" destOrd="0" parTransId="{7F968461-F2B2-4C6A-A89F-5CD877CA9365}" sibTransId="{7C9F1FBB-A7C3-461C-817B-D4E87443D599}"/>
    <dgm:cxn modelId="{06CCC004-75A0-492A-B269-D6BCBF1EBE78}" type="presOf" srcId="{AFD604C8-DD0F-48AF-8E60-FDDC850FCA26}" destId="{943E497D-3991-4693-926F-A0409E8EE534}" srcOrd="1" destOrd="0" presId="urn:microsoft.com/office/officeart/2005/8/layout/matrix1"/>
    <dgm:cxn modelId="{2C2E4BBE-E1FE-4E73-9B53-2F107F7FA19B}" type="presOf" srcId="{AC31329B-DB1B-41C3-A7C4-5C2981861B6E}" destId="{C0E5C780-4500-490E-9E95-27199AA5F9E2}" srcOrd="0" destOrd="0" presId="urn:microsoft.com/office/officeart/2005/8/layout/matrix1"/>
    <dgm:cxn modelId="{CBDC48CD-24D6-4C30-963B-C3AA99B4126A}" type="presOf" srcId="{D3C8D501-F254-4AF9-A4E2-E42512A9EAFF}" destId="{5C54F7E6-A26C-4087-AF9F-F82802ACEB47}" srcOrd="0" destOrd="0" presId="urn:microsoft.com/office/officeart/2005/8/layout/matrix1"/>
    <dgm:cxn modelId="{81E8B27A-68C3-48CE-927C-C54E2D6A1D18}" srcId="{BF22CB3C-AA0F-4ADA-A0E1-FE2C02507AB1}" destId="{5138A6A2-B12B-4B44-A73C-1A576EC8D0B5}" srcOrd="1" destOrd="0" parTransId="{D4598A3A-BF7A-4DCD-A3B2-26D1745C0458}" sibTransId="{1EB22ED6-4ACD-45EA-867C-D23714E6A47C}"/>
    <dgm:cxn modelId="{87A0A7E5-FFFC-41A1-900D-01EC98670344}" srcId="{BF22CB3C-AA0F-4ADA-A0E1-FE2C02507AB1}" destId="{0F0951DB-4C02-475F-A09D-9E494A8341FD}" srcOrd="4" destOrd="0" parTransId="{D9A181D1-D2F2-458B-B647-F9E738067D14}" sibTransId="{55D80DF8-3A02-426C-9E8C-23CA0DAB766C}"/>
    <dgm:cxn modelId="{54E03116-760F-4F0D-AB19-EBF47DFF42F2}" srcId="{AC31329B-DB1B-41C3-A7C4-5C2981861B6E}" destId="{BF22CB3C-AA0F-4ADA-A0E1-FE2C02507AB1}" srcOrd="0" destOrd="0" parTransId="{298E0F12-9DA2-43BC-9B1A-CDA138DF9777}" sibTransId="{65E5230C-57D7-4046-A478-736E9C57A7C6}"/>
    <dgm:cxn modelId="{D770A2F0-C08A-4B15-AB7B-A7D1EAC8CE41}" type="presOf" srcId="{AFD604C8-DD0F-48AF-8E60-FDDC850FCA26}" destId="{CFB135D7-1A6E-4285-86B2-D26669BEC22C}" srcOrd="0" destOrd="0" presId="urn:microsoft.com/office/officeart/2005/8/layout/matrix1"/>
    <dgm:cxn modelId="{0B7473DB-5343-45DE-949D-251F98E730D3}" type="presOf" srcId="{7D8D4F1D-4E2F-47CA-A833-AE51F56C1927}" destId="{29D49CB6-4224-439C-8186-A28307BB0DD2}" srcOrd="0" destOrd="0" presId="urn:microsoft.com/office/officeart/2005/8/layout/matrix1"/>
    <dgm:cxn modelId="{7B1730C9-1598-41C4-A76D-0ACA55A7BD36}" srcId="{BF22CB3C-AA0F-4ADA-A0E1-FE2C02507AB1}" destId="{D3C8D501-F254-4AF9-A4E2-E42512A9EAFF}" srcOrd="0" destOrd="0" parTransId="{4A189CCD-2720-4181-A2C4-9F6991EF563A}" sibTransId="{E46952B5-221D-47BE-9A38-679AA84F5793}"/>
    <dgm:cxn modelId="{53A66B20-87B8-43D3-925F-73D68E179EB9}" srcId="{BF22CB3C-AA0F-4ADA-A0E1-FE2C02507AB1}" destId="{AFD604C8-DD0F-48AF-8E60-FDDC850FCA26}" srcOrd="3" destOrd="0" parTransId="{7A957AE6-AE4B-4810-B843-E8E16F241B36}" sibTransId="{06437900-71D9-4AC0-A76C-86E0079CB0BF}"/>
    <dgm:cxn modelId="{87FF4088-9450-44C6-80B1-2247E612059D}" type="presOf" srcId="{D3C8D501-F254-4AF9-A4E2-E42512A9EAFF}" destId="{925BF1A5-2D12-428A-9BDC-0B2BCC85E380}" srcOrd="1" destOrd="0" presId="urn:microsoft.com/office/officeart/2005/8/layout/matrix1"/>
    <dgm:cxn modelId="{5AE7D4A9-97BF-4515-91DC-9D8D5FDD067B}" type="presOf" srcId="{5138A6A2-B12B-4B44-A73C-1A576EC8D0B5}" destId="{BE3AEEB6-E48F-491D-AF98-F1BC4FC52A0E}" srcOrd="1" destOrd="0" presId="urn:microsoft.com/office/officeart/2005/8/layout/matrix1"/>
    <dgm:cxn modelId="{FE92CBA9-FC3D-4E23-BE19-4402784D323F}" type="presOf" srcId="{BF22CB3C-AA0F-4ADA-A0E1-FE2C02507AB1}" destId="{2D7CDD79-8CAC-4151-869A-5B6797364D80}" srcOrd="0" destOrd="0" presId="urn:microsoft.com/office/officeart/2005/8/layout/matrix1"/>
    <dgm:cxn modelId="{088EDB0D-A794-4190-BDA5-4C79A042582D}" type="presOf" srcId="{7D8D4F1D-4E2F-47CA-A833-AE51F56C1927}" destId="{42584F52-F008-4AEF-A029-B27F99BEDD07}" srcOrd="1" destOrd="0" presId="urn:microsoft.com/office/officeart/2005/8/layout/matrix1"/>
    <dgm:cxn modelId="{0EC16A42-2C8E-40FA-BD3F-287ED0E79AF8}" type="presOf" srcId="{5138A6A2-B12B-4B44-A73C-1A576EC8D0B5}" destId="{2ECB04D4-125B-4D6B-A1CE-D7181B539E36}" srcOrd="0" destOrd="0" presId="urn:microsoft.com/office/officeart/2005/8/layout/matrix1"/>
    <dgm:cxn modelId="{479D55E2-D572-4614-9BDA-F90F6E244BAD}" type="presParOf" srcId="{C0E5C780-4500-490E-9E95-27199AA5F9E2}" destId="{7BB16296-233B-49D7-9F46-5F7C43FD01DF}" srcOrd="0" destOrd="0" presId="urn:microsoft.com/office/officeart/2005/8/layout/matrix1"/>
    <dgm:cxn modelId="{9AF3C214-64A7-4999-95A7-010DDD711980}" type="presParOf" srcId="{7BB16296-233B-49D7-9F46-5F7C43FD01DF}" destId="{5C54F7E6-A26C-4087-AF9F-F82802ACEB47}" srcOrd="0" destOrd="0" presId="urn:microsoft.com/office/officeart/2005/8/layout/matrix1"/>
    <dgm:cxn modelId="{764042E5-B020-4D3B-BDAD-FB5662B8E249}" type="presParOf" srcId="{7BB16296-233B-49D7-9F46-5F7C43FD01DF}" destId="{925BF1A5-2D12-428A-9BDC-0B2BCC85E380}" srcOrd="1" destOrd="0" presId="urn:microsoft.com/office/officeart/2005/8/layout/matrix1"/>
    <dgm:cxn modelId="{FB1E345B-7385-43A6-8601-85C9E85CD41F}" type="presParOf" srcId="{7BB16296-233B-49D7-9F46-5F7C43FD01DF}" destId="{2ECB04D4-125B-4D6B-A1CE-D7181B539E36}" srcOrd="2" destOrd="0" presId="urn:microsoft.com/office/officeart/2005/8/layout/matrix1"/>
    <dgm:cxn modelId="{F4E23C4E-B9AE-41CB-A95C-7AEFED6F58E6}" type="presParOf" srcId="{7BB16296-233B-49D7-9F46-5F7C43FD01DF}" destId="{BE3AEEB6-E48F-491D-AF98-F1BC4FC52A0E}" srcOrd="3" destOrd="0" presId="urn:microsoft.com/office/officeart/2005/8/layout/matrix1"/>
    <dgm:cxn modelId="{642D3CD7-3587-4DDF-A932-7B1077E27DC4}" type="presParOf" srcId="{7BB16296-233B-49D7-9F46-5F7C43FD01DF}" destId="{29D49CB6-4224-439C-8186-A28307BB0DD2}" srcOrd="4" destOrd="0" presId="urn:microsoft.com/office/officeart/2005/8/layout/matrix1"/>
    <dgm:cxn modelId="{B7F618AD-83FD-4782-9592-847FABBE1E1C}" type="presParOf" srcId="{7BB16296-233B-49D7-9F46-5F7C43FD01DF}" destId="{42584F52-F008-4AEF-A029-B27F99BEDD07}" srcOrd="5" destOrd="0" presId="urn:microsoft.com/office/officeart/2005/8/layout/matrix1"/>
    <dgm:cxn modelId="{555575A6-1B77-442C-B376-3A5344B4AFB3}" type="presParOf" srcId="{7BB16296-233B-49D7-9F46-5F7C43FD01DF}" destId="{CFB135D7-1A6E-4285-86B2-D26669BEC22C}" srcOrd="6" destOrd="0" presId="urn:microsoft.com/office/officeart/2005/8/layout/matrix1"/>
    <dgm:cxn modelId="{2FFF2F92-5AF3-4B31-9F61-4AC1098E8528}" type="presParOf" srcId="{7BB16296-233B-49D7-9F46-5F7C43FD01DF}" destId="{943E497D-3991-4693-926F-A0409E8EE534}" srcOrd="7" destOrd="0" presId="urn:microsoft.com/office/officeart/2005/8/layout/matrix1"/>
    <dgm:cxn modelId="{48B7295E-796F-4AF0-9FF5-3E24365840D0}" type="presParOf" srcId="{C0E5C780-4500-490E-9E95-27199AA5F9E2}" destId="{2D7CDD79-8CAC-4151-869A-5B6797364D8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EAD0D6-D125-49FA-9571-62DB1756C4C5}" type="doc">
      <dgm:prSet loTypeId="urn:microsoft.com/office/officeart/2005/8/layout/vList4" loCatId="picture" qsTypeId="urn:microsoft.com/office/officeart/2005/8/quickstyle/3d1" qsCatId="3D" csTypeId="urn:microsoft.com/office/officeart/2005/8/colors/accent1_2" csCatId="accent1" phldr="1"/>
      <dgm:spPr/>
      <dgm:t>
        <a:bodyPr/>
        <a:lstStyle/>
        <a:p>
          <a:endParaRPr lang="en-GB"/>
        </a:p>
      </dgm:t>
    </dgm:pt>
    <dgm:pt modelId="{AA6DB0DF-ABDA-493B-9C43-152401570208}">
      <dgm:prSet phldrT="[Text]" custT="1"/>
      <dgm:spPr/>
      <dgm:t>
        <a:bodyPr/>
        <a:lstStyle/>
        <a:p>
          <a:pPr algn="ctr"/>
          <a:r>
            <a:rPr lang="en-US" sz="2000" dirty="0" smtClean="0">
              <a:solidFill>
                <a:schemeClr val="bg1"/>
              </a:solidFill>
              <a:effectLst/>
              <a:latin typeface="+mn-lt"/>
              <a:ea typeface="+mn-ea"/>
              <a:cs typeface="Times New Roman" charset="0"/>
            </a:rPr>
            <a:t>I shall try to prove in this book that Jesus did not die on the cross, nor did he go up to the heavens; nor would he ever again come down to the earth</a:t>
          </a:r>
          <a:endParaRPr lang="en-GB" sz="2000" dirty="0">
            <a:solidFill>
              <a:schemeClr val="bg1"/>
            </a:solidFill>
            <a:latin typeface="+mn-lt"/>
          </a:endParaRPr>
        </a:p>
      </dgm:t>
    </dgm:pt>
    <dgm:pt modelId="{508E923E-6D6D-4033-9FBA-FB655FA827F7}" type="parTrans" cxnId="{2A6372C3-8F4D-4CA5-A5D5-0805C86BFF2C}">
      <dgm:prSet/>
      <dgm:spPr/>
      <dgm:t>
        <a:bodyPr/>
        <a:lstStyle/>
        <a:p>
          <a:endParaRPr lang="en-GB" sz="2000">
            <a:latin typeface="+mn-lt"/>
          </a:endParaRPr>
        </a:p>
      </dgm:t>
    </dgm:pt>
    <dgm:pt modelId="{2EE264B0-EEEB-4FC4-8EBA-E5247441E417}" type="sibTrans" cxnId="{2A6372C3-8F4D-4CA5-A5D5-0805C86BFF2C}">
      <dgm:prSet/>
      <dgm:spPr/>
      <dgm:t>
        <a:bodyPr/>
        <a:lstStyle/>
        <a:p>
          <a:endParaRPr lang="en-GB" sz="2000">
            <a:latin typeface="+mn-lt"/>
          </a:endParaRPr>
        </a:p>
      </dgm:t>
    </dgm:pt>
    <dgm:pt modelId="{7AA19611-FA52-494D-8A81-44D24439951D}">
      <dgm:prSet phldrT="[Text]" custT="1"/>
      <dgm:spPr/>
      <dgm:t>
        <a:bodyPr/>
        <a:lstStyle/>
        <a:p>
          <a:pPr algn="ctr"/>
          <a:r>
            <a:rPr lang="en-US" sz="2000" dirty="0" smtClean="0">
              <a:solidFill>
                <a:schemeClr val="bg1"/>
              </a:solidFill>
              <a:effectLst/>
              <a:latin typeface="+mn-lt"/>
              <a:ea typeface="+mn-ea"/>
              <a:cs typeface="Times New Roman" charset="0"/>
            </a:rPr>
            <a:t>The fact of the matter is that Jesus died at the age of 120 years at Srinagar, Kashmir, where his tomb is still to be found in the Khan </a:t>
          </a:r>
          <a:r>
            <a:rPr lang="en-US" sz="2000" dirty="0" err="1" smtClean="0">
              <a:solidFill>
                <a:schemeClr val="bg1"/>
              </a:solidFill>
              <a:effectLst/>
              <a:latin typeface="+mn-lt"/>
              <a:ea typeface="+mn-ea"/>
              <a:cs typeface="Times New Roman" charset="0"/>
            </a:rPr>
            <a:t>Yar</a:t>
          </a:r>
          <a:r>
            <a:rPr lang="en-US" sz="2000" dirty="0" smtClean="0">
              <a:solidFill>
                <a:schemeClr val="bg1"/>
              </a:solidFill>
              <a:effectLst/>
              <a:latin typeface="+mn-lt"/>
              <a:ea typeface="+mn-ea"/>
              <a:cs typeface="Times New Roman" charset="0"/>
            </a:rPr>
            <a:t> quarter</a:t>
          </a:r>
          <a:endParaRPr lang="en-GB" sz="2000" dirty="0">
            <a:solidFill>
              <a:schemeClr val="bg1"/>
            </a:solidFill>
            <a:latin typeface="+mn-lt"/>
          </a:endParaRPr>
        </a:p>
      </dgm:t>
    </dgm:pt>
    <dgm:pt modelId="{D261AAB8-535C-4ABD-80C7-0940AAD0FFAC}" type="parTrans" cxnId="{441A62B9-AB06-4FF9-8985-4A06238623F2}">
      <dgm:prSet/>
      <dgm:spPr/>
      <dgm:t>
        <a:bodyPr/>
        <a:lstStyle/>
        <a:p>
          <a:endParaRPr lang="en-GB" sz="2000">
            <a:latin typeface="+mn-lt"/>
          </a:endParaRPr>
        </a:p>
      </dgm:t>
    </dgm:pt>
    <dgm:pt modelId="{E65968A7-7F6D-4866-AC98-9A5616D6F2CA}" type="sibTrans" cxnId="{441A62B9-AB06-4FF9-8985-4A06238623F2}">
      <dgm:prSet/>
      <dgm:spPr/>
      <dgm:t>
        <a:bodyPr/>
        <a:lstStyle/>
        <a:p>
          <a:endParaRPr lang="en-GB" sz="2000">
            <a:latin typeface="+mn-lt"/>
          </a:endParaRPr>
        </a:p>
      </dgm:t>
    </dgm:pt>
    <dgm:pt modelId="{72A931A5-351F-43F8-A536-14AE99C5A72A}" type="pres">
      <dgm:prSet presAssocID="{35EAD0D6-D125-49FA-9571-62DB1756C4C5}" presName="linear" presStyleCnt="0">
        <dgm:presLayoutVars>
          <dgm:dir/>
          <dgm:resizeHandles val="exact"/>
        </dgm:presLayoutVars>
      </dgm:prSet>
      <dgm:spPr/>
      <dgm:t>
        <a:bodyPr/>
        <a:lstStyle/>
        <a:p>
          <a:endParaRPr lang="en-GB"/>
        </a:p>
      </dgm:t>
    </dgm:pt>
    <dgm:pt modelId="{CFE3F892-9FE4-4AE7-BE51-6C20F664CE28}" type="pres">
      <dgm:prSet presAssocID="{AA6DB0DF-ABDA-493B-9C43-152401570208}" presName="comp" presStyleCnt="0"/>
      <dgm:spPr/>
    </dgm:pt>
    <dgm:pt modelId="{21455C72-BBA6-4AEE-9D23-F6DCE286C69E}" type="pres">
      <dgm:prSet presAssocID="{AA6DB0DF-ABDA-493B-9C43-152401570208}" presName="box" presStyleLbl="node1" presStyleIdx="0" presStyleCnt="2" custScaleY="72494"/>
      <dgm:spPr/>
      <dgm:t>
        <a:bodyPr/>
        <a:lstStyle/>
        <a:p>
          <a:endParaRPr lang="en-GB"/>
        </a:p>
      </dgm:t>
    </dgm:pt>
    <dgm:pt modelId="{30F69347-A81B-4A17-9D62-D3B987228239}" type="pres">
      <dgm:prSet presAssocID="{AA6DB0DF-ABDA-493B-9C43-152401570208}" presName="img" presStyleLbl="fgImgPlace1" presStyleIdx="0" presStyleCnt="2" custScaleX="88269" custScaleY="77939"/>
      <dgm:spPr>
        <a:blipFill rotWithShape="1">
          <a:blip xmlns:r="http://schemas.openxmlformats.org/officeDocument/2006/relationships" r:embed="rId1"/>
          <a:stretch>
            <a:fillRect/>
          </a:stretch>
        </a:blipFill>
      </dgm:spPr>
      <dgm:t>
        <a:bodyPr/>
        <a:lstStyle/>
        <a:p>
          <a:endParaRPr lang="en-GB"/>
        </a:p>
      </dgm:t>
    </dgm:pt>
    <dgm:pt modelId="{8F86CD4E-4697-4BB2-AA66-7B36A5082C1C}" type="pres">
      <dgm:prSet presAssocID="{AA6DB0DF-ABDA-493B-9C43-152401570208}" presName="text" presStyleLbl="node1" presStyleIdx="0" presStyleCnt="2">
        <dgm:presLayoutVars>
          <dgm:bulletEnabled val="1"/>
        </dgm:presLayoutVars>
      </dgm:prSet>
      <dgm:spPr/>
      <dgm:t>
        <a:bodyPr/>
        <a:lstStyle/>
        <a:p>
          <a:endParaRPr lang="en-GB"/>
        </a:p>
      </dgm:t>
    </dgm:pt>
    <dgm:pt modelId="{BF995B6A-8BBB-4BA9-9209-03B0D6E9EDF7}" type="pres">
      <dgm:prSet presAssocID="{2EE264B0-EEEB-4FC4-8EBA-E5247441E417}" presName="spacer" presStyleCnt="0"/>
      <dgm:spPr/>
    </dgm:pt>
    <dgm:pt modelId="{3EEC3371-23CD-4C7B-B5B5-66C186328C59}" type="pres">
      <dgm:prSet presAssocID="{7AA19611-FA52-494D-8A81-44D24439951D}" presName="comp" presStyleCnt="0"/>
      <dgm:spPr/>
    </dgm:pt>
    <dgm:pt modelId="{D1767497-3EE6-43D8-8987-4B4F1EDFF1DB}" type="pres">
      <dgm:prSet presAssocID="{7AA19611-FA52-494D-8A81-44D24439951D}" presName="box" presStyleLbl="node1" presStyleIdx="1" presStyleCnt="2"/>
      <dgm:spPr/>
      <dgm:t>
        <a:bodyPr/>
        <a:lstStyle/>
        <a:p>
          <a:endParaRPr lang="en-GB"/>
        </a:p>
      </dgm:t>
    </dgm:pt>
    <dgm:pt modelId="{E62F7676-BD03-4938-84A3-ACFB3185226E}" type="pres">
      <dgm:prSet presAssocID="{7AA19611-FA52-494D-8A81-44D24439951D}" presName="img" presStyleLbl="fgImgPlace1" presStyleIdx="1" presStyleCnt="2" custScaleX="93312" custScaleY="93528"/>
      <dgm:spPr>
        <a:blipFill rotWithShape="1">
          <a:blip xmlns:r="http://schemas.openxmlformats.org/officeDocument/2006/relationships" r:embed="rId2"/>
          <a:stretch>
            <a:fillRect/>
          </a:stretch>
        </a:blipFill>
      </dgm:spPr>
      <dgm:t>
        <a:bodyPr/>
        <a:lstStyle/>
        <a:p>
          <a:endParaRPr lang="en-GB"/>
        </a:p>
      </dgm:t>
    </dgm:pt>
    <dgm:pt modelId="{8C38AEA5-24C8-4B3A-8920-254713D109D1}" type="pres">
      <dgm:prSet presAssocID="{7AA19611-FA52-494D-8A81-44D24439951D}" presName="text" presStyleLbl="node1" presStyleIdx="1" presStyleCnt="2">
        <dgm:presLayoutVars>
          <dgm:bulletEnabled val="1"/>
        </dgm:presLayoutVars>
      </dgm:prSet>
      <dgm:spPr/>
      <dgm:t>
        <a:bodyPr/>
        <a:lstStyle/>
        <a:p>
          <a:endParaRPr lang="en-GB"/>
        </a:p>
      </dgm:t>
    </dgm:pt>
  </dgm:ptLst>
  <dgm:cxnLst>
    <dgm:cxn modelId="{7EA89E84-17CA-4589-800B-CF594A9DE979}" type="presOf" srcId="{7AA19611-FA52-494D-8A81-44D24439951D}" destId="{D1767497-3EE6-43D8-8987-4B4F1EDFF1DB}" srcOrd="0" destOrd="0" presId="urn:microsoft.com/office/officeart/2005/8/layout/vList4"/>
    <dgm:cxn modelId="{C487B362-6849-4091-AC27-1CF3D12DC24E}" type="presOf" srcId="{7AA19611-FA52-494D-8A81-44D24439951D}" destId="{8C38AEA5-24C8-4B3A-8920-254713D109D1}" srcOrd="1" destOrd="0" presId="urn:microsoft.com/office/officeart/2005/8/layout/vList4"/>
    <dgm:cxn modelId="{2A6372C3-8F4D-4CA5-A5D5-0805C86BFF2C}" srcId="{35EAD0D6-D125-49FA-9571-62DB1756C4C5}" destId="{AA6DB0DF-ABDA-493B-9C43-152401570208}" srcOrd="0" destOrd="0" parTransId="{508E923E-6D6D-4033-9FBA-FB655FA827F7}" sibTransId="{2EE264B0-EEEB-4FC4-8EBA-E5247441E417}"/>
    <dgm:cxn modelId="{3B002110-BE06-4B43-AEF6-F775018D9471}" type="presOf" srcId="{35EAD0D6-D125-49FA-9571-62DB1756C4C5}" destId="{72A931A5-351F-43F8-A536-14AE99C5A72A}" srcOrd="0" destOrd="0" presId="urn:microsoft.com/office/officeart/2005/8/layout/vList4"/>
    <dgm:cxn modelId="{B1F52A86-3E7F-4F2A-AE3E-7D5E5A6C3E94}" type="presOf" srcId="{AA6DB0DF-ABDA-493B-9C43-152401570208}" destId="{21455C72-BBA6-4AEE-9D23-F6DCE286C69E}" srcOrd="0" destOrd="0" presId="urn:microsoft.com/office/officeart/2005/8/layout/vList4"/>
    <dgm:cxn modelId="{441A62B9-AB06-4FF9-8985-4A06238623F2}" srcId="{35EAD0D6-D125-49FA-9571-62DB1756C4C5}" destId="{7AA19611-FA52-494D-8A81-44D24439951D}" srcOrd="1" destOrd="0" parTransId="{D261AAB8-535C-4ABD-80C7-0940AAD0FFAC}" sibTransId="{E65968A7-7F6D-4866-AC98-9A5616D6F2CA}"/>
    <dgm:cxn modelId="{D2874996-73DE-4FC0-BC09-E46C80592F19}" type="presOf" srcId="{AA6DB0DF-ABDA-493B-9C43-152401570208}" destId="{8F86CD4E-4697-4BB2-AA66-7B36A5082C1C}" srcOrd="1" destOrd="0" presId="urn:microsoft.com/office/officeart/2005/8/layout/vList4"/>
    <dgm:cxn modelId="{B7798913-4017-4FBE-B9A4-62511FF21208}" type="presParOf" srcId="{72A931A5-351F-43F8-A536-14AE99C5A72A}" destId="{CFE3F892-9FE4-4AE7-BE51-6C20F664CE28}" srcOrd="0" destOrd="0" presId="urn:microsoft.com/office/officeart/2005/8/layout/vList4"/>
    <dgm:cxn modelId="{89DC2FB9-E993-4E4A-8DC4-434316204B4F}" type="presParOf" srcId="{CFE3F892-9FE4-4AE7-BE51-6C20F664CE28}" destId="{21455C72-BBA6-4AEE-9D23-F6DCE286C69E}" srcOrd="0" destOrd="0" presId="urn:microsoft.com/office/officeart/2005/8/layout/vList4"/>
    <dgm:cxn modelId="{111BBB17-BC45-480A-8C63-2B8557EA0E87}" type="presParOf" srcId="{CFE3F892-9FE4-4AE7-BE51-6C20F664CE28}" destId="{30F69347-A81B-4A17-9D62-D3B987228239}" srcOrd="1" destOrd="0" presId="urn:microsoft.com/office/officeart/2005/8/layout/vList4"/>
    <dgm:cxn modelId="{DDB696A7-228D-45E9-9EFD-9A9276347C75}" type="presParOf" srcId="{CFE3F892-9FE4-4AE7-BE51-6C20F664CE28}" destId="{8F86CD4E-4697-4BB2-AA66-7B36A5082C1C}" srcOrd="2" destOrd="0" presId="urn:microsoft.com/office/officeart/2005/8/layout/vList4"/>
    <dgm:cxn modelId="{8C655BB4-BF1C-4385-B3FD-3DC2ED47BC95}" type="presParOf" srcId="{72A931A5-351F-43F8-A536-14AE99C5A72A}" destId="{BF995B6A-8BBB-4BA9-9209-03B0D6E9EDF7}" srcOrd="1" destOrd="0" presId="urn:microsoft.com/office/officeart/2005/8/layout/vList4"/>
    <dgm:cxn modelId="{F0863F18-8697-49A3-BB91-B6A79234A3E6}" type="presParOf" srcId="{72A931A5-351F-43F8-A536-14AE99C5A72A}" destId="{3EEC3371-23CD-4C7B-B5B5-66C186328C59}" srcOrd="2" destOrd="0" presId="urn:microsoft.com/office/officeart/2005/8/layout/vList4"/>
    <dgm:cxn modelId="{81D66A75-9C1E-45B6-BCB6-904464C20127}" type="presParOf" srcId="{3EEC3371-23CD-4C7B-B5B5-66C186328C59}" destId="{D1767497-3EE6-43D8-8987-4B4F1EDFF1DB}" srcOrd="0" destOrd="0" presId="urn:microsoft.com/office/officeart/2005/8/layout/vList4"/>
    <dgm:cxn modelId="{F339B134-9654-4368-814A-8DEB451C5583}" type="presParOf" srcId="{3EEC3371-23CD-4C7B-B5B5-66C186328C59}" destId="{E62F7676-BD03-4938-84A3-ACFB3185226E}" srcOrd="1" destOrd="0" presId="urn:microsoft.com/office/officeart/2005/8/layout/vList4"/>
    <dgm:cxn modelId="{AB003B70-6DDA-4C28-ABEA-03F613501C77}" type="presParOf" srcId="{3EEC3371-23CD-4C7B-B5B5-66C186328C59}" destId="{8C38AEA5-24C8-4B3A-8920-254713D109D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A38879-7EF4-409B-9876-1C157CBF2BE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0109D177-49AA-4E06-86DB-C2C30D737AE3}">
      <dgm:prSet phldrT="[Text]" custT="1"/>
      <dgm:spPr/>
      <dgm:t>
        <a:bodyPr/>
        <a:lstStyle/>
        <a:p>
          <a:r>
            <a:rPr lang="en-US" sz="2000" dirty="0" smtClean="0">
              <a:solidFill>
                <a:schemeClr val="bg1"/>
              </a:solidFill>
              <a:effectLst/>
              <a:latin typeface="+mn-lt"/>
              <a:ea typeface="+mn-ea"/>
              <a:cs typeface="Times New Roman" charset="0"/>
            </a:rPr>
            <a:t>I trust that those who read this book will do so carefully, and will not reject, out of prejudice, the truth contained in it</a:t>
          </a:r>
          <a:endParaRPr lang="en-GB" sz="2000" dirty="0">
            <a:solidFill>
              <a:schemeClr val="bg1"/>
            </a:solidFill>
            <a:latin typeface="+mn-lt"/>
          </a:endParaRPr>
        </a:p>
      </dgm:t>
    </dgm:pt>
    <dgm:pt modelId="{2F564814-F125-49F5-8690-5BAE386E6671}" type="parTrans" cxnId="{365819B4-7069-4965-AC21-DCC08AF2CA9F}">
      <dgm:prSet/>
      <dgm:spPr/>
      <dgm:t>
        <a:bodyPr/>
        <a:lstStyle/>
        <a:p>
          <a:endParaRPr lang="en-GB" sz="2000">
            <a:solidFill>
              <a:schemeClr val="bg1"/>
            </a:solidFill>
            <a:latin typeface="+mn-lt"/>
          </a:endParaRPr>
        </a:p>
      </dgm:t>
    </dgm:pt>
    <dgm:pt modelId="{A477B6D1-6A93-4299-AFB4-99AA66B7D769}" type="sibTrans" cxnId="{365819B4-7069-4965-AC21-DCC08AF2CA9F}">
      <dgm:prSet/>
      <dgm:spPr/>
      <dgm:t>
        <a:bodyPr/>
        <a:lstStyle/>
        <a:p>
          <a:endParaRPr lang="en-GB" sz="2000">
            <a:solidFill>
              <a:schemeClr val="bg1"/>
            </a:solidFill>
            <a:latin typeface="+mn-lt"/>
          </a:endParaRPr>
        </a:p>
      </dgm:t>
    </dgm:pt>
    <dgm:pt modelId="{9F70EFDC-85A1-480C-B963-CA17F1220EEF}">
      <dgm:prSet phldrT="[Text]" custT="1"/>
      <dgm:spPr/>
      <dgm:t>
        <a:bodyPr/>
        <a:lstStyle/>
        <a:p>
          <a:r>
            <a:rPr lang="en-US" sz="2000" dirty="0" smtClean="0">
              <a:solidFill>
                <a:schemeClr val="bg1"/>
              </a:solidFill>
              <a:effectLst/>
              <a:latin typeface="+mn-lt"/>
              <a:ea typeface="+mn-ea"/>
              <a:cs typeface="Times New Roman" charset="0"/>
            </a:rPr>
            <a:t>I pray to God that He may help me in this undertaking and lead me by His special revelation and inspiration to the perfect Light of truth </a:t>
          </a:r>
          <a:endParaRPr lang="en-GB" sz="2000" dirty="0">
            <a:solidFill>
              <a:schemeClr val="bg1"/>
            </a:solidFill>
            <a:latin typeface="+mn-lt"/>
          </a:endParaRPr>
        </a:p>
      </dgm:t>
    </dgm:pt>
    <dgm:pt modelId="{CBAC10C1-6060-46DA-9084-9C21C347FEF4}" type="parTrans" cxnId="{3990CE0D-9997-4E69-97CB-52664F55C8FC}">
      <dgm:prSet/>
      <dgm:spPr/>
      <dgm:t>
        <a:bodyPr/>
        <a:lstStyle/>
        <a:p>
          <a:endParaRPr lang="en-GB" sz="2000">
            <a:solidFill>
              <a:schemeClr val="bg1"/>
            </a:solidFill>
            <a:latin typeface="+mn-lt"/>
          </a:endParaRPr>
        </a:p>
      </dgm:t>
    </dgm:pt>
    <dgm:pt modelId="{E50F8BD2-424B-4321-B40B-CC8E6A1E5B3A}" type="sibTrans" cxnId="{3990CE0D-9997-4E69-97CB-52664F55C8FC}">
      <dgm:prSet/>
      <dgm:spPr/>
      <dgm:t>
        <a:bodyPr/>
        <a:lstStyle/>
        <a:p>
          <a:endParaRPr lang="en-GB" sz="2000">
            <a:solidFill>
              <a:schemeClr val="bg1"/>
            </a:solidFill>
            <a:latin typeface="+mn-lt"/>
          </a:endParaRPr>
        </a:p>
      </dgm:t>
    </dgm:pt>
    <dgm:pt modelId="{F83770BE-2EF6-4851-8BA7-69EF2573BEF3}" type="pres">
      <dgm:prSet presAssocID="{A1A38879-7EF4-409B-9876-1C157CBF2BE2}" presName="diagram" presStyleCnt="0">
        <dgm:presLayoutVars>
          <dgm:dir/>
          <dgm:resizeHandles val="exact"/>
        </dgm:presLayoutVars>
      </dgm:prSet>
      <dgm:spPr/>
      <dgm:t>
        <a:bodyPr/>
        <a:lstStyle/>
        <a:p>
          <a:endParaRPr lang="en-GB"/>
        </a:p>
      </dgm:t>
    </dgm:pt>
    <dgm:pt modelId="{9E39C3A0-BDEE-4B3C-AAD5-3F85F25BF2DC}" type="pres">
      <dgm:prSet presAssocID="{0109D177-49AA-4E06-86DB-C2C30D737AE3}" presName="node" presStyleLbl="node1" presStyleIdx="0" presStyleCnt="2" custScaleX="80089" custScaleY="86288" custLinFactNeighborX="39793" custLinFactNeighborY="-1526">
        <dgm:presLayoutVars>
          <dgm:bulletEnabled val="1"/>
        </dgm:presLayoutVars>
      </dgm:prSet>
      <dgm:spPr/>
      <dgm:t>
        <a:bodyPr/>
        <a:lstStyle/>
        <a:p>
          <a:endParaRPr lang="en-GB"/>
        </a:p>
      </dgm:t>
    </dgm:pt>
    <dgm:pt modelId="{90B5D34F-89EE-422C-9F6D-0FC33C36AB38}" type="pres">
      <dgm:prSet presAssocID="{A477B6D1-6A93-4299-AFB4-99AA66B7D769}" presName="sibTrans" presStyleCnt="0"/>
      <dgm:spPr/>
    </dgm:pt>
    <dgm:pt modelId="{98C891DA-CD83-46E0-8A6E-D090134B1E79}" type="pres">
      <dgm:prSet presAssocID="{9F70EFDC-85A1-480C-B963-CA17F1220EEF}" presName="node" presStyleLbl="node1" presStyleIdx="1" presStyleCnt="2" custScaleX="76457" custScaleY="56797" custLinFactNeighborX="-36764" custLinFactNeighborY="-2858">
        <dgm:presLayoutVars>
          <dgm:bulletEnabled val="1"/>
        </dgm:presLayoutVars>
      </dgm:prSet>
      <dgm:spPr/>
      <dgm:t>
        <a:bodyPr/>
        <a:lstStyle/>
        <a:p>
          <a:endParaRPr lang="en-GB"/>
        </a:p>
      </dgm:t>
    </dgm:pt>
  </dgm:ptLst>
  <dgm:cxnLst>
    <dgm:cxn modelId="{5A79CC8E-4D01-4549-A09D-FE0C0C4AF642}" type="presOf" srcId="{9F70EFDC-85A1-480C-B963-CA17F1220EEF}" destId="{98C891DA-CD83-46E0-8A6E-D090134B1E79}" srcOrd="0" destOrd="0" presId="urn:microsoft.com/office/officeart/2005/8/layout/default"/>
    <dgm:cxn modelId="{A211F5C2-31F5-4279-9D13-51756186B667}" type="presOf" srcId="{0109D177-49AA-4E06-86DB-C2C30D737AE3}" destId="{9E39C3A0-BDEE-4B3C-AAD5-3F85F25BF2DC}" srcOrd="0" destOrd="0" presId="urn:microsoft.com/office/officeart/2005/8/layout/default"/>
    <dgm:cxn modelId="{3990CE0D-9997-4E69-97CB-52664F55C8FC}" srcId="{A1A38879-7EF4-409B-9876-1C157CBF2BE2}" destId="{9F70EFDC-85A1-480C-B963-CA17F1220EEF}" srcOrd="1" destOrd="0" parTransId="{CBAC10C1-6060-46DA-9084-9C21C347FEF4}" sibTransId="{E50F8BD2-424B-4321-B40B-CC8E6A1E5B3A}"/>
    <dgm:cxn modelId="{3D135857-F516-45BB-AEE8-7DBB0A7FDDCA}" type="presOf" srcId="{A1A38879-7EF4-409B-9876-1C157CBF2BE2}" destId="{F83770BE-2EF6-4851-8BA7-69EF2573BEF3}" srcOrd="0" destOrd="0" presId="urn:microsoft.com/office/officeart/2005/8/layout/default"/>
    <dgm:cxn modelId="{365819B4-7069-4965-AC21-DCC08AF2CA9F}" srcId="{A1A38879-7EF4-409B-9876-1C157CBF2BE2}" destId="{0109D177-49AA-4E06-86DB-C2C30D737AE3}" srcOrd="0" destOrd="0" parTransId="{2F564814-F125-49F5-8690-5BAE386E6671}" sibTransId="{A477B6D1-6A93-4299-AFB4-99AA66B7D769}"/>
    <dgm:cxn modelId="{5686EFC6-45BD-4A84-B096-A6808164C612}" type="presParOf" srcId="{F83770BE-2EF6-4851-8BA7-69EF2573BEF3}" destId="{9E39C3A0-BDEE-4B3C-AAD5-3F85F25BF2DC}" srcOrd="0" destOrd="0" presId="urn:microsoft.com/office/officeart/2005/8/layout/default"/>
    <dgm:cxn modelId="{6BF188AE-247D-47A3-88FA-2940CAED8CBF}" type="presParOf" srcId="{F83770BE-2EF6-4851-8BA7-69EF2573BEF3}" destId="{90B5D34F-89EE-422C-9F6D-0FC33C36AB38}" srcOrd="1" destOrd="0" presId="urn:microsoft.com/office/officeart/2005/8/layout/default"/>
    <dgm:cxn modelId="{8AB25982-2BAE-492A-8B2A-F07B5A8B1FF4}" type="presParOf" srcId="{F83770BE-2EF6-4851-8BA7-69EF2573BEF3}" destId="{98C891DA-CD83-46E0-8A6E-D090134B1E7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A386D8-C03E-4D95-AE4D-BE3B1041F3F5}" type="doc">
      <dgm:prSet loTypeId="urn:microsoft.com/office/officeart/2008/layout/VerticalCurvedList" loCatId="list" qsTypeId="urn:microsoft.com/office/officeart/2005/8/quickstyle/3d1" qsCatId="3D" csTypeId="urn:microsoft.com/office/officeart/2005/8/colors/accent1_4" csCatId="accent1" phldr="1"/>
      <dgm:spPr/>
      <dgm:t>
        <a:bodyPr/>
        <a:lstStyle/>
        <a:p>
          <a:endParaRPr lang="en-GB"/>
        </a:p>
      </dgm:t>
    </dgm:pt>
    <dgm:pt modelId="{1DB4C5B5-582A-4068-B35B-A505D8CFEDD7}">
      <dgm:prSet phldrT="[Text]"/>
      <dgm:spPr/>
      <dgm:t>
        <a:bodyPr/>
        <a:lstStyle/>
        <a:p>
          <a:pPr algn="ctr"/>
          <a:r>
            <a:rPr lang="en-US" dirty="0" smtClean="0">
              <a:effectLst/>
              <a:latin typeface="Times New Roman" charset="0"/>
              <a:ea typeface="+mn-ea"/>
              <a:cs typeface="Times New Roman" charset="0"/>
            </a:rPr>
            <a:t>Where he met the Jews who had settled there after their escape from the bonds of Nebuchadnezzar</a:t>
          </a:r>
          <a:endParaRPr lang="en-GB" dirty="0"/>
        </a:p>
      </dgm:t>
    </dgm:pt>
    <dgm:pt modelId="{08FB5474-FB61-4BA0-ADDC-66614DFC6F4C}" type="parTrans" cxnId="{675034D2-4D70-48FD-8D97-95AF0A1FD2FE}">
      <dgm:prSet/>
      <dgm:spPr/>
      <dgm:t>
        <a:bodyPr/>
        <a:lstStyle/>
        <a:p>
          <a:pPr algn="ctr"/>
          <a:endParaRPr lang="en-GB"/>
        </a:p>
      </dgm:t>
    </dgm:pt>
    <dgm:pt modelId="{D8381CB7-F610-4CC8-AC17-2D343D4D489A}" type="sibTrans" cxnId="{675034D2-4D70-48FD-8D97-95AF0A1FD2FE}">
      <dgm:prSet/>
      <dgm:spPr/>
      <dgm:t>
        <a:bodyPr/>
        <a:lstStyle/>
        <a:p>
          <a:pPr algn="ctr"/>
          <a:endParaRPr lang="en-GB"/>
        </a:p>
      </dgm:t>
    </dgm:pt>
    <dgm:pt modelId="{C0142630-88C6-4A3A-A500-9446CAE86A34}">
      <dgm:prSet phldrT="[Text]"/>
      <dgm:spPr/>
      <dgm:t>
        <a:bodyPr/>
        <a:lstStyle/>
        <a:p>
          <a:pPr algn="ctr"/>
          <a:r>
            <a:rPr lang="en-US" dirty="0" smtClean="0">
              <a:effectLst/>
              <a:latin typeface="Times New Roman" charset="0"/>
              <a:ea typeface="+mn-ea"/>
              <a:cs typeface="Times New Roman" charset="0"/>
            </a:rPr>
            <a:t>From Afghanistan Jesus went to Kashmir where some Israelite tribes had also settled </a:t>
          </a:r>
          <a:endParaRPr lang="en-GB" dirty="0"/>
        </a:p>
      </dgm:t>
    </dgm:pt>
    <dgm:pt modelId="{50C596B5-C711-48C6-95A0-C0337A17A0E5}" type="parTrans" cxnId="{3C33BB6B-E13B-46DC-ABE0-724F14EF4628}">
      <dgm:prSet/>
      <dgm:spPr/>
      <dgm:t>
        <a:bodyPr/>
        <a:lstStyle/>
        <a:p>
          <a:pPr algn="ctr"/>
          <a:endParaRPr lang="en-GB"/>
        </a:p>
      </dgm:t>
    </dgm:pt>
    <dgm:pt modelId="{C087F790-9843-4076-A538-44DB98326F29}" type="sibTrans" cxnId="{3C33BB6B-E13B-46DC-ABE0-724F14EF4628}">
      <dgm:prSet/>
      <dgm:spPr/>
      <dgm:t>
        <a:bodyPr/>
        <a:lstStyle/>
        <a:p>
          <a:pPr algn="ctr"/>
          <a:endParaRPr lang="en-GB"/>
        </a:p>
      </dgm:t>
    </dgm:pt>
    <dgm:pt modelId="{695ED273-0A73-455A-B37D-C4712CE31F26}">
      <dgm:prSet/>
      <dgm:spPr/>
      <dgm:t>
        <a:bodyPr/>
        <a:lstStyle/>
        <a:p>
          <a:pPr algn="ctr"/>
          <a:r>
            <a:rPr lang="en-US" dirty="0" smtClean="0">
              <a:effectLst/>
              <a:latin typeface="Times New Roman" charset="0"/>
              <a:ea typeface="+mn-ea"/>
              <a:cs typeface="Times New Roman" charset="0"/>
            </a:rPr>
            <a:t>Jesus started his journey from Jerusalem and passing through </a:t>
          </a:r>
          <a:r>
            <a:rPr lang="en-US" dirty="0" err="1" smtClean="0">
              <a:effectLst/>
              <a:latin typeface="Times New Roman" charset="0"/>
              <a:ea typeface="+mn-ea"/>
              <a:cs typeface="Times New Roman" charset="0"/>
            </a:rPr>
            <a:t>Nasibus</a:t>
          </a:r>
          <a:r>
            <a:rPr lang="en-US" dirty="0" smtClean="0">
              <a:effectLst/>
              <a:latin typeface="Times New Roman" charset="0"/>
              <a:ea typeface="+mn-ea"/>
              <a:cs typeface="Times New Roman" charset="0"/>
            </a:rPr>
            <a:t> and Iran, Jesus reached Afghanistan </a:t>
          </a:r>
          <a:endParaRPr lang="en-GB" dirty="0"/>
        </a:p>
      </dgm:t>
    </dgm:pt>
    <dgm:pt modelId="{4C2FA7DC-D15A-4EF7-A0CF-C3F5F1576864}" type="parTrans" cxnId="{91E17D49-30D6-4850-B365-7CBB03461EC4}">
      <dgm:prSet/>
      <dgm:spPr/>
      <dgm:t>
        <a:bodyPr/>
        <a:lstStyle/>
        <a:p>
          <a:pPr algn="ctr"/>
          <a:endParaRPr lang="en-GB"/>
        </a:p>
      </dgm:t>
    </dgm:pt>
    <dgm:pt modelId="{CD8F957D-4ADF-46C1-8575-2845C167F96E}" type="sibTrans" cxnId="{91E17D49-30D6-4850-B365-7CBB03461EC4}">
      <dgm:prSet/>
      <dgm:spPr/>
      <dgm:t>
        <a:bodyPr/>
        <a:lstStyle/>
        <a:p>
          <a:pPr algn="ctr"/>
          <a:endParaRPr lang="en-GB"/>
        </a:p>
      </dgm:t>
    </dgm:pt>
    <dgm:pt modelId="{74A6D5E4-8ACC-44B3-9699-D5C2F586DBF0}">
      <dgm:prSet phldrT="[Text]"/>
      <dgm:spPr/>
      <dgm:t>
        <a:bodyPr/>
        <a:lstStyle/>
        <a:p>
          <a:pPr algn="ctr"/>
          <a:r>
            <a:rPr lang="en-US" dirty="0" smtClean="0">
              <a:effectLst/>
              <a:latin typeface="Times New Roman" charset="0"/>
              <a:ea typeface="+mn-ea"/>
              <a:cs typeface="Times New Roman" charset="0"/>
            </a:rPr>
            <a:t>He made Kashmir his home where he died and is  buried in Srinagar, Kashmir</a:t>
          </a:r>
          <a:endParaRPr lang="en-GB" dirty="0"/>
        </a:p>
      </dgm:t>
    </dgm:pt>
    <dgm:pt modelId="{AC8CF64E-CBCE-4CDD-B09B-40E9125A0042}" type="parTrans" cxnId="{12EA7699-EB6A-485F-B2E7-E31C0D680EC4}">
      <dgm:prSet/>
      <dgm:spPr/>
      <dgm:t>
        <a:bodyPr/>
        <a:lstStyle/>
        <a:p>
          <a:pPr algn="ctr"/>
          <a:endParaRPr lang="en-GB"/>
        </a:p>
      </dgm:t>
    </dgm:pt>
    <dgm:pt modelId="{1C7415EF-8A8C-49F5-BB4E-EFA379BEA865}" type="sibTrans" cxnId="{12EA7699-EB6A-485F-B2E7-E31C0D680EC4}">
      <dgm:prSet/>
      <dgm:spPr/>
      <dgm:t>
        <a:bodyPr/>
        <a:lstStyle/>
        <a:p>
          <a:pPr algn="ctr"/>
          <a:endParaRPr lang="en-GB"/>
        </a:p>
      </dgm:t>
    </dgm:pt>
    <dgm:pt modelId="{3EB89CFF-83D9-4911-92C6-8FCAD28DD538}" type="pres">
      <dgm:prSet presAssocID="{18A386D8-C03E-4D95-AE4D-BE3B1041F3F5}" presName="Name0" presStyleCnt="0">
        <dgm:presLayoutVars>
          <dgm:chMax val="7"/>
          <dgm:chPref val="7"/>
          <dgm:dir/>
        </dgm:presLayoutVars>
      </dgm:prSet>
      <dgm:spPr/>
      <dgm:t>
        <a:bodyPr/>
        <a:lstStyle/>
        <a:p>
          <a:endParaRPr lang="en-GB"/>
        </a:p>
      </dgm:t>
    </dgm:pt>
    <dgm:pt modelId="{92441F6A-D4A0-47D9-8309-899694158CFD}" type="pres">
      <dgm:prSet presAssocID="{18A386D8-C03E-4D95-AE4D-BE3B1041F3F5}" presName="Name1" presStyleCnt="0"/>
      <dgm:spPr/>
      <dgm:t>
        <a:bodyPr/>
        <a:lstStyle/>
        <a:p>
          <a:endParaRPr lang="en-GB"/>
        </a:p>
      </dgm:t>
    </dgm:pt>
    <dgm:pt modelId="{3B5E5D81-7210-464F-B639-8D5A27396434}" type="pres">
      <dgm:prSet presAssocID="{18A386D8-C03E-4D95-AE4D-BE3B1041F3F5}" presName="cycle" presStyleCnt="0"/>
      <dgm:spPr/>
      <dgm:t>
        <a:bodyPr/>
        <a:lstStyle/>
        <a:p>
          <a:endParaRPr lang="en-GB"/>
        </a:p>
      </dgm:t>
    </dgm:pt>
    <dgm:pt modelId="{71569C30-467B-43C8-94EE-EF0A0A4970D3}" type="pres">
      <dgm:prSet presAssocID="{18A386D8-C03E-4D95-AE4D-BE3B1041F3F5}" presName="srcNode" presStyleLbl="node1" presStyleIdx="0" presStyleCnt="4"/>
      <dgm:spPr/>
      <dgm:t>
        <a:bodyPr/>
        <a:lstStyle/>
        <a:p>
          <a:endParaRPr lang="en-GB"/>
        </a:p>
      </dgm:t>
    </dgm:pt>
    <dgm:pt modelId="{C742C5B2-9BF1-496C-92F8-BD7891782E06}" type="pres">
      <dgm:prSet presAssocID="{18A386D8-C03E-4D95-AE4D-BE3B1041F3F5}" presName="conn" presStyleLbl="parChTrans1D2" presStyleIdx="0" presStyleCnt="1"/>
      <dgm:spPr/>
      <dgm:t>
        <a:bodyPr/>
        <a:lstStyle/>
        <a:p>
          <a:endParaRPr lang="en-GB"/>
        </a:p>
      </dgm:t>
    </dgm:pt>
    <dgm:pt modelId="{41B505C6-47C4-4DF3-873B-EBB32F88CE7E}" type="pres">
      <dgm:prSet presAssocID="{18A386D8-C03E-4D95-AE4D-BE3B1041F3F5}" presName="extraNode" presStyleLbl="node1" presStyleIdx="0" presStyleCnt="4"/>
      <dgm:spPr/>
      <dgm:t>
        <a:bodyPr/>
        <a:lstStyle/>
        <a:p>
          <a:endParaRPr lang="en-GB"/>
        </a:p>
      </dgm:t>
    </dgm:pt>
    <dgm:pt modelId="{7D7F87F2-D089-476C-A7AE-08A194995329}" type="pres">
      <dgm:prSet presAssocID="{18A386D8-C03E-4D95-AE4D-BE3B1041F3F5}" presName="dstNode" presStyleLbl="node1" presStyleIdx="0" presStyleCnt="4"/>
      <dgm:spPr/>
      <dgm:t>
        <a:bodyPr/>
        <a:lstStyle/>
        <a:p>
          <a:endParaRPr lang="en-GB"/>
        </a:p>
      </dgm:t>
    </dgm:pt>
    <dgm:pt modelId="{BCE95E21-5FCE-4336-8835-DB928DED2824}" type="pres">
      <dgm:prSet presAssocID="{695ED273-0A73-455A-B37D-C4712CE31F26}" presName="text_1" presStyleLbl="node1" presStyleIdx="0" presStyleCnt="4">
        <dgm:presLayoutVars>
          <dgm:bulletEnabled val="1"/>
        </dgm:presLayoutVars>
      </dgm:prSet>
      <dgm:spPr/>
      <dgm:t>
        <a:bodyPr/>
        <a:lstStyle/>
        <a:p>
          <a:endParaRPr lang="en-GB"/>
        </a:p>
      </dgm:t>
    </dgm:pt>
    <dgm:pt modelId="{DDFC19D0-4116-45BC-BDFD-432F8D7A60D1}" type="pres">
      <dgm:prSet presAssocID="{695ED273-0A73-455A-B37D-C4712CE31F26}" presName="accent_1" presStyleCnt="0"/>
      <dgm:spPr/>
      <dgm:t>
        <a:bodyPr/>
        <a:lstStyle/>
        <a:p>
          <a:endParaRPr lang="en-GB"/>
        </a:p>
      </dgm:t>
    </dgm:pt>
    <dgm:pt modelId="{78E6B9E9-6B28-42D7-BAAE-2B03A3572CDE}" type="pres">
      <dgm:prSet presAssocID="{695ED273-0A73-455A-B37D-C4712CE31F26}"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GB"/>
        </a:p>
      </dgm:t>
    </dgm:pt>
    <dgm:pt modelId="{2E888BB9-B4DA-4BAC-A527-7469BED50842}" type="pres">
      <dgm:prSet presAssocID="{1DB4C5B5-582A-4068-B35B-A505D8CFEDD7}" presName="text_2" presStyleLbl="node1" presStyleIdx="1" presStyleCnt="4">
        <dgm:presLayoutVars>
          <dgm:bulletEnabled val="1"/>
        </dgm:presLayoutVars>
      </dgm:prSet>
      <dgm:spPr/>
      <dgm:t>
        <a:bodyPr/>
        <a:lstStyle/>
        <a:p>
          <a:endParaRPr lang="en-GB"/>
        </a:p>
      </dgm:t>
    </dgm:pt>
    <dgm:pt modelId="{9D59B29F-0D35-49D3-9C26-5062E88D1282}" type="pres">
      <dgm:prSet presAssocID="{1DB4C5B5-582A-4068-B35B-A505D8CFEDD7}" presName="accent_2" presStyleCnt="0"/>
      <dgm:spPr/>
      <dgm:t>
        <a:bodyPr/>
        <a:lstStyle/>
        <a:p>
          <a:endParaRPr lang="en-GB"/>
        </a:p>
      </dgm:t>
    </dgm:pt>
    <dgm:pt modelId="{CD1410B2-1D0D-4612-B5B6-AF9B426AFE30}" type="pres">
      <dgm:prSet presAssocID="{1DB4C5B5-582A-4068-B35B-A505D8CFEDD7}"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n-GB"/>
        </a:p>
      </dgm:t>
    </dgm:pt>
    <dgm:pt modelId="{C4E4A054-96C6-45B3-BFB6-219A481BE9D5}" type="pres">
      <dgm:prSet presAssocID="{C0142630-88C6-4A3A-A500-9446CAE86A34}" presName="text_3" presStyleLbl="node1" presStyleIdx="2" presStyleCnt="4">
        <dgm:presLayoutVars>
          <dgm:bulletEnabled val="1"/>
        </dgm:presLayoutVars>
      </dgm:prSet>
      <dgm:spPr/>
      <dgm:t>
        <a:bodyPr/>
        <a:lstStyle/>
        <a:p>
          <a:endParaRPr lang="en-GB"/>
        </a:p>
      </dgm:t>
    </dgm:pt>
    <dgm:pt modelId="{1FF9C042-F65D-4AC7-B770-469AD313BB2E}" type="pres">
      <dgm:prSet presAssocID="{C0142630-88C6-4A3A-A500-9446CAE86A34}" presName="accent_3" presStyleCnt="0"/>
      <dgm:spPr/>
      <dgm:t>
        <a:bodyPr/>
        <a:lstStyle/>
        <a:p>
          <a:endParaRPr lang="en-GB"/>
        </a:p>
      </dgm:t>
    </dgm:pt>
    <dgm:pt modelId="{5D378693-B655-4507-9886-52B20BCEAD90}" type="pres">
      <dgm:prSet presAssocID="{C0142630-88C6-4A3A-A500-9446CAE86A34}"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n-GB"/>
        </a:p>
      </dgm:t>
    </dgm:pt>
    <dgm:pt modelId="{2B065495-57FF-4CA3-9461-D32190B8B616}" type="pres">
      <dgm:prSet presAssocID="{74A6D5E4-8ACC-44B3-9699-D5C2F586DBF0}" presName="text_4" presStyleLbl="node1" presStyleIdx="3" presStyleCnt="4">
        <dgm:presLayoutVars>
          <dgm:bulletEnabled val="1"/>
        </dgm:presLayoutVars>
      </dgm:prSet>
      <dgm:spPr/>
      <dgm:t>
        <a:bodyPr/>
        <a:lstStyle/>
        <a:p>
          <a:endParaRPr lang="en-GB"/>
        </a:p>
      </dgm:t>
    </dgm:pt>
    <dgm:pt modelId="{91FB8398-F910-4BF7-BC76-F3156C4D74F9}" type="pres">
      <dgm:prSet presAssocID="{74A6D5E4-8ACC-44B3-9699-D5C2F586DBF0}" presName="accent_4" presStyleCnt="0"/>
      <dgm:spPr/>
      <dgm:t>
        <a:bodyPr/>
        <a:lstStyle/>
        <a:p>
          <a:endParaRPr lang="en-GB"/>
        </a:p>
      </dgm:t>
    </dgm:pt>
    <dgm:pt modelId="{C8AE8B39-4E25-47F8-9DD0-CD0891B28155}" type="pres">
      <dgm:prSet presAssocID="{74A6D5E4-8ACC-44B3-9699-D5C2F586DBF0}"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n-GB"/>
        </a:p>
      </dgm:t>
    </dgm:pt>
  </dgm:ptLst>
  <dgm:cxnLst>
    <dgm:cxn modelId="{BD948BB2-19E0-4CCA-A68C-F36F6A93AB86}" type="presOf" srcId="{1DB4C5B5-582A-4068-B35B-A505D8CFEDD7}" destId="{2E888BB9-B4DA-4BAC-A527-7469BED50842}" srcOrd="0" destOrd="0" presId="urn:microsoft.com/office/officeart/2008/layout/VerticalCurvedList"/>
    <dgm:cxn modelId="{77432602-1F4E-4076-BC32-A0B2C2805236}" type="presOf" srcId="{CD8F957D-4ADF-46C1-8575-2845C167F96E}" destId="{C742C5B2-9BF1-496C-92F8-BD7891782E06}" srcOrd="0" destOrd="0" presId="urn:microsoft.com/office/officeart/2008/layout/VerticalCurvedList"/>
    <dgm:cxn modelId="{3C33BB6B-E13B-46DC-ABE0-724F14EF4628}" srcId="{18A386D8-C03E-4D95-AE4D-BE3B1041F3F5}" destId="{C0142630-88C6-4A3A-A500-9446CAE86A34}" srcOrd="2" destOrd="0" parTransId="{50C596B5-C711-48C6-95A0-C0337A17A0E5}" sibTransId="{C087F790-9843-4076-A538-44DB98326F29}"/>
    <dgm:cxn modelId="{7EC92B8A-4C3B-4689-8465-C9EFD79EF45D}" type="presOf" srcId="{18A386D8-C03E-4D95-AE4D-BE3B1041F3F5}" destId="{3EB89CFF-83D9-4911-92C6-8FCAD28DD538}" srcOrd="0" destOrd="0" presId="urn:microsoft.com/office/officeart/2008/layout/VerticalCurvedList"/>
    <dgm:cxn modelId="{12EA7699-EB6A-485F-B2E7-E31C0D680EC4}" srcId="{18A386D8-C03E-4D95-AE4D-BE3B1041F3F5}" destId="{74A6D5E4-8ACC-44B3-9699-D5C2F586DBF0}" srcOrd="3" destOrd="0" parTransId="{AC8CF64E-CBCE-4CDD-B09B-40E9125A0042}" sibTransId="{1C7415EF-8A8C-49F5-BB4E-EFA379BEA865}"/>
    <dgm:cxn modelId="{57ECFC69-A198-4B5B-992C-F1FDB3524D3A}" type="presOf" srcId="{C0142630-88C6-4A3A-A500-9446CAE86A34}" destId="{C4E4A054-96C6-45B3-BFB6-219A481BE9D5}" srcOrd="0" destOrd="0" presId="urn:microsoft.com/office/officeart/2008/layout/VerticalCurvedList"/>
    <dgm:cxn modelId="{AAC262A6-4E83-4693-8B4A-F1AD2C06B82D}" type="presOf" srcId="{74A6D5E4-8ACC-44B3-9699-D5C2F586DBF0}" destId="{2B065495-57FF-4CA3-9461-D32190B8B616}" srcOrd="0" destOrd="0" presId="urn:microsoft.com/office/officeart/2008/layout/VerticalCurvedList"/>
    <dgm:cxn modelId="{193C5270-75E7-416E-AB36-DCE8AFC3626E}" type="presOf" srcId="{695ED273-0A73-455A-B37D-C4712CE31F26}" destId="{BCE95E21-5FCE-4336-8835-DB928DED2824}" srcOrd="0" destOrd="0" presId="urn:microsoft.com/office/officeart/2008/layout/VerticalCurvedList"/>
    <dgm:cxn modelId="{675034D2-4D70-48FD-8D97-95AF0A1FD2FE}" srcId="{18A386D8-C03E-4D95-AE4D-BE3B1041F3F5}" destId="{1DB4C5B5-582A-4068-B35B-A505D8CFEDD7}" srcOrd="1" destOrd="0" parTransId="{08FB5474-FB61-4BA0-ADDC-66614DFC6F4C}" sibTransId="{D8381CB7-F610-4CC8-AC17-2D343D4D489A}"/>
    <dgm:cxn modelId="{91E17D49-30D6-4850-B365-7CBB03461EC4}" srcId="{18A386D8-C03E-4D95-AE4D-BE3B1041F3F5}" destId="{695ED273-0A73-455A-B37D-C4712CE31F26}" srcOrd="0" destOrd="0" parTransId="{4C2FA7DC-D15A-4EF7-A0CF-C3F5F1576864}" sibTransId="{CD8F957D-4ADF-46C1-8575-2845C167F96E}"/>
    <dgm:cxn modelId="{38F73646-DD7A-43DF-A187-FD5CDBE076A4}" type="presParOf" srcId="{3EB89CFF-83D9-4911-92C6-8FCAD28DD538}" destId="{92441F6A-D4A0-47D9-8309-899694158CFD}" srcOrd="0" destOrd="0" presId="urn:microsoft.com/office/officeart/2008/layout/VerticalCurvedList"/>
    <dgm:cxn modelId="{E07157AE-DCF0-4DF8-9E47-371A7BAC6F0D}" type="presParOf" srcId="{92441F6A-D4A0-47D9-8309-899694158CFD}" destId="{3B5E5D81-7210-464F-B639-8D5A27396434}" srcOrd="0" destOrd="0" presId="urn:microsoft.com/office/officeart/2008/layout/VerticalCurvedList"/>
    <dgm:cxn modelId="{E99057CE-69BB-47D5-B7D7-08203728E843}" type="presParOf" srcId="{3B5E5D81-7210-464F-B639-8D5A27396434}" destId="{71569C30-467B-43C8-94EE-EF0A0A4970D3}" srcOrd="0" destOrd="0" presId="urn:microsoft.com/office/officeart/2008/layout/VerticalCurvedList"/>
    <dgm:cxn modelId="{4F7CE13D-438B-4B73-9AEC-4F976F350CB0}" type="presParOf" srcId="{3B5E5D81-7210-464F-B639-8D5A27396434}" destId="{C742C5B2-9BF1-496C-92F8-BD7891782E06}" srcOrd="1" destOrd="0" presId="urn:microsoft.com/office/officeart/2008/layout/VerticalCurvedList"/>
    <dgm:cxn modelId="{34942FD4-5C16-4F94-9ED5-E30811C59783}" type="presParOf" srcId="{3B5E5D81-7210-464F-B639-8D5A27396434}" destId="{41B505C6-47C4-4DF3-873B-EBB32F88CE7E}" srcOrd="2" destOrd="0" presId="urn:microsoft.com/office/officeart/2008/layout/VerticalCurvedList"/>
    <dgm:cxn modelId="{D265ED4F-25DE-4AA7-A288-44B10BAD48D7}" type="presParOf" srcId="{3B5E5D81-7210-464F-B639-8D5A27396434}" destId="{7D7F87F2-D089-476C-A7AE-08A194995329}" srcOrd="3" destOrd="0" presId="urn:microsoft.com/office/officeart/2008/layout/VerticalCurvedList"/>
    <dgm:cxn modelId="{1AF5ACA9-A128-4B3D-8200-FBE2BBD9B762}" type="presParOf" srcId="{92441F6A-D4A0-47D9-8309-899694158CFD}" destId="{BCE95E21-5FCE-4336-8835-DB928DED2824}" srcOrd="1" destOrd="0" presId="urn:microsoft.com/office/officeart/2008/layout/VerticalCurvedList"/>
    <dgm:cxn modelId="{4E73AE83-5B43-4528-87CF-E76BA2D38821}" type="presParOf" srcId="{92441F6A-D4A0-47D9-8309-899694158CFD}" destId="{DDFC19D0-4116-45BC-BDFD-432F8D7A60D1}" srcOrd="2" destOrd="0" presId="urn:microsoft.com/office/officeart/2008/layout/VerticalCurvedList"/>
    <dgm:cxn modelId="{F46CE803-2D60-45F8-A4C4-A3199BE7487A}" type="presParOf" srcId="{DDFC19D0-4116-45BC-BDFD-432F8D7A60D1}" destId="{78E6B9E9-6B28-42D7-BAAE-2B03A3572CDE}" srcOrd="0" destOrd="0" presId="urn:microsoft.com/office/officeart/2008/layout/VerticalCurvedList"/>
    <dgm:cxn modelId="{ED81F317-22DF-41F2-9B81-7E62B38FBE82}" type="presParOf" srcId="{92441F6A-D4A0-47D9-8309-899694158CFD}" destId="{2E888BB9-B4DA-4BAC-A527-7469BED50842}" srcOrd="3" destOrd="0" presId="urn:microsoft.com/office/officeart/2008/layout/VerticalCurvedList"/>
    <dgm:cxn modelId="{BDBBBB67-2C86-4386-B21E-B4C7C4F19303}" type="presParOf" srcId="{92441F6A-D4A0-47D9-8309-899694158CFD}" destId="{9D59B29F-0D35-49D3-9C26-5062E88D1282}" srcOrd="4" destOrd="0" presId="urn:microsoft.com/office/officeart/2008/layout/VerticalCurvedList"/>
    <dgm:cxn modelId="{26B0DAEB-88C8-44D5-A306-8530646D6D4A}" type="presParOf" srcId="{9D59B29F-0D35-49D3-9C26-5062E88D1282}" destId="{CD1410B2-1D0D-4612-B5B6-AF9B426AFE30}" srcOrd="0" destOrd="0" presId="urn:microsoft.com/office/officeart/2008/layout/VerticalCurvedList"/>
    <dgm:cxn modelId="{EC18A3AC-0B9B-4E96-80ED-CC26D4CF6F5B}" type="presParOf" srcId="{92441F6A-D4A0-47D9-8309-899694158CFD}" destId="{C4E4A054-96C6-45B3-BFB6-219A481BE9D5}" srcOrd="5" destOrd="0" presId="urn:microsoft.com/office/officeart/2008/layout/VerticalCurvedList"/>
    <dgm:cxn modelId="{2E70B007-B2AA-4530-BC5F-6DBD9D82237C}" type="presParOf" srcId="{92441F6A-D4A0-47D9-8309-899694158CFD}" destId="{1FF9C042-F65D-4AC7-B770-469AD313BB2E}" srcOrd="6" destOrd="0" presId="urn:microsoft.com/office/officeart/2008/layout/VerticalCurvedList"/>
    <dgm:cxn modelId="{A0D10D9C-0F0E-4729-B30B-BCBB6AD0FA93}" type="presParOf" srcId="{1FF9C042-F65D-4AC7-B770-469AD313BB2E}" destId="{5D378693-B655-4507-9886-52B20BCEAD90}" srcOrd="0" destOrd="0" presId="urn:microsoft.com/office/officeart/2008/layout/VerticalCurvedList"/>
    <dgm:cxn modelId="{87D024C1-1227-4830-8BC1-E9528AEE043E}" type="presParOf" srcId="{92441F6A-D4A0-47D9-8309-899694158CFD}" destId="{2B065495-57FF-4CA3-9461-D32190B8B616}" srcOrd="7" destOrd="0" presId="urn:microsoft.com/office/officeart/2008/layout/VerticalCurvedList"/>
    <dgm:cxn modelId="{772F56E4-265F-46A2-A3F2-A463E0C52477}" type="presParOf" srcId="{92441F6A-D4A0-47D9-8309-899694158CFD}" destId="{91FB8398-F910-4BF7-BC76-F3156C4D74F9}" srcOrd="8" destOrd="0" presId="urn:microsoft.com/office/officeart/2008/layout/VerticalCurvedList"/>
    <dgm:cxn modelId="{8EE9EAB7-CEB5-464D-87C1-C0A408BE38DB}" type="presParOf" srcId="{91FB8398-F910-4BF7-BC76-F3156C4D74F9}" destId="{C8AE8B39-4E25-47F8-9DD0-CD0891B281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F285F-F586-443D-8928-6AAB20398175}" type="doc">
      <dgm:prSet loTypeId="urn:microsoft.com/office/officeart/2005/8/layout/chevronAccent+Icon" loCatId="process" qsTypeId="urn:microsoft.com/office/officeart/2005/8/quickstyle/3d2" qsCatId="3D" csTypeId="urn:microsoft.com/office/officeart/2005/8/colors/accent1_2" csCatId="accent1" phldr="1"/>
      <dgm:spPr/>
    </dgm:pt>
    <dgm:pt modelId="{1E889B0E-DE09-4386-B631-18489E04883E}">
      <dgm:prSet phldrT="[Text]" custT="1"/>
      <dgm:spPr/>
      <dgm:t>
        <a:bodyPr/>
        <a:lstStyle/>
        <a:p>
          <a:r>
            <a:rPr lang="en-US" sz="2000" i="1" dirty="0" smtClean="0">
              <a:solidFill>
                <a:schemeClr val="bg2">
                  <a:lumMod val="10000"/>
                </a:schemeClr>
              </a:solidFill>
              <a:effectLst/>
              <a:latin typeface="+mn-lt"/>
              <a:ea typeface="+mn-ea"/>
              <a:cs typeface="Times New Roman" charset="0"/>
            </a:rPr>
            <a:t>Masih Hindustan Mein, </a:t>
          </a:r>
          <a:r>
            <a:rPr lang="en-US" sz="2000" dirty="0" smtClean="0">
              <a:solidFill>
                <a:schemeClr val="bg2">
                  <a:lumMod val="10000"/>
                </a:schemeClr>
              </a:solidFill>
              <a:effectLst/>
              <a:latin typeface="+mn-lt"/>
              <a:ea typeface="+mn-ea"/>
              <a:cs typeface="Times New Roman" charset="0"/>
            </a:rPr>
            <a:t>was—it still is—an epoch-making and cataclysmic book</a:t>
          </a:r>
          <a:endParaRPr lang="en-GB" sz="2000" dirty="0">
            <a:solidFill>
              <a:schemeClr val="bg2">
                <a:lumMod val="10000"/>
              </a:schemeClr>
            </a:solidFill>
            <a:latin typeface="+mn-lt"/>
          </a:endParaRPr>
        </a:p>
      </dgm:t>
    </dgm:pt>
    <dgm:pt modelId="{5BF05753-74F5-492D-8E41-5F167A556650}" type="parTrans" cxnId="{8C388314-971B-49E8-876E-2D8B210AAD4F}">
      <dgm:prSet/>
      <dgm:spPr/>
      <dgm:t>
        <a:bodyPr/>
        <a:lstStyle/>
        <a:p>
          <a:endParaRPr lang="en-GB"/>
        </a:p>
      </dgm:t>
    </dgm:pt>
    <dgm:pt modelId="{D05134A3-6C31-4230-A9E8-0161CD8C1C24}" type="sibTrans" cxnId="{8C388314-971B-49E8-876E-2D8B210AAD4F}">
      <dgm:prSet/>
      <dgm:spPr/>
      <dgm:t>
        <a:bodyPr/>
        <a:lstStyle/>
        <a:p>
          <a:endParaRPr lang="en-GB"/>
        </a:p>
      </dgm:t>
    </dgm:pt>
    <dgm:pt modelId="{60E84459-CC52-4E6A-90B2-FB2A7F4B2C85}">
      <dgm:prSet phldrT="[Text]" custT="1"/>
      <dgm:spPr/>
      <dgm:t>
        <a:bodyPr/>
        <a:lstStyle/>
        <a:p>
          <a:r>
            <a:rPr lang="en-US" sz="2000" dirty="0" smtClean="0">
              <a:solidFill>
                <a:schemeClr val="bg2">
                  <a:lumMod val="10000"/>
                </a:schemeClr>
              </a:solidFill>
              <a:effectLst/>
              <a:latin typeface="+mn-lt"/>
              <a:ea typeface="+mn-ea"/>
              <a:cs typeface="Times New Roman" charset="0"/>
            </a:rPr>
            <a:t>It transformed the theological landscape of Judaism, Pauline Christianity and conventional Islam</a:t>
          </a:r>
          <a:endParaRPr lang="en-GB" sz="2000" dirty="0">
            <a:solidFill>
              <a:schemeClr val="bg2">
                <a:lumMod val="10000"/>
              </a:schemeClr>
            </a:solidFill>
            <a:latin typeface="+mn-lt"/>
          </a:endParaRPr>
        </a:p>
      </dgm:t>
    </dgm:pt>
    <dgm:pt modelId="{6E41D5C1-DCD9-4ACE-B78F-1066385AA260}" type="parTrans" cxnId="{53385EFF-6AF9-4651-9448-E7543567559A}">
      <dgm:prSet/>
      <dgm:spPr/>
      <dgm:t>
        <a:bodyPr/>
        <a:lstStyle/>
        <a:p>
          <a:endParaRPr lang="en-GB"/>
        </a:p>
      </dgm:t>
    </dgm:pt>
    <dgm:pt modelId="{5DCDA082-C88C-4832-AB84-6B3417C9939A}" type="sibTrans" cxnId="{53385EFF-6AF9-4651-9448-E7543567559A}">
      <dgm:prSet/>
      <dgm:spPr/>
      <dgm:t>
        <a:bodyPr/>
        <a:lstStyle/>
        <a:p>
          <a:endParaRPr lang="en-GB"/>
        </a:p>
      </dgm:t>
    </dgm:pt>
    <dgm:pt modelId="{C8121E46-4DE1-4BCF-B06E-E35C693DDEF3}" type="pres">
      <dgm:prSet presAssocID="{27BF285F-F586-443D-8928-6AAB20398175}" presName="Name0" presStyleCnt="0">
        <dgm:presLayoutVars>
          <dgm:dir/>
          <dgm:resizeHandles val="exact"/>
        </dgm:presLayoutVars>
      </dgm:prSet>
      <dgm:spPr/>
    </dgm:pt>
    <dgm:pt modelId="{417F8068-40F5-4048-BF00-AFB0D8ADB8F8}" type="pres">
      <dgm:prSet presAssocID="{1E889B0E-DE09-4386-B631-18489E04883E}" presName="composite" presStyleCnt="0"/>
      <dgm:spPr/>
    </dgm:pt>
    <dgm:pt modelId="{E66F6128-2159-4899-8AB4-C55DBD9A1875}" type="pres">
      <dgm:prSet presAssocID="{1E889B0E-DE09-4386-B631-18489E04883E}" presName="bgChev" presStyleLbl="node1" presStyleIdx="0" presStyleCnt="2"/>
      <dgm:spPr/>
    </dgm:pt>
    <dgm:pt modelId="{9D2D7DAA-3B87-42E7-91F1-D2C7EC385BB0}" type="pres">
      <dgm:prSet presAssocID="{1E889B0E-DE09-4386-B631-18489E04883E}" presName="txNode" presStyleLbl="fgAcc1" presStyleIdx="0" presStyleCnt="2" custScaleX="127689" custScaleY="116866">
        <dgm:presLayoutVars>
          <dgm:bulletEnabled val="1"/>
        </dgm:presLayoutVars>
      </dgm:prSet>
      <dgm:spPr/>
      <dgm:t>
        <a:bodyPr/>
        <a:lstStyle/>
        <a:p>
          <a:endParaRPr lang="en-GB"/>
        </a:p>
      </dgm:t>
    </dgm:pt>
    <dgm:pt modelId="{368A6761-2CD8-44C2-B870-2B4FEEC8B917}" type="pres">
      <dgm:prSet presAssocID="{D05134A3-6C31-4230-A9E8-0161CD8C1C24}" presName="compositeSpace" presStyleCnt="0"/>
      <dgm:spPr/>
    </dgm:pt>
    <dgm:pt modelId="{5557D328-2CA1-43F7-B985-404075288B48}" type="pres">
      <dgm:prSet presAssocID="{60E84459-CC52-4E6A-90B2-FB2A7F4B2C85}" presName="composite" presStyleCnt="0"/>
      <dgm:spPr/>
    </dgm:pt>
    <dgm:pt modelId="{759568D8-E589-4206-A435-82CBB92E1DF9}" type="pres">
      <dgm:prSet presAssocID="{60E84459-CC52-4E6A-90B2-FB2A7F4B2C85}" presName="bgChev" presStyleLbl="node1" presStyleIdx="1" presStyleCnt="2"/>
      <dgm:spPr/>
    </dgm:pt>
    <dgm:pt modelId="{63F5167E-923D-43F2-98C1-AE43528F04F4}" type="pres">
      <dgm:prSet presAssocID="{60E84459-CC52-4E6A-90B2-FB2A7F4B2C85}" presName="txNode" presStyleLbl="fgAcc1" presStyleIdx="1" presStyleCnt="2" custScaleX="109301" custScaleY="116866">
        <dgm:presLayoutVars>
          <dgm:bulletEnabled val="1"/>
        </dgm:presLayoutVars>
      </dgm:prSet>
      <dgm:spPr/>
      <dgm:t>
        <a:bodyPr/>
        <a:lstStyle/>
        <a:p>
          <a:endParaRPr lang="en-GB"/>
        </a:p>
      </dgm:t>
    </dgm:pt>
  </dgm:ptLst>
  <dgm:cxnLst>
    <dgm:cxn modelId="{53385EFF-6AF9-4651-9448-E7543567559A}" srcId="{27BF285F-F586-443D-8928-6AAB20398175}" destId="{60E84459-CC52-4E6A-90B2-FB2A7F4B2C85}" srcOrd="1" destOrd="0" parTransId="{6E41D5C1-DCD9-4ACE-B78F-1066385AA260}" sibTransId="{5DCDA082-C88C-4832-AB84-6B3417C9939A}"/>
    <dgm:cxn modelId="{39E46EF6-13B7-4B85-9C3A-557EECF250E8}" type="presOf" srcId="{1E889B0E-DE09-4386-B631-18489E04883E}" destId="{9D2D7DAA-3B87-42E7-91F1-D2C7EC385BB0}" srcOrd="0" destOrd="0" presId="urn:microsoft.com/office/officeart/2005/8/layout/chevronAccent+Icon"/>
    <dgm:cxn modelId="{330AED0D-8A1A-4551-8743-03D39B532464}" type="presOf" srcId="{27BF285F-F586-443D-8928-6AAB20398175}" destId="{C8121E46-4DE1-4BCF-B06E-E35C693DDEF3}" srcOrd="0" destOrd="0" presId="urn:microsoft.com/office/officeart/2005/8/layout/chevronAccent+Icon"/>
    <dgm:cxn modelId="{010CCEEA-BFB1-40E7-9BFF-208F057C40C8}" type="presOf" srcId="{60E84459-CC52-4E6A-90B2-FB2A7F4B2C85}" destId="{63F5167E-923D-43F2-98C1-AE43528F04F4}" srcOrd="0" destOrd="0" presId="urn:microsoft.com/office/officeart/2005/8/layout/chevronAccent+Icon"/>
    <dgm:cxn modelId="{8C388314-971B-49E8-876E-2D8B210AAD4F}" srcId="{27BF285F-F586-443D-8928-6AAB20398175}" destId="{1E889B0E-DE09-4386-B631-18489E04883E}" srcOrd="0" destOrd="0" parTransId="{5BF05753-74F5-492D-8E41-5F167A556650}" sibTransId="{D05134A3-6C31-4230-A9E8-0161CD8C1C24}"/>
    <dgm:cxn modelId="{324BBA66-86DD-481E-B009-E1856997C5C0}" type="presParOf" srcId="{C8121E46-4DE1-4BCF-B06E-E35C693DDEF3}" destId="{417F8068-40F5-4048-BF00-AFB0D8ADB8F8}" srcOrd="0" destOrd="0" presId="urn:microsoft.com/office/officeart/2005/8/layout/chevronAccent+Icon"/>
    <dgm:cxn modelId="{2D6C4470-A71D-4BAF-8562-1F82ED55FFC1}" type="presParOf" srcId="{417F8068-40F5-4048-BF00-AFB0D8ADB8F8}" destId="{E66F6128-2159-4899-8AB4-C55DBD9A1875}" srcOrd="0" destOrd="0" presId="urn:microsoft.com/office/officeart/2005/8/layout/chevronAccent+Icon"/>
    <dgm:cxn modelId="{4EEDB751-FDDF-4F72-B8EE-B436F87D2841}" type="presParOf" srcId="{417F8068-40F5-4048-BF00-AFB0D8ADB8F8}" destId="{9D2D7DAA-3B87-42E7-91F1-D2C7EC385BB0}" srcOrd="1" destOrd="0" presId="urn:microsoft.com/office/officeart/2005/8/layout/chevronAccent+Icon"/>
    <dgm:cxn modelId="{88BDD946-CC83-4BFF-9C7D-81F2022C238F}" type="presParOf" srcId="{C8121E46-4DE1-4BCF-B06E-E35C693DDEF3}" destId="{368A6761-2CD8-44C2-B870-2B4FEEC8B917}" srcOrd="1" destOrd="0" presId="urn:microsoft.com/office/officeart/2005/8/layout/chevronAccent+Icon"/>
    <dgm:cxn modelId="{C232A89C-26C4-4A2B-BBAF-13871DB8784E}" type="presParOf" srcId="{C8121E46-4DE1-4BCF-B06E-E35C693DDEF3}" destId="{5557D328-2CA1-43F7-B985-404075288B48}" srcOrd="2" destOrd="0" presId="urn:microsoft.com/office/officeart/2005/8/layout/chevronAccent+Icon"/>
    <dgm:cxn modelId="{8194963C-43A2-4F9B-A240-291F3FFB352D}" type="presParOf" srcId="{5557D328-2CA1-43F7-B985-404075288B48}" destId="{759568D8-E589-4206-A435-82CBB92E1DF9}" srcOrd="0" destOrd="0" presId="urn:microsoft.com/office/officeart/2005/8/layout/chevronAccent+Icon"/>
    <dgm:cxn modelId="{0ADBE9B4-70F1-4220-B6EA-590C76DA2A82}" type="presParOf" srcId="{5557D328-2CA1-43F7-B985-404075288B48}" destId="{63F5167E-923D-43F2-98C1-AE43528F04F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7D190-E41A-410F-A806-51533F9F4C7E}" type="doc">
      <dgm:prSet loTypeId="urn:microsoft.com/office/officeart/2005/8/layout/vList4" loCatId="picture" qsTypeId="urn:microsoft.com/office/officeart/2005/8/quickstyle/3d2" qsCatId="3D" csTypeId="urn:microsoft.com/office/officeart/2005/8/colors/accent1_2" csCatId="accent1" phldr="1"/>
      <dgm:spPr/>
      <dgm:t>
        <a:bodyPr/>
        <a:lstStyle/>
        <a:p>
          <a:endParaRPr lang="en-GB"/>
        </a:p>
      </dgm:t>
    </dgm:pt>
    <dgm:pt modelId="{CF30664D-CDA7-4EA0-A52C-96D5EC31437A}">
      <dgm:prSet custT="1"/>
      <dgm:spPr/>
      <dgm:t>
        <a:bodyPr/>
        <a:lstStyle/>
        <a:p>
          <a:pPr algn="ctr" rtl="0"/>
          <a:r>
            <a:rPr lang="en-US" sz="2000" dirty="0" smtClean="0"/>
            <a:t>Written in 1899, and partly serialized in </a:t>
          </a:r>
          <a:r>
            <a:rPr lang="en-US" sz="2000" i="1" dirty="0" smtClean="0"/>
            <a:t>Review of Religions </a:t>
          </a:r>
          <a:r>
            <a:rPr lang="en-US" sz="2000" dirty="0" smtClean="0"/>
            <a:t>in 1902 and 1903, the book was published on 20th November 1908 </a:t>
          </a:r>
          <a:endParaRPr lang="en-GB" sz="2000" dirty="0"/>
        </a:p>
      </dgm:t>
    </dgm:pt>
    <dgm:pt modelId="{58126C97-F994-4912-9906-14C97570B11C}" type="parTrans" cxnId="{C863E24C-331E-47E8-AFED-698F027927A5}">
      <dgm:prSet/>
      <dgm:spPr/>
      <dgm:t>
        <a:bodyPr/>
        <a:lstStyle/>
        <a:p>
          <a:pPr algn="ctr"/>
          <a:endParaRPr lang="en-GB" sz="2000"/>
        </a:p>
      </dgm:t>
    </dgm:pt>
    <dgm:pt modelId="{B7D4F1A8-D4AF-443C-A107-7180BADF36DE}" type="sibTrans" cxnId="{C863E24C-331E-47E8-AFED-698F027927A5}">
      <dgm:prSet/>
      <dgm:spPr/>
      <dgm:t>
        <a:bodyPr/>
        <a:lstStyle/>
        <a:p>
          <a:pPr algn="ctr"/>
          <a:endParaRPr lang="en-GB" sz="2000"/>
        </a:p>
      </dgm:t>
    </dgm:pt>
    <dgm:pt modelId="{9B3DBB77-AD64-482E-AD28-6C9EFDDFCC23}">
      <dgm:prSet custT="1"/>
      <dgm:spPr/>
      <dgm:t>
        <a:bodyPr/>
        <a:lstStyle/>
        <a:p>
          <a:pPr algn="ctr" rtl="0"/>
          <a:r>
            <a:rPr lang="en-US" sz="2000" dirty="0" smtClean="0"/>
            <a:t>The first English translation, by the late </a:t>
          </a:r>
          <a:r>
            <a:rPr lang="en-US" sz="2000" dirty="0" err="1" smtClean="0"/>
            <a:t>Qazi</a:t>
          </a:r>
          <a:r>
            <a:rPr lang="en-US" sz="2000" dirty="0" smtClean="0"/>
            <a:t> Abdul Hamid, was published in 1944 </a:t>
          </a:r>
          <a:endParaRPr lang="en-GB" sz="2000" dirty="0"/>
        </a:p>
      </dgm:t>
    </dgm:pt>
    <dgm:pt modelId="{ABE49AE5-4241-43F1-8871-759AFDDF33E9}" type="parTrans" cxnId="{F59629D6-6E98-43BE-A423-86AC8AC884EB}">
      <dgm:prSet/>
      <dgm:spPr/>
      <dgm:t>
        <a:bodyPr/>
        <a:lstStyle/>
        <a:p>
          <a:pPr algn="ctr"/>
          <a:endParaRPr lang="en-GB" sz="2000"/>
        </a:p>
      </dgm:t>
    </dgm:pt>
    <dgm:pt modelId="{8B815480-DDEC-448A-8427-B57DE0736E50}" type="sibTrans" cxnId="{F59629D6-6E98-43BE-A423-86AC8AC884EB}">
      <dgm:prSet/>
      <dgm:spPr/>
      <dgm:t>
        <a:bodyPr/>
        <a:lstStyle/>
        <a:p>
          <a:pPr algn="ctr"/>
          <a:endParaRPr lang="en-GB" sz="2000"/>
        </a:p>
      </dgm:t>
    </dgm:pt>
    <dgm:pt modelId="{98D6763B-854F-44D2-B304-16BF5CC89BAC}">
      <dgm:prSet custT="1"/>
      <dgm:spPr/>
      <dgm:t>
        <a:bodyPr/>
        <a:lstStyle/>
        <a:p>
          <a:pPr algn="ctr" rtl="0"/>
          <a:r>
            <a:rPr lang="en-US" sz="2000" dirty="0" smtClean="0"/>
            <a:t>On instructions from Hadhrat Mirza </a:t>
          </a:r>
          <a:r>
            <a:rPr lang="en-US" sz="2000" dirty="0" err="1" smtClean="0"/>
            <a:t>Tahir</a:t>
          </a:r>
          <a:r>
            <a:rPr lang="en-US" sz="2000" dirty="0" smtClean="0"/>
            <a:t> Ahmad, </a:t>
          </a:r>
          <a:r>
            <a:rPr lang="en-US" sz="2000" dirty="0" err="1" smtClean="0"/>
            <a:t>Khalifat</a:t>
          </a:r>
          <a:r>
            <a:rPr lang="en-US" sz="2000" dirty="0" smtClean="0"/>
            <a:t>-</a:t>
          </a:r>
          <a:r>
            <a:rPr lang="en-US" sz="2000" dirty="0" err="1" smtClean="0"/>
            <a:t>ul</a:t>
          </a:r>
          <a:r>
            <a:rPr lang="en-US" sz="2000" dirty="0" smtClean="0"/>
            <a:t>-Masih IV, Imam of the worldwide Ahmadiyya Muslim Jama'at, the present edition was thoroughly revised by Professor Muhammad Ali Chaudhry</a:t>
          </a:r>
          <a:endParaRPr lang="en-GB" sz="2000" dirty="0"/>
        </a:p>
      </dgm:t>
    </dgm:pt>
    <dgm:pt modelId="{82EF56EE-5DE4-4F93-B57B-DA5F4C309765}" type="parTrans" cxnId="{194DCCB9-3A23-4EC5-BDF2-C3A198D88AC7}">
      <dgm:prSet/>
      <dgm:spPr/>
      <dgm:t>
        <a:bodyPr/>
        <a:lstStyle/>
        <a:p>
          <a:pPr algn="ctr"/>
          <a:endParaRPr lang="en-GB" sz="2000"/>
        </a:p>
      </dgm:t>
    </dgm:pt>
    <dgm:pt modelId="{0A346C72-C8FB-4612-9362-6C9807E027A8}" type="sibTrans" cxnId="{194DCCB9-3A23-4EC5-BDF2-C3A198D88AC7}">
      <dgm:prSet/>
      <dgm:spPr/>
      <dgm:t>
        <a:bodyPr/>
        <a:lstStyle/>
        <a:p>
          <a:pPr algn="ctr"/>
          <a:endParaRPr lang="en-GB" sz="2000"/>
        </a:p>
      </dgm:t>
    </dgm:pt>
    <dgm:pt modelId="{9B281E1F-260A-4E41-B7EE-F98B49AC8835}" type="pres">
      <dgm:prSet presAssocID="{AAE7D190-E41A-410F-A806-51533F9F4C7E}" presName="linear" presStyleCnt="0">
        <dgm:presLayoutVars>
          <dgm:dir/>
          <dgm:resizeHandles val="exact"/>
        </dgm:presLayoutVars>
      </dgm:prSet>
      <dgm:spPr/>
      <dgm:t>
        <a:bodyPr/>
        <a:lstStyle/>
        <a:p>
          <a:endParaRPr lang="en-GB"/>
        </a:p>
      </dgm:t>
    </dgm:pt>
    <dgm:pt modelId="{8AA5A8DC-A7F4-4861-81CF-9458D9D189C2}" type="pres">
      <dgm:prSet presAssocID="{CF30664D-CDA7-4EA0-A52C-96D5EC31437A}" presName="comp" presStyleCnt="0"/>
      <dgm:spPr/>
    </dgm:pt>
    <dgm:pt modelId="{F32C0B13-E321-49C7-B256-33E8457EA19D}" type="pres">
      <dgm:prSet presAssocID="{CF30664D-CDA7-4EA0-A52C-96D5EC31437A}" presName="box" presStyleLbl="node1" presStyleIdx="0" presStyleCnt="3"/>
      <dgm:spPr/>
      <dgm:t>
        <a:bodyPr/>
        <a:lstStyle/>
        <a:p>
          <a:endParaRPr lang="en-GB"/>
        </a:p>
      </dgm:t>
    </dgm:pt>
    <dgm:pt modelId="{731620FE-184D-4C13-916D-B5859AE5134F}" type="pres">
      <dgm:prSet presAssocID="{CF30664D-CDA7-4EA0-A52C-96D5EC31437A}" presName="img" presStyleLbl="fgImgPlace1" presStyleIdx="0" presStyleCnt="3" custScaleX="75468"/>
      <dgm:spPr>
        <a:blipFill rotWithShape="1">
          <a:blip xmlns:r="http://schemas.openxmlformats.org/officeDocument/2006/relationships" r:embed="rId1"/>
          <a:stretch>
            <a:fillRect/>
          </a:stretch>
        </a:blipFill>
      </dgm:spPr>
      <dgm:t>
        <a:bodyPr/>
        <a:lstStyle/>
        <a:p>
          <a:endParaRPr lang="en-GB"/>
        </a:p>
      </dgm:t>
    </dgm:pt>
    <dgm:pt modelId="{DA020B32-BE43-431E-A674-D85948FB1029}" type="pres">
      <dgm:prSet presAssocID="{CF30664D-CDA7-4EA0-A52C-96D5EC31437A}" presName="text" presStyleLbl="node1" presStyleIdx="0" presStyleCnt="3">
        <dgm:presLayoutVars>
          <dgm:bulletEnabled val="1"/>
        </dgm:presLayoutVars>
      </dgm:prSet>
      <dgm:spPr/>
      <dgm:t>
        <a:bodyPr/>
        <a:lstStyle/>
        <a:p>
          <a:endParaRPr lang="en-GB"/>
        </a:p>
      </dgm:t>
    </dgm:pt>
    <dgm:pt modelId="{2004C18B-BD55-4981-BC96-6D0B8CE6F741}" type="pres">
      <dgm:prSet presAssocID="{B7D4F1A8-D4AF-443C-A107-7180BADF36DE}" presName="spacer" presStyleCnt="0"/>
      <dgm:spPr/>
    </dgm:pt>
    <dgm:pt modelId="{665BD891-4AD1-4E2E-A8DC-49D0142C2FEC}" type="pres">
      <dgm:prSet presAssocID="{9B3DBB77-AD64-482E-AD28-6C9EFDDFCC23}" presName="comp" presStyleCnt="0"/>
      <dgm:spPr/>
    </dgm:pt>
    <dgm:pt modelId="{E02EE74C-A3A6-4287-B088-7CCF014EFD61}" type="pres">
      <dgm:prSet presAssocID="{9B3DBB77-AD64-482E-AD28-6C9EFDDFCC23}" presName="box" presStyleLbl="node1" presStyleIdx="1" presStyleCnt="3"/>
      <dgm:spPr/>
      <dgm:t>
        <a:bodyPr/>
        <a:lstStyle/>
        <a:p>
          <a:endParaRPr lang="en-GB"/>
        </a:p>
      </dgm:t>
    </dgm:pt>
    <dgm:pt modelId="{134971DB-0E60-4091-A27A-FE0DC6F2268B}" type="pres">
      <dgm:prSet presAssocID="{9B3DBB77-AD64-482E-AD28-6C9EFDDFCC23}" presName="img" presStyleLbl="fgImgPlace1" presStyleIdx="1" presStyleCnt="3" custScaleX="75468" custLinFactNeighborX="-3380" custLinFactNeighborY="94"/>
      <dgm:spPr>
        <a:blipFill rotWithShape="1">
          <a:blip xmlns:r="http://schemas.openxmlformats.org/officeDocument/2006/relationships" r:embed="rId2"/>
          <a:stretch>
            <a:fillRect/>
          </a:stretch>
        </a:blipFill>
      </dgm:spPr>
      <dgm:t>
        <a:bodyPr/>
        <a:lstStyle/>
        <a:p>
          <a:endParaRPr lang="en-GB"/>
        </a:p>
      </dgm:t>
    </dgm:pt>
    <dgm:pt modelId="{66975A91-AD40-4CA8-8CB8-ABFB916C30E8}" type="pres">
      <dgm:prSet presAssocID="{9B3DBB77-AD64-482E-AD28-6C9EFDDFCC23}" presName="text" presStyleLbl="node1" presStyleIdx="1" presStyleCnt="3">
        <dgm:presLayoutVars>
          <dgm:bulletEnabled val="1"/>
        </dgm:presLayoutVars>
      </dgm:prSet>
      <dgm:spPr/>
      <dgm:t>
        <a:bodyPr/>
        <a:lstStyle/>
        <a:p>
          <a:endParaRPr lang="en-GB"/>
        </a:p>
      </dgm:t>
    </dgm:pt>
    <dgm:pt modelId="{CE8C29B8-574D-45BE-A993-0044A25DDFD0}" type="pres">
      <dgm:prSet presAssocID="{8B815480-DDEC-448A-8427-B57DE0736E50}" presName="spacer" presStyleCnt="0"/>
      <dgm:spPr/>
    </dgm:pt>
    <dgm:pt modelId="{D7952669-44CD-4D21-A7E5-B8D8E2473FCD}" type="pres">
      <dgm:prSet presAssocID="{98D6763B-854F-44D2-B304-16BF5CC89BAC}" presName="comp" presStyleCnt="0"/>
      <dgm:spPr/>
    </dgm:pt>
    <dgm:pt modelId="{6CC640EB-2FB8-4C20-8E73-DCF10672B21A}" type="pres">
      <dgm:prSet presAssocID="{98D6763B-854F-44D2-B304-16BF5CC89BAC}" presName="box" presStyleLbl="node1" presStyleIdx="2" presStyleCnt="3"/>
      <dgm:spPr/>
      <dgm:t>
        <a:bodyPr/>
        <a:lstStyle/>
        <a:p>
          <a:endParaRPr lang="en-GB"/>
        </a:p>
      </dgm:t>
    </dgm:pt>
    <dgm:pt modelId="{1D31AED5-348D-49DF-82E3-131E0E699632}" type="pres">
      <dgm:prSet presAssocID="{98D6763B-854F-44D2-B304-16BF5CC89BAC}" presName="img" presStyleLbl="fgImgPlace1" presStyleIdx="2" presStyleCnt="3" custScaleX="66707"/>
      <dgm:spPr>
        <a:blipFill rotWithShape="1">
          <a:blip xmlns:r="http://schemas.openxmlformats.org/officeDocument/2006/relationships" r:embed="rId3"/>
          <a:stretch>
            <a:fillRect/>
          </a:stretch>
        </a:blipFill>
      </dgm:spPr>
      <dgm:t>
        <a:bodyPr/>
        <a:lstStyle/>
        <a:p>
          <a:endParaRPr lang="en-GB"/>
        </a:p>
      </dgm:t>
    </dgm:pt>
    <dgm:pt modelId="{F77FD012-D6D5-4104-87E8-F319E824483D}" type="pres">
      <dgm:prSet presAssocID="{98D6763B-854F-44D2-B304-16BF5CC89BAC}" presName="text" presStyleLbl="node1" presStyleIdx="2" presStyleCnt="3">
        <dgm:presLayoutVars>
          <dgm:bulletEnabled val="1"/>
        </dgm:presLayoutVars>
      </dgm:prSet>
      <dgm:spPr/>
      <dgm:t>
        <a:bodyPr/>
        <a:lstStyle/>
        <a:p>
          <a:endParaRPr lang="en-GB"/>
        </a:p>
      </dgm:t>
    </dgm:pt>
  </dgm:ptLst>
  <dgm:cxnLst>
    <dgm:cxn modelId="{0295E567-60FA-4386-A989-705A4BF95EF7}" type="presOf" srcId="{98D6763B-854F-44D2-B304-16BF5CC89BAC}" destId="{F77FD012-D6D5-4104-87E8-F319E824483D}" srcOrd="1" destOrd="0" presId="urn:microsoft.com/office/officeart/2005/8/layout/vList4"/>
    <dgm:cxn modelId="{C863E24C-331E-47E8-AFED-698F027927A5}" srcId="{AAE7D190-E41A-410F-A806-51533F9F4C7E}" destId="{CF30664D-CDA7-4EA0-A52C-96D5EC31437A}" srcOrd="0" destOrd="0" parTransId="{58126C97-F994-4912-9906-14C97570B11C}" sibTransId="{B7D4F1A8-D4AF-443C-A107-7180BADF36DE}"/>
    <dgm:cxn modelId="{74E05831-B650-4383-83C9-796C6E68A03A}" type="presOf" srcId="{9B3DBB77-AD64-482E-AD28-6C9EFDDFCC23}" destId="{E02EE74C-A3A6-4287-B088-7CCF014EFD61}" srcOrd="0" destOrd="0" presId="urn:microsoft.com/office/officeart/2005/8/layout/vList4"/>
    <dgm:cxn modelId="{194DCCB9-3A23-4EC5-BDF2-C3A198D88AC7}" srcId="{AAE7D190-E41A-410F-A806-51533F9F4C7E}" destId="{98D6763B-854F-44D2-B304-16BF5CC89BAC}" srcOrd="2" destOrd="0" parTransId="{82EF56EE-5DE4-4F93-B57B-DA5F4C309765}" sibTransId="{0A346C72-C8FB-4612-9362-6C9807E027A8}"/>
    <dgm:cxn modelId="{C42EF0CE-AFD2-4512-8718-5DBE4FF42A27}" type="presOf" srcId="{98D6763B-854F-44D2-B304-16BF5CC89BAC}" destId="{6CC640EB-2FB8-4C20-8E73-DCF10672B21A}" srcOrd="0" destOrd="0" presId="urn:microsoft.com/office/officeart/2005/8/layout/vList4"/>
    <dgm:cxn modelId="{F59629D6-6E98-43BE-A423-86AC8AC884EB}" srcId="{AAE7D190-E41A-410F-A806-51533F9F4C7E}" destId="{9B3DBB77-AD64-482E-AD28-6C9EFDDFCC23}" srcOrd="1" destOrd="0" parTransId="{ABE49AE5-4241-43F1-8871-759AFDDF33E9}" sibTransId="{8B815480-DDEC-448A-8427-B57DE0736E50}"/>
    <dgm:cxn modelId="{A4F149AC-7322-4B38-8646-A0DC82C71C8F}" type="presOf" srcId="{CF30664D-CDA7-4EA0-A52C-96D5EC31437A}" destId="{F32C0B13-E321-49C7-B256-33E8457EA19D}" srcOrd="0" destOrd="0" presId="urn:microsoft.com/office/officeart/2005/8/layout/vList4"/>
    <dgm:cxn modelId="{CC0B5842-5EEF-4251-B2B6-52E19EFBE93A}" type="presOf" srcId="{9B3DBB77-AD64-482E-AD28-6C9EFDDFCC23}" destId="{66975A91-AD40-4CA8-8CB8-ABFB916C30E8}" srcOrd="1" destOrd="0" presId="urn:microsoft.com/office/officeart/2005/8/layout/vList4"/>
    <dgm:cxn modelId="{DB8E3394-9068-47EC-AD37-284CB97D1F16}" type="presOf" srcId="{CF30664D-CDA7-4EA0-A52C-96D5EC31437A}" destId="{DA020B32-BE43-431E-A674-D85948FB1029}" srcOrd="1" destOrd="0" presId="urn:microsoft.com/office/officeart/2005/8/layout/vList4"/>
    <dgm:cxn modelId="{F04CB601-D558-44F0-BF98-30BE12651C37}" type="presOf" srcId="{AAE7D190-E41A-410F-A806-51533F9F4C7E}" destId="{9B281E1F-260A-4E41-B7EE-F98B49AC8835}" srcOrd="0" destOrd="0" presId="urn:microsoft.com/office/officeart/2005/8/layout/vList4"/>
    <dgm:cxn modelId="{387D6526-5864-4DB2-ACCD-B9CA46C880F8}" type="presParOf" srcId="{9B281E1F-260A-4E41-B7EE-F98B49AC8835}" destId="{8AA5A8DC-A7F4-4861-81CF-9458D9D189C2}" srcOrd="0" destOrd="0" presId="urn:microsoft.com/office/officeart/2005/8/layout/vList4"/>
    <dgm:cxn modelId="{39BB045D-3060-41B4-A112-0FE55F0E9BDC}" type="presParOf" srcId="{8AA5A8DC-A7F4-4861-81CF-9458D9D189C2}" destId="{F32C0B13-E321-49C7-B256-33E8457EA19D}" srcOrd="0" destOrd="0" presId="urn:microsoft.com/office/officeart/2005/8/layout/vList4"/>
    <dgm:cxn modelId="{FA4E2540-2422-45EB-A391-20F76021C0EA}" type="presParOf" srcId="{8AA5A8DC-A7F4-4861-81CF-9458D9D189C2}" destId="{731620FE-184D-4C13-916D-B5859AE5134F}" srcOrd="1" destOrd="0" presId="urn:microsoft.com/office/officeart/2005/8/layout/vList4"/>
    <dgm:cxn modelId="{2D3A3914-2491-435B-9C28-46A077E00C69}" type="presParOf" srcId="{8AA5A8DC-A7F4-4861-81CF-9458D9D189C2}" destId="{DA020B32-BE43-431E-A674-D85948FB1029}" srcOrd="2" destOrd="0" presId="urn:microsoft.com/office/officeart/2005/8/layout/vList4"/>
    <dgm:cxn modelId="{7FA045AC-6ED5-43BE-B4A8-45A461017F08}" type="presParOf" srcId="{9B281E1F-260A-4E41-B7EE-F98B49AC8835}" destId="{2004C18B-BD55-4981-BC96-6D0B8CE6F741}" srcOrd="1" destOrd="0" presId="urn:microsoft.com/office/officeart/2005/8/layout/vList4"/>
    <dgm:cxn modelId="{6DD195AC-4628-44E2-BFBB-925E8C9A99A8}" type="presParOf" srcId="{9B281E1F-260A-4E41-B7EE-F98B49AC8835}" destId="{665BD891-4AD1-4E2E-A8DC-49D0142C2FEC}" srcOrd="2" destOrd="0" presId="urn:microsoft.com/office/officeart/2005/8/layout/vList4"/>
    <dgm:cxn modelId="{66977847-2717-4E83-96BC-97F3986F2998}" type="presParOf" srcId="{665BD891-4AD1-4E2E-A8DC-49D0142C2FEC}" destId="{E02EE74C-A3A6-4287-B088-7CCF014EFD61}" srcOrd="0" destOrd="0" presId="urn:microsoft.com/office/officeart/2005/8/layout/vList4"/>
    <dgm:cxn modelId="{81536D7F-257D-4764-A79B-5FF2EC6D3CB3}" type="presParOf" srcId="{665BD891-4AD1-4E2E-A8DC-49D0142C2FEC}" destId="{134971DB-0E60-4091-A27A-FE0DC6F2268B}" srcOrd="1" destOrd="0" presId="urn:microsoft.com/office/officeart/2005/8/layout/vList4"/>
    <dgm:cxn modelId="{C34BAEA2-8A87-4EA6-9751-A7C37BE956E7}" type="presParOf" srcId="{665BD891-4AD1-4E2E-A8DC-49D0142C2FEC}" destId="{66975A91-AD40-4CA8-8CB8-ABFB916C30E8}" srcOrd="2" destOrd="0" presId="urn:microsoft.com/office/officeart/2005/8/layout/vList4"/>
    <dgm:cxn modelId="{A85C7407-9339-473C-BE39-8FA8672B880A}" type="presParOf" srcId="{9B281E1F-260A-4E41-B7EE-F98B49AC8835}" destId="{CE8C29B8-574D-45BE-A993-0044A25DDFD0}" srcOrd="3" destOrd="0" presId="urn:microsoft.com/office/officeart/2005/8/layout/vList4"/>
    <dgm:cxn modelId="{59CD0107-7DAE-4AD9-B1BE-02E1DBE6EDCA}" type="presParOf" srcId="{9B281E1F-260A-4E41-B7EE-F98B49AC8835}" destId="{D7952669-44CD-4D21-A7E5-B8D8E2473FCD}" srcOrd="4" destOrd="0" presId="urn:microsoft.com/office/officeart/2005/8/layout/vList4"/>
    <dgm:cxn modelId="{ACF67EF3-31C6-460D-BD1F-F4E9F63C5FF7}" type="presParOf" srcId="{D7952669-44CD-4D21-A7E5-B8D8E2473FCD}" destId="{6CC640EB-2FB8-4C20-8E73-DCF10672B21A}" srcOrd="0" destOrd="0" presId="urn:microsoft.com/office/officeart/2005/8/layout/vList4"/>
    <dgm:cxn modelId="{D98F0F87-AFD9-4F03-94B2-84CFFCBCF6E5}" type="presParOf" srcId="{D7952669-44CD-4D21-A7E5-B8D8E2473FCD}" destId="{1D31AED5-348D-49DF-82E3-131E0E699632}" srcOrd="1" destOrd="0" presId="urn:microsoft.com/office/officeart/2005/8/layout/vList4"/>
    <dgm:cxn modelId="{A52B6C75-28EA-4D9B-898D-E41C36D0808C}" type="presParOf" srcId="{D7952669-44CD-4D21-A7E5-B8D8E2473FCD}" destId="{F77FD012-D6D5-4104-87E8-F319E824483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2C20CC-77E9-45DB-A265-A58C5B5BAE2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GB"/>
        </a:p>
      </dgm:t>
    </dgm:pt>
    <dgm:pt modelId="{E5996CEC-8FD2-4271-AF25-2EDBC8B09932}">
      <dgm:prSet phldrT="[Text]" custT="1"/>
      <dgm:spPr/>
      <dgm:t>
        <a:bodyPr/>
        <a:lstStyle/>
        <a:p>
          <a:pPr algn="ctr"/>
          <a:r>
            <a:rPr lang="en-GB" sz="2000" b="1" dirty="0" smtClean="0">
              <a:solidFill>
                <a:schemeClr val="bg1"/>
              </a:solidFill>
            </a:rPr>
            <a:t>To dispel serious misconceptions about the earlier and later life of Jesus (on whom be peace) by authentic evidence</a:t>
          </a:r>
          <a:endParaRPr lang="en-GB" sz="2000" b="1" dirty="0">
            <a:solidFill>
              <a:schemeClr val="bg1"/>
            </a:solidFill>
          </a:endParaRPr>
        </a:p>
      </dgm:t>
    </dgm:pt>
    <dgm:pt modelId="{D0AB6858-9129-45EC-BB4F-66C99C4718FF}" type="parTrans" cxnId="{B1AF5B65-774A-4726-AF00-D4D541FBC08F}">
      <dgm:prSet/>
      <dgm:spPr/>
      <dgm:t>
        <a:bodyPr/>
        <a:lstStyle/>
        <a:p>
          <a:pPr algn="ctr"/>
          <a:endParaRPr lang="en-GB" sz="2000">
            <a:solidFill>
              <a:schemeClr val="bg1"/>
            </a:solidFill>
          </a:endParaRPr>
        </a:p>
      </dgm:t>
    </dgm:pt>
    <dgm:pt modelId="{6132D388-255E-4D73-896C-2FE7C58D48B9}" type="sibTrans" cxnId="{B1AF5B65-774A-4726-AF00-D4D541FBC08F}">
      <dgm:prSet/>
      <dgm:spPr/>
      <dgm:t>
        <a:bodyPr/>
        <a:lstStyle/>
        <a:p>
          <a:pPr algn="ctr"/>
          <a:endParaRPr lang="en-GB" sz="2000">
            <a:solidFill>
              <a:schemeClr val="bg1"/>
            </a:solidFill>
          </a:endParaRPr>
        </a:p>
      </dgm:t>
    </dgm:pt>
    <dgm:pt modelId="{DB5A4514-169C-402B-9218-383DF99609A7}" type="pres">
      <dgm:prSet presAssocID="{A52C20CC-77E9-45DB-A265-A58C5B5BAE2F}" presName="linear" presStyleCnt="0">
        <dgm:presLayoutVars>
          <dgm:dir/>
          <dgm:animLvl val="lvl"/>
          <dgm:resizeHandles val="exact"/>
        </dgm:presLayoutVars>
      </dgm:prSet>
      <dgm:spPr/>
      <dgm:t>
        <a:bodyPr/>
        <a:lstStyle/>
        <a:p>
          <a:endParaRPr lang="en-GB"/>
        </a:p>
      </dgm:t>
    </dgm:pt>
    <dgm:pt modelId="{E42D17A7-8183-43D3-A521-D8BCCF576B2A}" type="pres">
      <dgm:prSet presAssocID="{E5996CEC-8FD2-4271-AF25-2EDBC8B09932}" presName="parentLin" presStyleCnt="0"/>
      <dgm:spPr/>
    </dgm:pt>
    <dgm:pt modelId="{1861AD74-2621-4FB7-B72D-609147C586E4}" type="pres">
      <dgm:prSet presAssocID="{E5996CEC-8FD2-4271-AF25-2EDBC8B09932}" presName="parentLeftMargin" presStyleLbl="node1" presStyleIdx="0" presStyleCnt="1"/>
      <dgm:spPr/>
      <dgm:t>
        <a:bodyPr/>
        <a:lstStyle/>
        <a:p>
          <a:endParaRPr lang="en-GB"/>
        </a:p>
      </dgm:t>
    </dgm:pt>
    <dgm:pt modelId="{F76386BC-5EB4-4CF0-94BB-735F9E488088}" type="pres">
      <dgm:prSet presAssocID="{E5996CEC-8FD2-4271-AF25-2EDBC8B09932}" presName="parentText" presStyleLbl="node1" presStyleIdx="0" presStyleCnt="1" custScaleX="114844">
        <dgm:presLayoutVars>
          <dgm:chMax val="0"/>
          <dgm:bulletEnabled val="1"/>
        </dgm:presLayoutVars>
      </dgm:prSet>
      <dgm:spPr/>
      <dgm:t>
        <a:bodyPr/>
        <a:lstStyle/>
        <a:p>
          <a:endParaRPr lang="en-GB"/>
        </a:p>
      </dgm:t>
    </dgm:pt>
    <dgm:pt modelId="{2FA395B7-3690-4FCD-9807-2F4E6752D75F}" type="pres">
      <dgm:prSet presAssocID="{E5996CEC-8FD2-4271-AF25-2EDBC8B09932}" presName="negativeSpace" presStyleCnt="0"/>
      <dgm:spPr/>
    </dgm:pt>
    <dgm:pt modelId="{F0E318FD-2FB2-4E82-AEE7-5B7542C7AB55}" type="pres">
      <dgm:prSet presAssocID="{E5996CEC-8FD2-4271-AF25-2EDBC8B09932}" presName="childText" presStyleLbl="conFgAcc1" presStyleIdx="0" presStyleCnt="1">
        <dgm:presLayoutVars>
          <dgm:bulletEnabled val="1"/>
        </dgm:presLayoutVars>
      </dgm:prSet>
      <dgm:spPr/>
    </dgm:pt>
  </dgm:ptLst>
  <dgm:cxnLst>
    <dgm:cxn modelId="{0B647848-B0D7-4CB3-91E2-6DBA92FC737B}" type="presOf" srcId="{E5996CEC-8FD2-4271-AF25-2EDBC8B09932}" destId="{F76386BC-5EB4-4CF0-94BB-735F9E488088}" srcOrd="1" destOrd="0" presId="urn:microsoft.com/office/officeart/2005/8/layout/list1"/>
    <dgm:cxn modelId="{D1DC245B-38F3-45BE-A3D7-5CAAC08F95FC}" type="presOf" srcId="{A52C20CC-77E9-45DB-A265-A58C5B5BAE2F}" destId="{DB5A4514-169C-402B-9218-383DF99609A7}" srcOrd="0" destOrd="0" presId="urn:microsoft.com/office/officeart/2005/8/layout/list1"/>
    <dgm:cxn modelId="{D3352832-994B-466B-B81C-7D6F3026BDDF}" type="presOf" srcId="{E5996CEC-8FD2-4271-AF25-2EDBC8B09932}" destId="{1861AD74-2621-4FB7-B72D-609147C586E4}" srcOrd="0" destOrd="0" presId="urn:microsoft.com/office/officeart/2005/8/layout/list1"/>
    <dgm:cxn modelId="{B1AF5B65-774A-4726-AF00-D4D541FBC08F}" srcId="{A52C20CC-77E9-45DB-A265-A58C5B5BAE2F}" destId="{E5996CEC-8FD2-4271-AF25-2EDBC8B09932}" srcOrd="0" destOrd="0" parTransId="{D0AB6858-9129-45EC-BB4F-66C99C4718FF}" sibTransId="{6132D388-255E-4D73-896C-2FE7C58D48B9}"/>
    <dgm:cxn modelId="{999EFB27-BAC0-4D40-A5D7-30EA73939AE6}" type="presParOf" srcId="{DB5A4514-169C-402B-9218-383DF99609A7}" destId="{E42D17A7-8183-43D3-A521-D8BCCF576B2A}" srcOrd="0" destOrd="0" presId="urn:microsoft.com/office/officeart/2005/8/layout/list1"/>
    <dgm:cxn modelId="{9952B526-24D8-4922-B14E-0125D6D9DAA4}" type="presParOf" srcId="{E42D17A7-8183-43D3-A521-D8BCCF576B2A}" destId="{1861AD74-2621-4FB7-B72D-609147C586E4}" srcOrd="0" destOrd="0" presId="urn:microsoft.com/office/officeart/2005/8/layout/list1"/>
    <dgm:cxn modelId="{406F00E2-9644-49D2-96A1-7E9D6EC5D333}" type="presParOf" srcId="{E42D17A7-8183-43D3-A521-D8BCCF576B2A}" destId="{F76386BC-5EB4-4CF0-94BB-735F9E488088}" srcOrd="1" destOrd="0" presId="urn:microsoft.com/office/officeart/2005/8/layout/list1"/>
    <dgm:cxn modelId="{864A1D21-3079-4739-A0EA-98AAA29257F6}" type="presParOf" srcId="{DB5A4514-169C-402B-9218-383DF99609A7}" destId="{2FA395B7-3690-4FCD-9807-2F4E6752D75F}" srcOrd="1" destOrd="0" presId="urn:microsoft.com/office/officeart/2005/8/layout/list1"/>
    <dgm:cxn modelId="{1593BF43-ABC5-4BCE-90C0-6BB86C395782}" type="presParOf" srcId="{DB5A4514-169C-402B-9218-383DF99609A7}" destId="{F0E318FD-2FB2-4E82-AEE7-5B7542C7AB5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2C20CC-77E9-45DB-A265-A58C5B5BAE2F}"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GB"/>
        </a:p>
      </dgm:t>
    </dgm:pt>
    <dgm:pt modelId="{BFB4835F-B4C4-43D8-841C-A9B2E3C8636B}">
      <dgm:prSet phldrT="[Text]" custT="1"/>
      <dgm:spPr/>
      <dgm:t>
        <a:bodyPr/>
        <a:lstStyle/>
        <a:p>
          <a:pPr algn="ctr"/>
          <a:r>
            <a:rPr lang="en-GB" sz="2000" b="0" dirty="0" smtClean="0">
              <a:solidFill>
                <a:schemeClr val="bg1"/>
              </a:solidFill>
              <a:latin typeface="+mn-lt"/>
            </a:rPr>
            <a:t>These misconceptions about the life of Jesus and Jihad have </a:t>
          </a:r>
          <a:r>
            <a:rPr lang="en-US" sz="2000" b="0" dirty="0" smtClean="0">
              <a:solidFill>
                <a:schemeClr val="bg1"/>
              </a:solidFill>
              <a:effectLst/>
              <a:latin typeface="+mn-lt"/>
              <a:ea typeface="+mn-ea"/>
              <a:cs typeface="Times New Roman" charset="0"/>
            </a:rPr>
            <a:t>hijacked and destroyed the concept of </a:t>
          </a:r>
          <a:r>
            <a:rPr lang="en-US" sz="2000" b="0" i="1" dirty="0" err="1" smtClean="0">
              <a:solidFill>
                <a:schemeClr val="bg1"/>
              </a:solidFill>
              <a:effectLst/>
              <a:latin typeface="+mn-lt"/>
              <a:ea typeface="+mn-ea"/>
              <a:cs typeface="Times New Roman" charset="0"/>
            </a:rPr>
            <a:t>Tauhid</a:t>
          </a:r>
          <a:r>
            <a:rPr lang="en-US" sz="2000" b="0" i="1" dirty="0" smtClean="0">
              <a:solidFill>
                <a:schemeClr val="bg1"/>
              </a:solidFill>
              <a:effectLst/>
              <a:latin typeface="+mn-lt"/>
              <a:ea typeface="+mn-ea"/>
              <a:cs typeface="Times New Roman" charset="0"/>
            </a:rPr>
            <a:t>—Divine </a:t>
          </a:r>
          <a:r>
            <a:rPr lang="en-US" sz="2000" b="0" dirty="0" smtClean="0">
              <a:solidFill>
                <a:schemeClr val="bg1"/>
              </a:solidFill>
              <a:effectLst/>
              <a:latin typeface="+mn-lt"/>
              <a:ea typeface="+mn-ea"/>
              <a:cs typeface="Times New Roman" charset="0"/>
            </a:rPr>
            <a:t>Unity and has adversely effected the moral condition of Muslims  </a:t>
          </a:r>
          <a:endParaRPr lang="en-GB" sz="2000" b="0" dirty="0">
            <a:solidFill>
              <a:schemeClr val="bg1"/>
            </a:solidFill>
            <a:latin typeface="+mn-lt"/>
          </a:endParaRPr>
        </a:p>
      </dgm:t>
    </dgm:pt>
    <dgm:pt modelId="{BA930926-DCDB-4D10-BBD5-2B7B98EF8217}" type="parTrans" cxnId="{A63D7D66-3597-4AA8-8D61-40DDACBD7283}">
      <dgm:prSet/>
      <dgm:spPr/>
      <dgm:t>
        <a:bodyPr/>
        <a:lstStyle/>
        <a:p>
          <a:pPr algn="ctr"/>
          <a:endParaRPr lang="en-GB" sz="1800">
            <a:solidFill>
              <a:schemeClr val="bg1"/>
            </a:solidFill>
          </a:endParaRPr>
        </a:p>
      </dgm:t>
    </dgm:pt>
    <dgm:pt modelId="{9CA7BA62-B008-4147-9A12-DA9A3BB177D4}" type="sibTrans" cxnId="{A63D7D66-3597-4AA8-8D61-40DDACBD7283}">
      <dgm:prSet/>
      <dgm:spPr/>
      <dgm:t>
        <a:bodyPr/>
        <a:lstStyle/>
        <a:p>
          <a:pPr algn="ctr"/>
          <a:endParaRPr lang="en-GB" sz="1800">
            <a:solidFill>
              <a:schemeClr val="bg1"/>
            </a:solidFill>
          </a:endParaRPr>
        </a:p>
      </dgm:t>
    </dgm:pt>
    <dgm:pt modelId="{BBBB4BE7-031B-490F-B9C1-1EEABFB361F3}" type="pres">
      <dgm:prSet presAssocID="{A52C20CC-77E9-45DB-A265-A58C5B5BAE2F}" presName="diagram" presStyleCnt="0">
        <dgm:presLayoutVars>
          <dgm:dir/>
          <dgm:resizeHandles val="exact"/>
        </dgm:presLayoutVars>
      </dgm:prSet>
      <dgm:spPr/>
      <dgm:t>
        <a:bodyPr/>
        <a:lstStyle/>
        <a:p>
          <a:endParaRPr lang="en-GB"/>
        </a:p>
      </dgm:t>
    </dgm:pt>
    <dgm:pt modelId="{AA4F85ED-88D3-4654-8C85-574AC005AC88}" type="pres">
      <dgm:prSet presAssocID="{BFB4835F-B4C4-43D8-841C-A9B2E3C8636B}" presName="node" presStyleLbl="node1" presStyleIdx="0" presStyleCnt="1" custScaleX="65129" custScaleY="40662" custLinFactNeighborX="-2918" custLinFactNeighborY="34206">
        <dgm:presLayoutVars>
          <dgm:bulletEnabled val="1"/>
        </dgm:presLayoutVars>
      </dgm:prSet>
      <dgm:spPr/>
      <dgm:t>
        <a:bodyPr/>
        <a:lstStyle/>
        <a:p>
          <a:endParaRPr lang="en-GB"/>
        </a:p>
      </dgm:t>
    </dgm:pt>
  </dgm:ptLst>
  <dgm:cxnLst>
    <dgm:cxn modelId="{CAEEEB0D-56AF-40FE-82AA-5EB93AB857F9}" type="presOf" srcId="{A52C20CC-77E9-45DB-A265-A58C5B5BAE2F}" destId="{BBBB4BE7-031B-490F-B9C1-1EEABFB361F3}" srcOrd="0" destOrd="0" presId="urn:microsoft.com/office/officeart/2005/8/layout/default"/>
    <dgm:cxn modelId="{A63D7D66-3597-4AA8-8D61-40DDACBD7283}" srcId="{A52C20CC-77E9-45DB-A265-A58C5B5BAE2F}" destId="{BFB4835F-B4C4-43D8-841C-A9B2E3C8636B}" srcOrd="0" destOrd="0" parTransId="{BA930926-DCDB-4D10-BBD5-2B7B98EF8217}" sibTransId="{9CA7BA62-B008-4147-9A12-DA9A3BB177D4}"/>
    <dgm:cxn modelId="{18EF345B-7F43-4105-90BD-90828860E214}" type="presOf" srcId="{BFB4835F-B4C4-43D8-841C-A9B2E3C8636B}" destId="{AA4F85ED-88D3-4654-8C85-574AC005AC88}" srcOrd="0" destOrd="0" presId="urn:microsoft.com/office/officeart/2005/8/layout/default"/>
    <dgm:cxn modelId="{C64DCA30-DE3F-4F5D-839C-4400C0A239B0}" type="presParOf" srcId="{BBBB4BE7-031B-490F-B9C1-1EEABFB361F3}" destId="{AA4F85ED-88D3-4654-8C85-574AC005AC8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8037AF-D7D6-48ED-8798-0CBDC1701FD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64C44189-A9BA-47DA-9BF1-5F91DA55E8C8}">
      <dgm:prSet phldrT="[Text]" custT="1"/>
      <dgm:spPr/>
      <dgm:t>
        <a:bodyPr/>
        <a:lstStyle/>
        <a:p>
          <a:pPr algn="ctr"/>
          <a:r>
            <a:rPr lang="en-GB" sz="2000" dirty="0" smtClean="0"/>
            <a:t>Commenting lamentably at the deteriorated moral conditions of Muslims and totally erroneous concept of Jihad, the Promised Messiah ( on whom be peace) said, </a:t>
          </a:r>
          <a:endParaRPr lang="en-GB" sz="2000" dirty="0"/>
        </a:p>
      </dgm:t>
    </dgm:pt>
    <dgm:pt modelId="{80E88647-D426-440F-81F4-20229AB34CFA}" type="parTrans" cxnId="{A2526610-6F5E-4D95-AA7A-988B37FF835F}">
      <dgm:prSet/>
      <dgm:spPr/>
      <dgm:t>
        <a:bodyPr/>
        <a:lstStyle/>
        <a:p>
          <a:pPr algn="ctr"/>
          <a:endParaRPr lang="en-GB" sz="2000">
            <a:solidFill>
              <a:schemeClr val="bg1">
                <a:lumMod val="50000"/>
              </a:schemeClr>
            </a:solidFill>
          </a:endParaRPr>
        </a:p>
      </dgm:t>
    </dgm:pt>
    <dgm:pt modelId="{150540C0-6095-432B-86CD-F0B35F1FBE51}" type="sibTrans" cxnId="{A2526610-6F5E-4D95-AA7A-988B37FF835F}">
      <dgm:prSet/>
      <dgm:spPr/>
      <dgm:t>
        <a:bodyPr/>
        <a:lstStyle/>
        <a:p>
          <a:pPr algn="ctr"/>
          <a:endParaRPr lang="en-GB" sz="2000">
            <a:solidFill>
              <a:schemeClr val="bg1">
                <a:lumMod val="50000"/>
              </a:schemeClr>
            </a:solidFill>
          </a:endParaRPr>
        </a:p>
      </dgm:t>
    </dgm:pt>
    <dgm:pt modelId="{0E4B910F-C10F-4F77-8B9C-8E5113A7D96B}">
      <dgm:prSet phldrT="[Text]" custT="1"/>
      <dgm:spPr/>
      <dgm:t>
        <a:bodyPr/>
        <a:lstStyle/>
        <a:p>
          <a:pPr algn="ctr"/>
          <a:r>
            <a:rPr lang="en-US" sz="2000" b="1" dirty="0" smtClean="0">
              <a:solidFill>
                <a:srgbClr val="FFFF00"/>
              </a:solidFill>
              <a:effectLst/>
              <a:latin typeface="Times New Roman" charset="0"/>
              <a:ea typeface="+mn-ea"/>
              <a:cs typeface="Times New Roman" charset="0"/>
            </a:rPr>
            <a:t>‘By the grace of God, I have adduced arguments powerful enough to dispel these unfounded beliefs from peoples’ minds’</a:t>
          </a:r>
          <a:endParaRPr lang="en-GB" sz="2000" b="1" dirty="0">
            <a:solidFill>
              <a:srgbClr val="FFFF00"/>
            </a:solidFill>
          </a:endParaRPr>
        </a:p>
      </dgm:t>
    </dgm:pt>
    <dgm:pt modelId="{C7BA276F-0F48-4D1C-831D-CCF182B98859}" type="parTrans" cxnId="{19FA132E-6CE2-402A-A9C3-4FBB1C93693E}">
      <dgm:prSet/>
      <dgm:spPr/>
      <dgm:t>
        <a:bodyPr/>
        <a:lstStyle/>
        <a:p>
          <a:pPr algn="ctr"/>
          <a:endParaRPr lang="en-GB" sz="2000">
            <a:solidFill>
              <a:schemeClr val="bg1">
                <a:lumMod val="50000"/>
              </a:schemeClr>
            </a:solidFill>
          </a:endParaRPr>
        </a:p>
      </dgm:t>
    </dgm:pt>
    <dgm:pt modelId="{38E2CE7C-1A25-495F-B70D-6E2B9E1E7511}" type="sibTrans" cxnId="{19FA132E-6CE2-402A-A9C3-4FBB1C93693E}">
      <dgm:prSet/>
      <dgm:spPr/>
      <dgm:t>
        <a:bodyPr/>
        <a:lstStyle/>
        <a:p>
          <a:pPr algn="ctr"/>
          <a:endParaRPr lang="en-GB" sz="2000">
            <a:solidFill>
              <a:schemeClr val="bg1">
                <a:lumMod val="50000"/>
              </a:schemeClr>
            </a:solidFill>
          </a:endParaRPr>
        </a:p>
      </dgm:t>
    </dgm:pt>
    <dgm:pt modelId="{18DDE325-45A4-49DC-90AC-A438BACB42A9}">
      <dgm:prSet phldrT="[Text]" custT="1"/>
      <dgm:spPr/>
      <dgm:t>
        <a:bodyPr/>
        <a:lstStyle/>
        <a:p>
          <a:pPr algn="ctr"/>
          <a:r>
            <a:rPr lang="en-GB" sz="2000" dirty="0" smtClean="0"/>
            <a:t>The Promised Messiah ( on whom be peace) expressed hope that by clear proofs along with conclusive circumstantial and historical evidence truth will be understood</a:t>
          </a:r>
          <a:endParaRPr lang="en-GB" sz="2000" dirty="0"/>
        </a:p>
      </dgm:t>
    </dgm:pt>
    <dgm:pt modelId="{9E1A7FC2-CAC6-40A2-8C73-9024E5445F12}" type="parTrans" cxnId="{9BFCA7CA-DA5B-4438-A746-250BF1C68233}">
      <dgm:prSet/>
      <dgm:spPr/>
      <dgm:t>
        <a:bodyPr/>
        <a:lstStyle/>
        <a:p>
          <a:pPr algn="ctr"/>
          <a:endParaRPr lang="en-GB" sz="2000">
            <a:solidFill>
              <a:schemeClr val="bg1">
                <a:lumMod val="50000"/>
              </a:schemeClr>
            </a:solidFill>
          </a:endParaRPr>
        </a:p>
      </dgm:t>
    </dgm:pt>
    <dgm:pt modelId="{2F49EFFF-140B-4427-B946-CABBC5C75441}" type="sibTrans" cxnId="{9BFCA7CA-DA5B-4438-A746-250BF1C68233}">
      <dgm:prSet/>
      <dgm:spPr/>
      <dgm:t>
        <a:bodyPr/>
        <a:lstStyle/>
        <a:p>
          <a:pPr algn="ctr"/>
          <a:endParaRPr lang="en-GB" sz="2000">
            <a:solidFill>
              <a:schemeClr val="bg1">
                <a:lumMod val="50000"/>
              </a:schemeClr>
            </a:solidFill>
          </a:endParaRPr>
        </a:p>
      </dgm:t>
    </dgm:pt>
    <dgm:pt modelId="{2D12AE17-61A2-4666-BBDC-D340B083FE95}">
      <dgm:prSet phldrT="[Text]" custT="1"/>
      <dgm:spPr/>
      <dgm:t>
        <a:bodyPr/>
        <a:lstStyle/>
        <a:p>
          <a:pPr algn="ctr" rtl="0"/>
          <a:r>
            <a:rPr lang="en-US" sz="2000" b="1" dirty="0" smtClean="0">
              <a:solidFill>
                <a:srgbClr val="FFFF00"/>
              </a:solidFill>
              <a:effectLst/>
              <a:latin typeface="Times New Roman" charset="0"/>
              <a:ea typeface="+mn-ea"/>
              <a:cs typeface="Times New Roman" charset="0"/>
            </a:rPr>
            <a:t>The real object of this book is to correct the wrong beliefs which have found their way into the creeds of the Muslims and the Christians </a:t>
          </a:r>
          <a:endParaRPr lang="en-GB" sz="2000" b="1" dirty="0">
            <a:solidFill>
              <a:srgbClr val="FFFF00"/>
            </a:solidFill>
          </a:endParaRPr>
        </a:p>
      </dgm:t>
    </dgm:pt>
    <dgm:pt modelId="{280B09FE-5EAA-49E0-ABE1-D25BA167F0AE}" type="parTrans" cxnId="{4B1C0CCB-299E-4296-83D1-7B337E5132F2}">
      <dgm:prSet/>
      <dgm:spPr/>
      <dgm:t>
        <a:bodyPr/>
        <a:lstStyle/>
        <a:p>
          <a:pPr algn="ctr"/>
          <a:endParaRPr lang="en-GB" sz="2000">
            <a:solidFill>
              <a:schemeClr val="bg1">
                <a:lumMod val="50000"/>
              </a:schemeClr>
            </a:solidFill>
          </a:endParaRPr>
        </a:p>
      </dgm:t>
    </dgm:pt>
    <dgm:pt modelId="{14BD465A-6422-4DE0-8DE4-79EFE7D08D09}" type="sibTrans" cxnId="{4B1C0CCB-299E-4296-83D1-7B337E5132F2}">
      <dgm:prSet/>
      <dgm:spPr/>
      <dgm:t>
        <a:bodyPr/>
        <a:lstStyle/>
        <a:p>
          <a:pPr algn="ctr"/>
          <a:endParaRPr lang="en-GB" sz="2000">
            <a:solidFill>
              <a:schemeClr val="bg1">
                <a:lumMod val="50000"/>
              </a:schemeClr>
            </a:solidFill>
          </a:endParaRPr>
        </a:p>
      </dgm:t>
    </dgm:pt>
    <dgm:pt modelId="{B2906C67-641F-4568-8557-11C0B6AD9E34}" type="pres">
      <dgm:prSet presAssocID="{AE8037AF-D7D6-48ED-8798-0CBDC1701FD9}" presName="linear" presStyleCnt="0">
        <dgm:presLayoutVars>
          <dgm:animLvl val="lvl"/>
          <dgm:resizeHandles val="exact"/>
        </dgm:presLayoutVars>
      </dgm:prSet>
      <dgm:spPr/>
      <dgm:t>
        <a:bodyPr/>
        <a:lstStyle/>
        <a:p>
          <a:endParaRPr lang="en-GB"/>
        </a:p>
      </dgm:t>
    </dgm:pt>
    <dgm:pt modelId="{F088CFB8-9BA5-44A4-ADED-7CC6C9BB654D}" type="pres">
      <dgm:prSet presAssocID="{64C44189-A9BA-47DA-9BF1-5F91DA55E8C8}" presName="parentText" presStyleLbl="node1" presStyleIdx="0" presStyleCnt="4">
        <dgm:presLayoutVars>
          <dgm:chMax val="0"/>
          <dgm:bulletEnabled val="1"/>
        </dgm:presLayoutVars>
      </dgm:prSet>
      <dgm:spPr/>
      <dgm:t>
        <a:bodyPr/>
        <a:lstStyle/>
        <a:p>
          <a:endParaRPr lang="en-GB"/>
        </a:p>
      </dgm:t>
    </dgm:pt>
    <dgm:pt modelId="{48DB854F-25C3-45A9-A911-E21C400D110B}" type="pres">
      <dgm:prSet presAssocID="{150540C0-6095-432B-86CD-F0B35F1FBE51}" presName="spacer" presStyleCnt="0"/>
      <dgm:spPr/>
      <dgm:t>
        <a:bodyPr/>
        <a:lstStyle/>
        <a:p>
          <a:endParaRPr lang="en-GB"/>
        </a:p>
      </dgm:t>
    </dgm:pt>
    <dgm:pt modelId="{8586FF51-56C2-4598-95C0-FCBCBA2C6BFF}" type="pres">
      <dgm:prSet presAssocID="{0E4B910F-C10F-4F77-8B9C-8E5113A7D96B}" presName="parentText" presStyleLbl="node1" presStyleIdx="1" presStyleCnt="4">
        <dgm:presLayoutVars>
          <dgm:chMax val="0"/>
          <dgm:bulletEnabled val="1"/>
        </dgm:presLayoutVars>
      </dgm:prSet>
      <dgm:spPr/>
      <dgm:t>
        <a:bodyPr/>
        <a:lstStyle/>
        <a:p>
          <a:endParaRPr lang="en-GB"/>
        </a:p>
      </dgm:t>
    </dgm:pt>
    <dgm:pt modelId="{CFCF97A1-DB54-4F0B-8190-EC8DCAB84568}" type="pres">
      <dgm:prSet presAssocID="{38E2CE7C-1A25-495F-B70D-6E2B9E1E7511}" presName="spacer" presStyleCnt="0"/>
      <dgm:spPr/>
      <dgm:t>
        <a:bodyPr/>
        <a:lstStyle/>
        <a:p>
          <a:endParaRPr lang="en-GB"/>
        </a:p>
      </dgm:t>
    </dgm:pt>
    <dgm:pt modelId="{A0351C04-EBAE-4A4A-82F4-B568B273F9EF}" type="pres">
      <dgm:prSet presAssocID="{18DDE325-45A4-49DC-90AC-A438BACB42A9}" presName="parentText" presStyleLbl="node1" presStyleIdx="2" presStyleCnt="4">
        <dgm:presLayoutVars>
          <dgm:chMax val="0"/>
          <dgm:bulletEnabled val="1"/>
        </dgm:presLayoutVars>
      </dgm:prSet>
      <dgm:spPr/>
      <dgm:t>
        <a:bodyPr/>
        <a:lstStyle/>
        <a:p>
          <a:endParaRPr lang="en-GB"/>
        </a:p>
      </dgm:t>
    </dgm:pt>
    <dgm:pt modelId="{C2C13929-A1A5-4021-91B4-1BF6BDE044D1}" type="pres">
      <dgm:prSet presAssocID="{2F49EFFF-140B-4427-B946-CABBC5C75441}" presName="spacer" presStyleCnt="0"/>
      <dgm:spPr/>
      <dgm:t>
        <a:bodyPr/>
        <a:lstStyle/>
        <a:p>
          <a:endParaRPr lang="en-GB"/>
        </a:p>
      </dgm:t>
    </dgm:pt>
    <dgm:pt modelId="{A1B9E41E-01F1-43D0-937D-8C40F18AF14B}" type="pres">
      <dgm:prSet presAssocID="{2D12AE17-61A2-4666-BBDC-D340B083FE95}" presName="parentText" presStyleLbl="node1" presStyleIdx="3" presStyleCnt="4">
        <dgm:presLayoutVars>
          <dgm:chMax val="0"/>
          <dgm:bulletEnabled val="1"/>
        </dgm:presLayoutVars>
      </dgm:prSet>
      <dgm:spPr/>
      <dgm:t>
        <a:bodyPr/>
        <a:lstStyle/>
        <a:p>
          <a:endParaRPr lang="en-GB"/>
        </a:p>
      </dgm:t>
    </dgm:pt>
  </dgm:ptLst>
  <dgm:cxnLst>
    <dgm:cxn modelId="{19FA132E-6CE2-402A-A9C3-4FBB1C93693E}" srcId="{AE8037AF-D7D6-48ED-8798-0CBDC1701FD9}" destId="{0E4B910F-C10F-4F77-8B9C-8E5113A7D96B}" srcOrd="1" destOrd="0" parTransId="{C7BA276F-0F48-4D1C-831D-CCF182B98859}" sibTransId="{38E2CE7C-1A25-495F-B70D-6E2B9E1E7511}"/>
    <dgm:cxn modelId="{9BFCA7CA-DA5B-4438-A746-250BF1C68233}" srcId="{AE8037AF-D7D6-48ED-8798-0CBDC1701FD9}" destId="{18DDE325-45A4-49DC-90AC-A438BACB42A9}" srcOrd="2" destOrd="0" parTransId="{9E1A7FC2-CAC6-40A2-8C73-9024E5445F12}" sibTransId="{2F49EFFF-140B-4427-B946-CABBC5C75441}"/>
    <dgm:cxn modelId="{A2526610-6F5E-4D95-AA7A-988B37FF835F}" srcId="{AE8037AF-D7D6-48ED-8798-0CBDC1701FD9}" destId="{64C44189-A9BA-47DA-9BF1-5F91DA55E8C8}" srcOrd="0" destOrd="0" parTransId="{80E88647-D426-440F-81F4-20229AB34CFA}" sibTransId="{150540C0-6095-432B-86CD-F0B35F1FBE51}"/>
    <dgm:cxn modelId="{D823127E-4CA2-4DF7-973B-92A122CE30B6}" type="presOf" srcId="{0E4B910F-C10F-4F77-8B9C-8E5113A7D96B}" destId="{8586FF51-56C2-4598-95C0-FCBCBA2C6BFF}" srcOrd="0" destOrd="0" presId="urn:microsoft.com/office/officeart/2005/8/layout/vList2"/>
    <dgm:cxn modelId="{22059610-50D6-4BC9-87A3-2392613D8F0C}" type="presOf" srcId="{AE8037AF-D7D6-48ED-8798-0CBDC1701FD9}" destId="{B2906C67-641F-4568-8557-11C0B6AD9E34}" srcOrd="0" destOrd="0" presId="urn:microsoft.com/office/officeart/2005/8/layout/vList2"/>
    <dgm:cxn modelId="{2C028460-9058-47CD-8FF2-251541E70199}" type="presOf" srcId="{64C44189-A9BA-47DA-9BF1-5F91DA55E8C8}" destId="{F088CFB8-9BA5-44A4-ADED-7CC6C9BB654D}" srcOrd="0" destOrd="0" presId="urn:microsoft.com/office/officeart/2005/8/layout/vList2"/>
    <dgm:cxn modelId="{F2179B88-942E-4401-879D-6D48A39F4509}" type="presOf" srcId="{2D12AE17-61A2-4666-BBDC-D340B083FE95}" destId="{A1B9E41E-01F1-43D0-937D-8C40F18AF14B}" srcOrd="0" destOrd="0" presId="urn:microsoft.com/office/officeart/2005/8/layout/vList2"/>
    <dgm:cxn modelId="{4B1C0CCB-299E-4296-83D1-7B337E5132F2}" srcId="{AE8037AF-D7D6-48ED-8798-0CBDC1701FD9}" destId="{2D12AE17-61A2-4666-BBDC-D340B083FE95}" srcOrd="3" destOrd="0" parTransId="{280B09FE-5EAA-49E0-ABE1-D25BA167F0AE}" sibTransId="{14BD465A-6422-4DE0-8DE4-79EFE7D08D09}"/>
    <dgm:cxn modelId="{F59C076B-748E-4BDA-B9B0-B201210A0AEC}" type="presOf" srcId="{18DDE325-45A4-49DC-90AC-A438BACB42A9}" destId="{A0351C04-EBAE-4A4A-82F4-B568B273F9EF}" srcOrd="0" destOrd="0" presId="urn:microsoft.com/office/officeart/2005/8/layout/vList2"/>
    <dgm:cxn modelId="{BB61C125-7B84-49BA-A212-C7425FA1FA09}" type="presParOf" srcId="{B2906C67-641F-4568-8557-11C0B6AD9E34}" destId="{F088CFB8-9BA5-44A4-ADED-7CC6C9BB654D}" srcOrd="0" destOrd="0" presId="urn:microsoft.com/office/officeart/2005/8/layout/vList2"/>
    <dgm:cxn modelId="{DEC7EE66-2288-40F7-B16E-142C05188116}" type="presParOf" srcId="{B2906C67-641F-4568-8557-11C0B6AD9E34}" destId="{48DB854F-25C3-45A9-A911-E21C400D110B}" srcOrd="1" destOrd="0" presId="urn:microsoft.com/office/officeart/2005/8/layout/vList2"/>
    <dgm:cxn modelId="{B5F4FA1A-77EB-494F-BFA5-56A069F0B5E3}" type="presParOf" srcId="{B2906C67-641F-4568-8557-11C0B6AD9E34}" destId="{8586FF51-56C2-4598-95C0-FCBCBA2C6BFF}" srcOrd="2" destOrd="0" presId="urn:microsoft.com/office/officeart/2005/8/layout/vList2"/>
    <dgm:cxn modelId="{92F74E09-4C2E-47A6-938D-29C9E4D1BB3F}" type="presParOf" srcId="{B2906C67-641F-4568-8557-11C0B6AD9E34}" destId="{CFCF97A1-DB54-4F0B-8190-EC8DCAB84568}" srcOrd="3" destOrd="0" presId="urn:microsoft.com/office/officeart/2005/8/layout/vList2"/>
    <dgm:cxn modelId="{AA87E9B7-0B2D-4DA5-BEFE-EE14506A615A}" type="presParOf" srcId="{B2906C67-641F-4568-8557-11C0B6AD9E34}" destId="{A0351C04-EBAE-4A4A-82F4-B568B273F9EF}" srcOrd="4" destOrd="0" presId="urn:microsoft.com/office/officeart/2005/8/layout/vList2"/>
    <dgm:cxn modelId="{A64008DE-67E6-4615-9781-80A4A8C21886}" type="presParOf" srcId="{B2906C67-641F-4568-8557-11C0B6AD9E34}" destId="{C2C13929-A1A5-4021-91B4-1BF6BDE044D1}" srcOrd="5" destOrd="0" presId="urn:microsoft.com/office/officeart/2005/8/layout/vList2"/>
    <dgm:cxn modelId="{F4763F2E-88A0-483F-88F6-C37B41440D95}" type="presParOf" srcId="{B2906C67-641F-4568-8557-11C0B6AD9E34}" destId="{A1B9E41E-01F1-43D0-937D-8C40F18AF1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8D641C-6E9E-44E2-8867-8180B517F3C1}" type="doc">
      <dgm:prSet loTypeId="urn:microsoft.com/office/officeart/2008/layout/RadialCluster" loCatId="cycle" qsTypeId="urn:microsoft.com/office/officeart/2005/8/quickstyle/3d1" qsCatId="3D" csTypeId="urn:microsoft.com/office/officeart/2005/8/colors/accent1_4" csCatId="accent1" phldr="1"/>
      <dgm:spPr/>
      <dgm:t>
        <a:bodyPr/>
        <a:lstStyle/>
        <a:p>
          <a:endParaRPr lang="en-GB"/>
        </a:p>
      </dgm:t>
    </dgm:pt>
    <dgm:pt modelId="{CD36882D-77A7-4839-A321-74607EB331F1}">
      <dgm:prSet phldrT="[Text]" custT="1"/>
      <dgm:spPr/>
      <dgm:t>
        <a:bodyPr/>
        <a:lstStyle/>
        <a:p>
          <a:r>
            <a:rPr lang="en-US" sz="2000" b="0" dirty="0" smtClean="0">
              <a:effectLst/>
              <a:latin typeface="Times New Roman" charset="0"/>
              <a:ea typeface="+mn-ea"/>
              <a:cs typeface="Times New Roman" charset="0"/>
            </a:rPr>
            <a:t>Christians and most Muslims believe that Jesus was raised to the heavens alive; he is still alive in the heavens and will return to the earth sometime in the latter days </a:t>
          </a:r>
          <a:endParaRPr lang="en-GB" sz="2000" b="0" dirty="0"/>
        </a:p>
      </dgm:t>
    </dgm:pt>
    <dgm:pt modelId="{0D20AF28-B430-46D3-AAF4-611616A37989}" type="parTrans" cxnId="{2CB27D7A-2673-403E-BFCD-31CAA1632BB0}">
      <dgm:prSet/>
      <dgm:spPr/>
      <dgm:t>
        <a:bodyPr/>
        <a:lstStyle/>
        <a:p>
          <a:endParaRPr lang="en-GB" sz="2000"/>
        </a:p>
      </dgm:t>
    </dgm:pt>
    <dgm:pt modelId="{068FA5F5-9373-4184-BCAC-EF42CDA2EDC3}" type="sibTrans" cxnId="{2CB27D7A-2673-403E-BFCD-31CAA1632BB0}">
      <dgm:prSet/>
      <dgm:spPr/>
      <dgm:t>
        <a:bodyPr/>
        <a:lstStyle/>
        <a:p>
          <a:endParaRPr lang="en-GB" sz="2000"/>
        </a:p>
      </dgm:t>
    </dgm:pt>
    <dgm:pt modelId="{1A06BD95-0407-442E-8E46-FE016C689EFF}">
      <dgm:prSet phldrT="[Text]" custT="1"/>
      <dgm:spPr/>
      <dgm:t>
        <a:bodyPr/>
        <a:lstStyle/>
        <a:p>
          <a:r>
            <a:rPr lang="en-US" sz="2000" b="1" u="sng" dirty="0" smtClean="0">
              <a:effectLst/>
              <a:latin typeface="Times New Roman" charset="0"/>
              <a:ea typeface="+mn-ea"/>
              <a:cs typeface="Times New Roman" charset="0"/>
            </a:rPr>
            <a:t>Muslims</a:t>
          </a:r>
          <a:r>
            <a:rPr lang="en-US" sz="2000" dirty="0" smtClean="0">
              <a:effectLst/>
              <a:latin typeface="Times New Roman" charset="0"/>
              <a:ea typeface="+mn-ea"/>
              <a:cs typeface="Times New Roman" charset="0"/>
            </a:rPr>
            <a:t> believe in a bloodthirsty Mahdi and an equally violent Messiah</a:t>
          </a:r>
          <a:endParaRPr lang="en-GB" sz="2000" dirty="0"/>
        </a:p>
      </dgm:t>
    </dgm:pt>
    <dgm:pt modelId="{BF4C1923-1E90-4AAC-91AD-385C6C7CEAD0}" type="parTrans" cxnId="{E7B762BF-5536-4BA8-977C-9E39FD8484EF}">
      <dgm:prSet/>
      <dgm:spPr/>
      <dgm:t>
        <a:bodyPr/>
        <a:lstStyle/>
        <a:p>
          <a:endParaRPr lang="en-GB" sz="2000"/>
        </a:p>
      </dgm:t>
    </dgm:pt>
    <dgm:pt modelId="{FE2AEA0E-3851-4AD3-B110-522E86C2E58C}" type="sibTrans" cxnId="{E7B762BF-5536-4BA8-977C-9E39FD8484EF}">
      <dgm:prSet/>
      <dgm:spPr/>
      <dgm:t>
        <a:bodyPr/>
        <a:lstStyle/>
        <a:p>
          <a:endParaRPr lang="en-GB" sz="2000"/>
        </a:p>
      </dgm:t>
    </dgm:pt>
    <dgm:pt modelId="{DDD6D8FB-C1F2-44C7-8B97-35FFCAC6CBE1}">
      <dgm:prSet custT="1"/>
      <dgm:spPr/>
      <dgm:t>
        <a:bodyPr/>
        <a:lstStyle/>
        <a:p>
          <a:r>
            <a:rPr lang="en-US" sz="2000" b="1" u="sng" dirty="0" smtClean="0">
              <a:effectLst/>
              <a:latin typeface="Times New Roman" charset="0"/>
              <a:ea typeface="+mn-ea"/>
              <a:cs typeface="Times New Roman" charset="0"/>
            </a:rPr>
            <a:t>Christians </a:t>
          </a:r>
          <a:r>
            <a:rPr lang="en-US" sz="2000" dirty="0" smtClean="0">
              <a:effectLst/>
              <a:latin typeface="Times New Roman" charset="0"/>
              <a:ea typeface="+mn-ea"/>
              <a:cs typeface="Times New Roman" charset="0"/>
            </a:rPr>
            <a:t>are guilty of a grave error in calling a humble man God</a:t>
          </a:r>
          <a:endParaRPr lang="en-GB" sz="2000" dirty="0"/>
        </a:p>
      </dgm:t>
    </dgm:pt>
    <dgm:pt modelId="{3597E7A0-E528-4E1C-A909-8357F9EF0507}" type="parTrans" cxnId="{F0BBC15C-FF0F-4F6A-A55F-F8782A772B40}">
      <dgm:prSet/>
      <dgm:spPr/>
      <dgm:t>
        <a:bodyPr/>
        <a:lstStyle/>
        <a:p>
          <a:endParaRPr lang="en-GB" sz="2000"/>
        </a:p>
      </dgm:t>
    </dgm:pt>
    <dgm:pt modelId="{1B34DC3F-611F-48B6-9AA6-5A4E741FB854}" type="sibTrans" cxnId="{F0BBC15C-FF0F-4F6A-A55F-F8782A772B40}">
      <dgm:prSet/>
      <dgm:spPr/>
      <dgm:t>
        <a:bodyPr/>
        <a:lstStyle/>
        <a:p>
          <a:endParaRPr lang="en-GB" sz="2000"/>
        </a:p>
      </dgm:t>
    </dgm:pt>
    <dgm:pt modelId="{3B7C5E8E-11FA-4FBA-86E6-47DDB26B3D7A}" type="pres">
      <dgm:prSet presAssocID="{2F8D641C-6E9E-44E2-8867-8180B517F3C1}" presName="Name0" presStyleCnt="0">
        <dgm:presLayoutVars>
          <dgm:chMax val="1"/>
          <dgm:chPref val="1"/>
          <dgm:dir/>
          <dgm:animOne val="branch"/>
          <dgm:animLvl val="lvl"/>
        </dgm:presLayoutVars>
      </dgm:prSet>
      <dgm:spPr/>
      <dgm:t>
        <a:bodyPr/>
        <a:lstStyle/>
        <a:p>
          <a:endParaRPr lang="en-GB"/>
        </a:p>
      </dgm:t>
    </dgm:pt>
    <dgm:pt modelId="{DC4BA335-0256-493B-A127-C95D6DAC9E56}" type="pres">
      <dgm:prSet presAssocID="{CD36882D-77A7-4839-A321-74607EB331F1}" presName="singleCycle" presStyleCnt="0"/>
      <dgm:spPr/>
      <dgm:t>
        <a:bodyPr/>
        <a:lstStyle/>
        <a:p>
          <a:endParaRPr lang="en-GB"/>
        </a:p>
      </dgm:t>
    </dgm:pt>
    <dgm:pt modelId="{48EA30AE-11FD-4D83-A895-1C1FE3D1563C}" type="pres">
      <dgm:prSet presAssocID="{CD36882D-77A7-4839-A321-74607EB331F1}" presName="singleCenter" presStyleLbl="node1" presStyleIdx="0" presStyleCnt="3" custScaleX="340534" custLinFactNeighborX="-38576" custLinFactNeighborY="-2389">
        <dgm:presLayoutVars>
          <dgm:chMax val="7"/>
          <dgm:chPref val="7"/>
        </dgm:presLayoutVars>
      </dgm:prSet>
      <dgm:spPr/>
      <dgm:t>
        <a:bodyPr/>
        <a:lstStyle/>
        <a:p>
          <a:endParaRPr lang="en-GB"/>
        </a:p>
      </dgm:t>
    </dgm:pt>
    <dgm:pt modelId="{A6C688D1-2AC7-40EB-BF2A-943CCD5B5DCF}" type="pres">
      <dgm:prSet presAssocID="{3597E7A0-E528-4E1C-A909-8357F9EF0507}" presName="Name56" presStyleLbl="parChTrans1D2" presStyleIdx="0" presStyleCnt="2"/>
      <dgm:spPr/>
      <dgm:t>
        <a:bodyPr/>
        <a:lstStyle/>
        <a:p>
          <a:endParaRPr lang="en-GB"/>
        </a:p>
      </dgm:t>
    </dgm:pt>
    <dgm:pt modelId="{E44601C5-22BE-4EC9-9F93-414181879C9A}" type="pres">
      <dgm:prSet presAssocID="{DDD6D8FB-C1F2-44C7-8B97-35FFCAC6CBE1}" presName="text0" presStyleLbl="node1" presStyleIdx="1" presStyleCnt="3" custScaleX="422065" custRadScaleRad="141056" custRadScaleInc="50754">
        <dgm:presLayoutVars>
          <dgm:bulletEnabled val="1"/>
        </dgm:presLayoutVars>
      </dgm:prSet>
      <dgm:spPr/>
      <dgm:t>
        <a:bodyPr/>
        <a:lstStyle/>
        <a:p>
          <a:endParaRPr lang="en-GB"/>
        </a:p>
      </dgm:t>
    </dgm:pt>
    <dgm:pt modelId="{1FC4D93E-E953-428F-AC0D-D193F72C373C}" type="pres">
      <dgm:prSet presAssocID="{BF4C1923-1E90-4AAC-91AD-385C6C7CEAD0}" presName="Name56" presStyleLbl="parChTrans1D2" presStyleIdx="1" presStyleCnt="2"/>
      <dgm:spPr/>
      <dgm:t>
        <a:bodyPr/>
        <a:lstStyle/>
        <a:p>
          <a:endParaRPr lang="en-GB"/>
        </a:p>
      </dgm:t>
    </dgm:pt>
    <dgm:pt modelId="{AC760536-D6FD-4326-9CA2-F14A5020FBAE}" type="pres">
      <dgm:prSet presAssocID="{1A06BD95-0407-442E-8E46-FE016C689EFF}" presName="text0" presStyleLbl="node1" presStyleIdx="2" presStyleCnt="3" custScaleX="464154" custRadScaleRad="130561" custRadScaleInc="-43176">
        <dgm:presLayoutVars>
          <dgm:bulletEnabled val="1"/>
        </dgm:presLayoutVars>
      </dgm:prSet>
      <dgm:spPr/>
      <dgm:t>
        <a:bodyPr/>
        <a:lstStyle/>
        <a:p>
          <a:endParaRPr lang="en-GB"/>
        </a:p>
      </dgm:t>
    </dgm:pt>
  </dgm:ptLst>
  <dgm:cxnLst>
    <dgm:cxn modelId="{EAAFAC9D-5385-4C04-9985-DBBA9D734884}" type="presOf" srcId="{1A06BD95-0407-442E-8E46-FE016C689EFF}" destId="{AC760536-D6FD-4326-9CA2-F14A5020FBAE}" srcOrd="0" destOrd="0" presId="urn:microsoft.com/office/officeart/2008/layout/RadialCluster"/>
    <dgm:cxn modelId="{2CB27D7A-2673-403E-BFCD-31CAA1632BB0}" srcId="{2F8D641C-6E9E-44E2-8867-8180B517F3C1}" destId="{CD36882D-77A7-4839-A321-74607EB331F1}" srcOrd="0" destOrd="0" parTransId="{0D20AF28-B430-46D3-AAF4-611616A37989}" sibTransId="{068FA5F5-9373-4184-BCAC-EF42CDA2EDC3}"/>
    <dgm:cxn modelId="{8C09B394-05C5-4101-B567-E1477DA47313}" type="presOf" srcId="{2F8D641C-6E9E-44E2-8867-8180B517F3C1}" destId="{3B7C5E8E-11FA-4FBA-86E6-47DDB26B3D7A}" srcOrd="0" destOrd="0" presId="urn:microsoft.com/office/officeart/2008/layout/RadialCluster"/>
    <dgm:cxn modelId="{29874C57-3A74-43E6-B011-2555D574B6E9}" type="presOf" srcId="{CD36882D-77A7-4839-A321-74607EB331F1}" destId="{48EA30AE-11FD-4D83-A895-1C1FE3D1563C}" srcOrd="0" destOrd="0" presId="urn:microsoft.com/office/officeart/2008/layout/RadialCluster"/>
    <dgm:cxn modelId="{F0BBC15C-FF0F-4F6A-A55F-F8782A772B40}" srcId="{CD36882D-77A7-4839-A321-74607EB331F1}" destId="{DDD6D8FB-C1F2-44C7-8B97-35FFCAC6CBE1}" srcOrd="0" destOrd="0" parTransId="{3597E7A0-E528-4E1C-A909-8357F9EF0507}" sibTransId="{1B34DC3F-611F-48B6-9AA6-5A4E741FB854}"/>
    <dgm:cxn modelId="{6A69D1B2-D615-4210-A221-87D75FC02A86}" type="presOf" srcId="{3597E7A0-E528-4E1C-A909-8357F9EF0507}" destId="{A6C688D1-2AC7-40EB-BF2A-943CCD5B5DCF}" srcOrd="0" destOrd="0" presId="urn:microsoft.com/office/officeart/2008/layout/RadialCluster"/>
    <dgm:cxn modelId="{E7B762BF-5536-4BA8-977C-9E39FD8484EF}" srcId="{CD36882D-77A7-4839-A321-74607EB331F1}" destId="{1A06BD95-0407-442E-8E46-FE016C689EFF}" srcOrd="1" destOrd="0" parTransId="{BF4C1923-1E90-4AAC-91AD-385C6C7CEAD0}" sibTransId="{FE2AEA0E-3851-4AD3-B110-522E86C2E58C}"/>
    <dgm:cxn modelId="{898EDB4F-7D66-45AA-BCFD-9214C2FB9DB9}" type="presOf" srcId="{BF4C1923-1E90-4AAC-91AD-385C6C7CEAD0}" destId="{1FC4D93E-E953-428F-AC0D-D193F72C373C}" srcOrd="0" destOrd="0" presId="urn:microsoft.com/office/officeart/2008/layout/RadialCluster"/>
    <dgm:cxn modelId="{A8FB6AE8-FC74-4928-9F6D-842D95F39566}" type="presOf" srcId="{DDD6D8FB-C1F2-44C7-8B97-35FFCAC6CBE1}" destId="{E44601C5-22BE-4EC9-9F93-414181879C9A}" srcOrd="0" destOrd="0" presId="urn:microsoft.com/office/officeart/2008/layout/RadialCluster"/>
    <dgm:cxn modelId="{44915464-A5DB-47A9-8C97-1FB235AC4DFC}" type="presParOf" srcId="{3B7C5E8E-11FA-4FBA-86E6-47DDB26B3D7A}" destId="{DC4BA335-0256-493B-A127-C95D6DAC9E56}" srcOrd="0" destOrd="0" presId="urn:microsoft.com/office/officeart/2008/layout/RadialCluster"/>
    <dgm:cxn modelId="{021154B2-9F8B-4DB2-AED6-A0FCF23D0443}" type="presParOf" srcId="{DC4BA335-0256-493B-A127-C95D6DAC9E56}" destId="{48EA30AE-11FD-4D83-A895-1C1FE3D1563C}" srcOrd="0" destOrd="0" presId="urn:microsoft.com/office/officeart/2008/layout/RadialCluster"/>
    <dgm:cxn modelId="{C3C4AE2E-35BC-4FFB-AAC8-5E401D0FB7F3}" type="presParOf" srcId="{DC4BA335-0256-493B-A127-C95D6DAC9E56}" destId="{A6C688D1-2AC7-40EB-BF2A-943CCD5B5DCF}" srcOrd="1" destOrd="0" presId="urn:microsoft.com/office/officeart/2008/layout/RadialCluster"/>
    <dgm:cxn modelId="{4568FCBE-9525-41B9-AC30-6AD796D0E8EC}" type="presParOf" srcId="{DC4BA335-0256-493B-A127-C95D6DAC9E56}" destId="{E44601C5-22BE-4EC9-9F93-414181879C9A}" srcOrd="2" destOrd="0" presId="urn:microsoft.com/office/officeart/2008/layout/RadialCluster"/>
    <dgm:cxn modelId="{42EF1636-7B0D-48B6-9788-95E6378C36CB}" type="presParOf" srcId="{DC4BA335-0256-493B-A127-C95D6DAC9E56}" destId="{1FC4D93E-E953-428F-AC0D-D193F72C373C}" srcOrd="3" destOrd="0" presId="urn:microsoft.com/office/officeart/2008/layout/RadialCluster"/>
    <dgm:cxn modelId="{7CA7BD7E-DB13-4CBB-8830-D6278D91177F}" type="presParOf" srcId="{DC4BA335-0256-493B-A127-C95D6DAC9E56}" destId="{AC760536-D6FD-4326-9CA2-F14A5020FBAE}"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DECDA1-CB2D-46AF-95EB-CD2BAC3C79B3}"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en-GB"/>
        </a:p>
      </dgm:t>
    </dgm:pt>
    <dgm:pt modelId="{FB874688-A933-4E50-8593-989B4F7C0D4D}">
      <dgm:prSet phldrT="[Text]" custT="1"/>
      <dgm:spPr/>
      <dgm:t>
        <a:bodyPr/>
        <a:lstStyle/>
        <a:p>
          <a:pPr algn="ctr" rtl="0"/>
          <a:r>
            <a:rPr lang="en-US" sz="2000" dirty="0" smtClean="0">
              <a:solidFill>
                <a:schemeClr val="bg1"/>
              </a:solidFill>
              <a:effectLst/>
              <a:latin typeface="Times New Roman" charset="0"/>
              <a:ea typeface="+mn-ea"/>
              <a:cs typeface="Times New Roman" charset="0"/>
            </a:rPr>
            <a:t>This belief has corrupted their moral condition to the extent that Muslims can not live with other people in peace and harmony, or can be loyal to a non-Muslim government </a:t>
          </a:r>
          <a:endParaRPr lang="en-GB" sz="2000" dirty="0">
            <a:solidFill>
              <a:schemeClr val="bg1"/>
            </a:solidFill>
          </a:endParaRPr>
        </a:p>
      </dgm:t>
    </dgm:pt>
    <dgm:pt modelId="{7235D529-B4A7-438F-A87F-C29696F58464}" type="parTrans" cxnId="{4FA8D1DB-187C-45A7-9E9B-B7257BB94028}">
      <dgm:prSet/>
      <dgm:spPr/>
      <dgm:t>
        <a:bodyPr/>
        <a:lstStyle/>
        <a:p>
          <a:pPr algn="ctr"/>
          <a:endParaRPr lang="en-GB" sz="2000">
            <a:solidFill>
              <a:schemeClr val="bg1"/>
            </a:solidFill>
          </a:endParaRPr>
        </a:p>
      </dgm:t>
    </dgm:pt>
    <dgm:pt modelId="{A87D7B94-AFAB-47F2-A793-411C2DE170B5}" type="sibTrans" cxnId="{4FA8D1DB-187C-45A7-9E9B-B7257BB94028}">
      <dgm:prSet/>
      <dgm:spPr/>
      <dgm:t>
        <a:bodyPr/>
        <a:lstStyle/>
        <a:p>
          <a:pPr algn="ctr"/>
          <a:endParaRPr lang="en-GB" sz="2000">
            <a:solidFill>
              <a:schemeClr val="bg1"/>
            </a:solidFill>
          </a:endParaRPr>
        </a:p>
      </dgm:t>
    </dgm:pt>
    <dgm:pt modelId="{3ACFD366-28F4-415D-99F9-FC5BF4FC001A}">
      <dgm:prSet phldrT="[Text]" custT="1"/>
      <dgm:spPr/>
      <dgm:t>
        <a:bodyPr/>
        <a:lstStyle/>
        <a:p>
          <a:pPr algn="ctr"/>
          <a:r>
            <a:rPr lang="en-US" sz="2000" dirty="0" smtClean="0">
              <a:solidFill>
                <a:schemeClr val="bg1"/>
              </a:solidFill>
              <a:effectLst/>
              <a:latin typeface="Times New Roman" charset="0"/>
              <a:ea typeface="+mn-ea"/>
              <a:cs typeface="Times New Roman" charset="0"/>
            </a:rPr>
            <a:t>Such harsh thinking makes hearts devoid of human sympathy, justice and compassion; and allows spite and ill will to flourish leading to brutality</a:t>
          </a:r>
          <a:endParaRPr lang="en-GB" sz="2000" dirty="0">
            <a:solidFill>
              <a:schemeClr val="bg1"/>
            </a:solidFill>
          </a:endParaRPr>
        </a:p>
      </dgm:t>
    </dgm:pt>
    <dgm:pt modelId="{775AA375-F615-4C68-B327-075BF625A4C7}" type="parTrans" cxnId="{34B39F85-9129-4853-8532-D8DFC00D0393}">
      <dgm:prSet/>
      <dgm:spPr/>
      <dgm:t>
        <a:bodyPr/>
        <a:lstStyle/>
        <a:p>
          <a:pPr algn="ctr"/>
          <a:endParaRPr lang="en-GB" sz="2000">
            <a:solidFill>
              <a:schemeClr val="bg1"/>
            </a:solidFill>
          </a:endParaRPr>
        </a:p>
      </dgm:t>
    </dgm:pt>
    <dgm:pt modelId="{9E9C29B2-EBB5-4DBE-8A03-6DD5CFA1CB20}" type="sibTrans" cxnId="{34B39F85-9129-4853-8532-D8DFC00D0393}">
      <dgm:prSet/>
      <dgm:spPr/>
      <dgm:t>
        <a:bodyPr/>
        <a:lstStyle/>
        <a:p>
          <a:pPr algn="ctr"/>
          <a:endParaRPr lang="en-GB" sz="2000">
            <a:solidFill>
              <a:schemeClr val="bg1"/>
            </a:solidFill>
          </a:endParaRPr>
        </a:p>
      </dgm:t>
    </dgm:pt>
    <dgm:pt modelId="{AAAA55AA-3A35-47E1-B165-DA9BA3410C77}">
      <dgm:prSet phldrT="[Text]" custT="1"/>
      <dgm:spPr/>
      <dgm:t>
        <a:bodyPr/>
        <a:lstStyle/>
        <a:p>
          <a:pPr algn="ctr" rtl="0"/>
          <a:r>
            <a:rPr lang="en-US" sz="2000" b="1" dirty="0" smtClean="0">
              <a:solidFill>
                <a:srgbClr val="FFFF00"/>
              </a:solidFill>
              <a:effectLst/>
              <a:latin typeface="Times New Roman" charset="0"/>
              <a:ea typeface="+mn-ea"/>
              <a:cs typeface="Times New Roman" charset="0"/>
            </a:rPr>
            <a:t>But it is only too obvious that such teachings cannot be from God, Who punishes only after His message has been fully communicated</a:t>
          </a:r>
          <a:endParaRPr lang="en-GB" sz="2000" b="1" dirty="0">
            <a:solidFill>
              <a:srgbClr val="FFFF00"/>
            </a:solidFill>
          </a:endParaRPr>
        </a:p>
      </dgm:t>
    </dgm:pt>
    <dgm:pt modelId="{96BDA22D-C16E-47D0-A001-E904A7D7DE14}" type="parTrans" cxnId="{32585E9A-4C09-4C88-8642-CE34A0B67280}">
      <dgm:prSet/>
      <dgm:spPr/>
      <dgm:t>
        <a:bodyPr/>
        <a:lstStyle/>
        <a:p>
          <a:pPr algn="ctr"/>
          <a:endParaRPr lang="en-GB" sz="2000">
            <a:solidFill>
              <a:schemeClr val="bg1"/>
            </a:solidFill>
          </a:endParaRPr>
        </a:p>
      </dgm:t>
    </dgm:pt>
    <dgm:pt modelId="{D8DDCF18-7794-4802-9FBF-1CBFBE8BFA15}" type="sibTrans" cxnId="{32585E9A-4C09-4C88-8642-CE34A0B67280}">
      <dgm:prSet/>
      <dgm:spPr/>
      <dgm:t>
        <a:bodyPr/>
        <a:lstStyle/>
        <a:p>
          <a:pPr algn="ctr"/>
          <a:endParaRPr lang="en-GB" sz="2000">
            <a:solidFill>
              <a:schemeClr val="bg1"/>
            </a:solidFill>
          </a:endParaRPr>
        </a:p>
      </dgm:t>
    </dgm:pt>
    <dgm:pt modelId="{44BFE292-0E23-4815-9049-87041928F211}">
      <dgm:prSet custT="1"/>
      <dgm:spPr/>
      <dgm:t>
        <a:bodyPr/>
        <a:lstStyle/>
        <a:p>
          <a:pPr algn="ctr" rtl="0"/>
          <a:r>
            <a:rPr lang="en-US" sz="2000" dirty="0" smtClean="0">
              <a:solidFill>
                <a:schemeClr val="bg1"/>
              </a:solidFill>
              <a:effectLst/>
              <a:latin typeface="Times New Roman" charset="0"/>
              <a:ea typeface="+mn-ea"/>
              <a:cs typeface="Times New Roman" charset="0"/>
            </a:rPr>
            <a:t> A belief  that non-Muslims should be subjected to coercion that they should either become Muslims or be put to death, is open to very serious objections</a:t>
          </a:r>
        </a:p>
      </dgm:t>
    </dgm:pt>
    <dgm:pt modelId="{F3F956B6-214B-40DB-90D8-C3D45D58339D}" type="parTrans" cxnId="{C3655580-42F2-4294-8716-A820CEBB5A39}">
      <dgm:prSet/>
      <dgm:spPr/>
      <dgm:t>
        <a:bodyPr/>
        <a:lstStyle/>
        <a:p>
          <a:endParaRPr lang="en-GB"/>
        </a:p>
      </dgm:t>
    </dgm:pt>
    <dgm:pt modelId="{64EF33B4-54C9-4650-A93E-C65F9B22DEB8}" type="sibTrans" cxnId="{C3655580-42F2-4294-8716-A820CEBB5A39}">
      <dgm:prSet/>
      <dgm:spPr/>
      <dgm:t>
        <a:bodyPr/>
        <a:lstStyle/>
        <a:p>
          <a:endParaRPr lang="en-GB"/>
        </a:p>
      </dgm:t>
    </dgm:pt>
    <dgm:pt modelId="{33DCD159-07CC-47CA-8608-667C98D8DC4D}" type="pres">
      <dgm:prSet presAssocID="{9CDECDA1-CB2D-46AF-95EB-CD2BAC3C79B3}" presName="linear" presStyleCnt="0">
        <dgm:presLayoutVars>
          <dgm:dir/>
          <dgm:resizeHandles val="exact"/>
        </dgm:presLayoutVars>
      </dgm:prSet>
      <dgm:spPr/>
      <dgm:t>
        <a:bodyPr/>
        <a:lstStyle/>
        <a:p>
          <a:endParaRPr lang="en-GB"/>
        </a:p>
      </dgm:t>
    </dgm:pt>
    <dgm:pt modelId="{3F50106E-148D-4FC7-BA6B-A0FCF4766D5D}" type="pres">
      <dgm:prSet presAssocID="{FB874688-A933-4E50-8593-989B4F7C0D4D}" presName="comp" presStyleCnt="0"/>
      <dgm:spPr/>
    </dgm:pt>
    <dgm:pt modelId="{825D2C95-7E0B-4F46-ACA7-F44C3C7E1F16}" type="pres">
      <dgm:prSet presAssocID="{FB874688-A933-4E50-8593-989B4F7C0D4D}" presName="box" presStyleLbl="node1" presStyleIdx="0" presStyleCnt="4"/>
      <dgm:spPr/>
      <dgm:t>
        <a:bodyPr/>
        <a:lstStyle/>
        <a:p>
          <a:endParaRPr lang="en-GB"/>
        </a:p>
      </dgm:t>
    </dgm:pt>
    <dgm:pt modelId="{C51BAD55-A70A-4653-A265-8AD4000AF175}" type="pres">
      <dgm:prSet presAssocID="{FB874688-A933-4E50-8593-989B4F7C0D4D}" presName="img" presStyleLbl="fgImgPlace1" presStyleIdx="0" presStyleCnt="4"/>
      <dgm:spPr/>
    </dgm:pt>
    <dgm:pt modelId="{22612CAA-0397-4482-8347-6C111BFA473D}" type="pres">
      <dgm:prSet presAssocID="{FB874688-A933-4E50-8593-989B4F7C0D4D}" presName="text" presStyleLbl="node1" presStyleIdx="0" presStyleCnt="4">
        <dgm:presLayoutVars>
          <dgm:bulletEnabled val="1"/>
        </dgm:presLayoutVars>
      </dgm:prSet>
      <dgm:spPr/>
      <dgm:t>
        <a:bodyPr/>
        <a:lstStyle/>
        <a:p>
          <a:endParaRPr lang="en-GB"/>
        </a:p>
      </dgm:t>
    </dgm:pt>
    <dgm:pt modelId="{EE0C44BD-54F7-4F16-BABB-CB627FE4E9EF}" type="pres">
      <dgm:prSet presAssocID="{A87D7B94-AFAB-47F2-A793-411C2DE170B5}" presName="spacer" presStyleCnt="0"/>
      <dgm:spPr/>
    </dgm:pt>
    <dgm:pt modelId="{A6A3B21B-B31B-4AF4-9B7A-5FCD11FA8BA9}" type="pres">
      <dgm:prSet presAssocID="{44BFE292-0E23-4815-9049-87041928F211}" presName="comp" presStyleCnt="0"/>
      <dgm:spPr/>
    </dgm:pt>
    <dgm:pt modelId="{6F324CCA-5C06-41C6-88BD-053D84CEBB96}" type="pres">
      <dgm:prSet presAssocID="{44BFE292-0E23-4815-9049-87041928F211}" presName="box" presStyleLbl="node1" presStyleIdx="1" presStyleCnt="4"/>
      <dgm:spPr/>
      <dgm:t>
        <a:bodyPr/>
        <a:lstStyle/>
        <a:p>
          <a:endParaRPr lang="en-GB"/>
        </a:p>
      </dgm:t>
    </dgm:pt>
    <dgm:pt modelId="{5ACE632B-8540-4AAC-9651-F88478231DC4}" type="pres">
      <dgm:prSet presAssocID="{44BFE292-0E23-4815-9049-87041928F211}" presName="img" presStyleLbl="fgImgPlace1" presStyleIdx="1" presStyleCnt="4"/>
      <dgm:spPr/>
    </dgm:pt>
    <dgm:pt modelId="{FE2655F2-CC24-49F6-BD57-05906551A393}" type="pres">
      <dgm:prSet presAssocID="{44BFE292-0E23-4815-9049-87041928F211}" presName="text" presStyleLbl="node1" presStyleIdx="1" presStyleCnt="4">
        <dgm:presLayoutVars>
          <dgm:bulletEnabled val="1"/>
        </dgm:presLayoutVars>
      </dgm:prSet>
      <dgm:spPr/>
      <dgm:t>
        <a:bodyPr/>
        <a:lstStyle/>
        <a:p>
          <a:endParaRPr lang="en-GB"/>
        </a:p>
      </dgm:t>
    </dgm:pt>
    <dgm:pt modelId="{D8CDB590-110F-4479-9016-1C4D4600A7D2}" type="pres">
      <dgm:prSet presAssocID="{64EF33B4-54C9-4650-A93E-C65F9B22DEB8}" presName="spacer" presStyleCnt="0"/>
      <dgm:spPr/>
    </dgm:pt>
    <dgm:pt modelId="{85A953EA-C233-4E11-B24B-74E0C239471E}" type="pres">
      <dgm:prSet presAssocID="{3ACFD366-28F4-415D-99F9-FC5BF4FC001A}" presName="comp" presStyleCnt="0"/>
      <dgm:spPr/>
    </dgm:pt>
    <dgm:pt modelId="{A3F32B63-A61E-40A0-93A4-B96F902F7AC4}" type="pres">
      <dgm:prSet presAssocID="{3ACFD366-28F4-415D-99F9-FC5BF4FC001A}" presName="box" presStyleLbl="node1" presStyleIdx="2" presStyleCnt="4"/>
      <dgm:spPr/>
      <dgm:t>
        <a:bodyPr/>
        <a:lstStyle/>
        <a:p>
          <a:endParaRPr lang="en-GB"/>
        </a:p>
      </dgm:t>
    </dgm:pt>
    <dgm:pt modelId="{6114C47A-6682-4539-B8C1-9580A8A9A25C}" type="pres">
      <dgm:prSet presAssocID="{3ACFD366-28F4-415D-99F9-FC5BF4FC001A}" presName="img" presStyleLbl="fgImgPlace1" presStyleIdx="2" presStyleCnt="4"/>
      <dgm:spPr/>
    </dgm:pt>
    <dgm:pt modelId="{4A4D348E-EEA0-413E-9277-BBA8116CBD72}" type="pres">
      <dgm:prSet presAssocID="{3ACFD366-28F4-415D-99F9-FC5BF4FC001A}" presName="text" presStyleLbl="node1" presStyleIdx="2" presStyleCnt="4">
        <dgm:presLayoutVars>
          <dgm:bulletEnabled val="1"/>
        </dgm:presLayoutVars>
      </dgm:prSet>
      <dgm:spPr/>
      <dgm:t>
        <a:bodyPr/>
        <a:lstStyle/>
        <a:p>
          <a:endParaRPr lang="en-GB"/>
        </a:p>
      </dgm:t>
    </dgm:pt>
    <dgm:pt modelId="{AEC22ABD-F248-4C6A-989E-8C8A3449EE67}" type="pres">
      <dgm:prSet presAssocID="{9E9C29B2-EBB5-4DBE-8A03-6DD5CFA1CB20}" presName="spacer" presStyleCnt="0"/>
      <dgm:spPr/>
    </dgm:pt>
    <dgm:pt modelId="{715A8C00-28E7-4365-8207-4B0DE2A25E95}" type="pres">
      <dgm:prSet presAssocID="{AAAA55AA-3A35-47E1-B165-DA9BA3410C77}" presName="comp" presStyleCnt="0"/>
      <dgm:spPr/>
    </dgm:pt>
    <dgm:pt modelId="{C7EC4838-D21F-47FB-AB0A-D710AF6620AC}" type="pres">
      <dgm:prSet presAssocID="{AAAA55AA-3A35-47E1-B165-DA9BA3410C77}" presName="box" presStyleLbl="node1" presStyleIdx="3" presStyleCnt="4"/>
      <dgm:spPr/>
      <dgm:t>
        <a:bodyPr/>
        <a:lstStyle/>
        <a:p>
          <a:endParaRPr lang="en-GB"/>
        </a:p>
      </dgm:t>
    </dgm:pt>
    <dgm:pt modelId="{C1195B33-4EF9-404F-94F4-945C21AF5205}" type="pres">
      <dgm:prSet presAssocID="{AAAA55AA-3A35-47E1-B165-DA9BA3410C77}" presName="img" presStyleLbl="fgImgPlace1" presStyleIdx="3" presStyleCnt="4"/>
      <dgm:spPr/>
    </dgm:pt>
    <dgm:pt modelId="{7C8BC331-5369-4CE7-ACD3-B8A95ADBE3CD}" type="pres">
      <dgm:prSet presAssocID="{AAAA55AA-3A35-47E1-B165-DA9BA3410C77}" presName="text" presStyleLbl="node1" presStyleIdx="3" presStyleCnt="4">
        <dgm:presLayoutVars>
          <dgm:bulletEnabled val="1"/>
        </dgm:presLayoutVars>
      </dgm:prSet>
      <dgm:spPr/>
      <dgm:t>
        <a:bodyPr/>
        <a:lstStyle/>
        <a:p>
          <a:endParaRPr lang="en-GB"/>
        </a:p>
      </dgm:t>
    </dgm:pt>
  </dgm:ptLst>
  <dgm:cxnLst>
    <dgm:cxn modelId="{293BE5CE-2EA6-4C40-B2DB-EBE39164B1E6}" type="presOf" srcId="{FB874688-A933-4E50-8593-989B4F7C0D4D}" destId="{825D2C95-7E0B-4F46-ACA7-F44C3C7E1F16}" srcOrd="0" destOrd="0" presId="urn:microsoft.com/office/officeart/2005/8/layout/vList4"/>
    <dgm:cxn modelId="{32585E9A-4C09-4C88-8642-CE34A0B67280}" srcId="{9CDECDA1-CB2D-46AF-95EB-CD2BAC3C79B3}" destId="{AAAA55AA-3A35-47E1-B165-DA9BA3410C77}" srcOrd="3" destOrd="0" parTransId="{96BDA22D-C16E-47D0-A001-E904A7D7DE14}" sibTransId="{D8DDCF18-7794-4802-9FBF-1CBFBE8BFA15}"/>
    <dgm:cxn modelId="{C3655580-42F2-4294-8716-A820CEBB5A39}" srcId="{9CDECDA1-CB2D-46AF-95EB-CD2BAC3C79B3}" destId="{44BFE292-0E23-4815-9049-87041928F211}" srcOrd="1" destOrd="0" parTransId="{F3F956B6-214B-40DB-90D8-C3D45D58339D}" sibTransId="{64EF33B4-54C9-4650-A93E-C65F9B22DEB8}"/>
    <dgm:cxn modelId="{DEEA8224-7C7C-40CD-88AD-7A0E24C88F2E}" type="presOf" srcId="{44BFE292-0E23-4815-9049-87041928F211}" destId="{6F324CCA-5C06-41C6-88BD-053D84CEBB96}" srcOrd="0" destOrd="0" presId="urn:microsoft.com/office/officeart/2005/8/layout/vList4"/>
    <dgm:cxn modelId="{4FA8D1DB-187C-45A7-9E9B-B7257BB94028}" srcId="{9CDECDA1-CB2D-46AF-95EB-CD2BAC3C79B3}" destId="{FB874688-A933-4E50-8593-989B4F7C0D4D}" srcOrd="0" destOrd="0" parTransId="{7235D529-B4A7-438F-A87F-C29696F58464}" sibTransId="{A87D7B94-AFAB-47F2-A793-411C2DE170B5}"/>
    <dgm:cxn modelId="{42CBA492-12B6-41E8-BB43-4686176F0300}" type="presOf" srcId="{9CDECDA1-CB2D-46AF-95EB-CD2BAC3C79B3}" destId="{33DCD159-07CC-47CA-8608-667C98D8DC4D}" srcOrd="0" destOrd="0" presId="urn:microsoft.com/office/officeart/2005/8/layout/vList4"/>
    <dgm:cxn modelId="{D64B8E2A-712E-4859-BEA7-54801258C7A3}" type="presOf" srcId="{AAAA55AA-3A35-47E1-B165-DA9BA3410C77}" destId="{7C8BC331-5369-4CE7-ACD3-B8A95ADBE3CD}" srcOrd="1" destOrd="0" presId="urn:microsoft.com/office/officeart/2005/8/layout/vList4"/>
    <dgm:cxn modelId="{3C873BFD-280C-4134-B968-5CBA1E1119E4}" type="presOf" srcId="{FB874688-A933-4E50-8593-989B4F7C0D4D}" destId="{22612CAA-0397-4482-8347-6C111BFA473D}" srcOrd="1" destOrd="0" presId="urn:microsoft.com/office/officeart/2005/8/layout/vList4"/>
    <dgm:cxn modelId="{9D4DFDBC-D175-49CA-80BA-EA5D484185BC}" type="presOf" srcId="{3ACFD366-28F4-415D-99F9-FC5BF4FC001A}" destId="{A3F32B63-A61E-40A0-93A4-B96F902F7AC4}" srcOrd="0" destOrd="0" presId="urn:microsoft.com/office/officeart/2005/8/layout/vList4"/>
    <dgm:cxn modelId="{82528D74-D3F2-4CF4-A56F-B5A2684C471F}" type="presOf" srcId="{44BFE292-0E23-4815-9049-87041928F211}" destId="{FE2655F2-CC24-49F6-BD57-05906551A393}" srcOrd="1" destOrd="0" presId="urn:microsoft.com/office/officeart/2005/8/layout/vList4"/>
    <dgm:cxn modelId="{34B39F85-9129-4853-8532-D8DFC00D0393}" srcId="{9CDECDA1-CB2D-46AF-95EB-CD2BAC3C79B3}" destId="{3ACFD366-28F4-415D-99F9-FC5BF4FC001A}" srcOrd="2" destOrd="0" parTransId="{775AA375-F615-4C68-B327-075BF625A4C7}" sibTransId="{9E9C29B2-EBB5-4DBE-8A03-6DD5CFA1CB20}"/>
    <dgm:cxn modelId="{2E6EC93E-E9B3-49D4-A8CB-1E14B69020F2}" type="presOf" srcId="{AAAA55AA-3A35-47E1-B165-DA9BA3410C77}" destId="{C7EC4838-D21F-47FB-AB0A-D710AF6620AC}" srcOrd="0" destOrd="0" presId="urn:microsoft.com/office/officeart/2005/8/layout/vList4"/>
    <dgm:cxn modelId="{731BAA4C-817E-415B-8260-1792AC74F1BF}" type="presOf" srcId="{3ACFD366-28F4-415D-99F9-FC5BF4FC001A}" destId="{4A4D348E-EEA0-413E-9277-BBA8116CBD72}" srcOrd="1" destOrd="0" presId="urn:microsoft.com/office/officeart/2005/8/layout/vList4"/>
    <dgm:cxn modelId="{8918D6EA-B55B-4F61-9310-41F4E154F78C}" type="presParOf" srcId="{33DCD159-07CC-47CA-8608-667C98D8DC4D}" destId="{3F50106E-148D-4FC7-BA6B-A0FCF4766D5D}" srcOrd="0" destOrd="0" presId="urn:microsoft.com/office/officeart/2005/8/layout/vList4"/>
    <dgm:cxn modelId="{032B5E3B-7690-4ACD-A696-45B4A1C9BDFF}" type="presParOf" srcId="{3F50106E-148D-4FC7-BA6B-A0FCF4766D5D}" destId="{825D2C95-7E0B-4F46-ACA7-F44C3C7E1F16}" srcOrd="0" destOrd="0" presId="urn:microsoft.com/office/officeart/2005/8/layout/vList4"/>
    <dgm:cxn modelId="{FB3FB6C2-462F-4382-BACF-15FCBC228C64}" type="presParOf" srcId="{3F50106E-148D-4FC7-BA6B-A0FCF4766D5D}" destId="{C51BAD55-A70A-4653-A265-8AD4000AF175}" srcOrd="1" destOrd="0" presId="urn:microsoft.com/office/officeart/2005/8/layout/vList4"/>
    <dgm:cxn modelId="{364099C4-814D-4314-9562-F0AAF2C8E259}" type="presParOf" srcId="{3F50106E-148D-4FC7-BA6B-A0FCF4766D5D}" destId="{22612CAA-0397-4482-8347-6C111BFA473D}" srcOrd="2" destOrd="0" presId="urn:microsoft.com/office/officeart/2005/8/layout/vList4"/>
    <dgm:cxn modelId="{26D79E7A-9152-4A1A-804C-5BEE4B3FC60E}" type="presParOf" srcId="{33DCD159-07CC-47CA-8608-667C98D8DC4D}" destId="{EE0C44BD-54F7-4F16-BABB-CB627FE4E9EF}" srcOrd="1" destOrd="0" presId="urn:microsoft.com/office/officeart/2005/8/layout/vList4"/>
    <dgm:cxn modelId="{005D2CF2-17A8-433F-AB66-B2EAB2D30546}" type="presParOf" srcId="{33DCD159-07CC-47CA-8608-667C98D8DC4D}" destId="{A6A3B21B-B31B-4AF4-9B7A-5FCD11FA8BA9}" srcOrd="2" destOrd="0" presId="urn:microsoft.com/office/officeart/2005/8/layout/vList4"/>
    <dgm:cxn modelId="{57A9716B-ADFA-4525-A931-69F82E701E8D}" type="presParOf" srcId="{A6A3B21B-B31B-4AF4-9B7A-5FCD11FA8BA9}" destId="{6F324CCA-5C06-41C6-88BD-053D84CEBB96}" srcOrd="0" destOrd="0" presId="urn:microsoft.com/office/officeart/2005/8/layout/vList4"/>
    <dgm:cxn modelId="{0566E3F0-9672-49D8-A474-A59BE85C2A7D}" type="presParOf" srcId="{A6A3B21B-B31B-4AF4-9B7A-5FCD11FA8BA9}" destId="{5ACE632B-8540-4AAC-9651-F88478231DC4}" srcOrd="1" destOrd="0" presId="urn:microsoft.com/office/officeart/2005/8/layout/vList4"/>
    <dgm:cxn modelId="{FCD73B6C-8F7F-459E-B9FF-0183BA380E04}" type="presParOf" srcId="{A6A3B21B-B31B-4AF4-9B7A-5FCD11FA8BA9}" destId="{FE2655F2-CC24-49F6-BD57-05906551A393}" srcOrd="2" destOrd="0" presId="urn:microsoft.com/office/officeart/2005/8/layout/vList4"/>
    <dgm:cxn modelId="{B0002FFC-D689-489A-8839-385E257E1FA4}" type="presParOf" srcId="{33DCD159-07CC-47CA-8608-667C98D8DC4D}" destId="{D8CDB590-110F-4479-9016-1C4D4600A7D2}" srcOrd="3" destOrd="0" presId="urn:microsoft.com/office/officeart/2005/8/layout/vList4"/>
    <dgm:cxn modelId="{3D576A9B-855D-4BDA-A5FE-DEA8AB15DC16}" type="presParOf" srcId="{33DCD159-07CC-47CA-8608-667C98D8DC4D}" destId="{85A953EA-C233-4E11-B24B-74E0C239471E}" srcOrd="4" destOrd="0" presId="urn:microsoft.com/office/officeart/2005/8/layout/vList4"/>
    <dgm:cxn modelId="{0D5223D0-4215-4B63-A2D2-699D06270B51}" type="presParOf" srcId="{85A953EA-C233-4E11-B24B-74E0C239471E}" destId="{A3F32B63-A61E-40A0-93A4-B96F902F7AC4}" srcOrd="0" destOrd="0" presId="urn:microsoft.com/office/officeart/2005/8/layout/vList4"/>
    <dgm:cxn modelId="{4063A675-3327-4B45-830C-37F963AC2385}" type="presParOf" srcId="{85A953EA-C233-4E11-B24B-74E0C239471E}" destId="{6114C47A-6682-4539-B8C1-9580A8A9A25C}" srcOrd="1" destOrd="0" presId="urn:microsoft.com/office/officeart/2005/8/layout/vList4"/>
    <dgm:cxn modelId="{4B37CF85-4B75-4945-BBB5-5E617484137D}" type="presParOf" srcId="{85A953EA-C233-4E11-B24B-74E0C239471E}" destId="{4A4D348E-EEA0-413E-9277-BBA8116CBD72}" srcOrd="2" destOrd="0" presId="urn:microsoft.com/office/officeart/2005/8/layout/vList4"/>
    <dgm:cxn modelId="{DB48DF99-9984-491E-9467-EF6E76A976E8}" type="presParOf" srcId="{33DCD159-07CC-47CA-8608-667C98D8DC4D}" destId="{AEC22ABD-F248-4C6A-989E-8C8A3449EE67}" srcOrd="5" destOrd="0" presId="urn:microsoft.com/office/officeart/2005/8/layout/vList4"/>
    <dgm:cxn modelId="{0C03ACDC-DD42-4224-AD12-3BA007F1B4C1}" type="presParOf" srcId="{33DCD159-07CC-47CA-8608-667C98D8DC4D}" destId="{715A8C00-28E7-4365-8207-4B0DE2A25E95}" srcOrd="6" destOrd="0" presId="urn:microsoft.com/office/officeart/2005/8/layout/vList4"/>
    <dgm:cxn modelId="{258327AB-A0EF-49C3-81C8-143C2B23B372}" type="presParOf" srcId="{715A8C00-28E7-4365-8207-4B0DE2A25E95}" destId="{C7EC4838-D21F-47FB-AB0A-D710AF6620AC}" srcOrd="0" destOrd="0" presId="urn:microsoft.com/office/officeart/2005/8/layout/vList4"/>
    <dgm:cxn modelId="{1316AC99-B87D-4A97-BB11-F40C13582D13}" type="presParOf" srcId="{715A8C00-28E7-4365-8207-4B0DE2A25E95}" destId="{C1195B33-4EF9-404F-94F4-945C21AF5205}" srcOrd="1" destOrd="0" presId="urn:microsoft.com/office/officeart/2005/8/layout/vList4"/>
    <dgm:cxn modelId="{335687CB-BA01-4BC7-8174-7F85491CEB04}" type="presParOf" srcId="{715A8C00-28E7-4365-8207-4B0DE2A25E95}" destId="{7C8BC331-5369-4CE7-ACD3-B8A95ADBE3C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5DE9E-CE25-4DB3-8DEC-48BD33FCB627}">
      <dsp:nvSpPr>
        <dsp:cNvPr id="0" name=""/>
        <dsp:cNvSpPr/>
      </dsp:nvSpPr>
      <dsp:spPr>
        <a:xfrm>
          <a:off x="0" y="146757"/>
          <a:ext cx="5338936" cy="201240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1" kern="1200" dirty="0" smtClean="0"/>
            <a:t>Jesus in India </a:t>
          </a:r>
          <a:r>
            <a:rPr lang="en-US" sz="2000" kern="1200" dirty="0" smtClean="0"/>
            <a:t>is the English version of </a:t>
          </a:r>
          <a:r>
            <a:rPr lang="en-US" sz="2000" i="1" u="sng" kern="1200" dirty="0" smtClean="0"/>
            <a:t>Masih Hindustan Mein</a:t>
          </a:r>
          <a:r>
            <a:rPr lang="en-US" sz="2000" i="1" kern="1200" dirty="0" smtClean="0"/>
            <a:t>, </a:t>
          </a:r>
          <a:r>
            <a:rPr lang="en-US" sz="2000" kern="1200" dirty="0" smtClean="0"/>
            <a:t>an Urdu treatise written by the Holy Founder of the worldwide Ahmadiyya Muslim Jama'at, Hadhrat Mirza </a:t>
          </a:r>
          <a:r>
            <a:rPr lang="en-US" sz="2000" kern="1200" dirty="0" err="1" smtClean="0"/>
            <a:t>Ghulam</a:t>
          </a:r>
          <a:r>
            <a:rPr lang="en-US" sz="2000" kern="1200" dirty="0" smtClean="0"/>
            <a:t> Ahmad, the Promised Messiah and Mahdi</a:t>
          </a:r>
          <a:endParaRPr lang="en-GB" sz="2000" kern="1200" dirty="0"/>
        </a:p>
      </dsp:txBody>
      <dsp:txXfrm>
        <a:off x="98237" y="244994"/>
        <a:ext cx="5142462" cy="1815926"/>
      </dsp:txXfrm>
    </dsp:sp>
    <dsp:sp modelId="{88330225-0630-484A-B5D1-889C46443743}">
      <dsp:nvSpPr>
        <dsp:cNvPr id="0" name=""/>
        <dsp:cNvSpPr/>
      </dsp:nvSpPr>
      <dsp:spPr>
        <a:xfrm>
          <a:off x="0" y="2861352"/>
          <a:ext cx="5338936" cy="201240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The main thesis expounded in this treatise is Jesus' deliverance from death on the Cross and his subsequent journey to India in quest of the lost tribes of Israel whom he had to gather into his fold as foretold by Jesus himself</a:t>
          </a:r>
          <a:endParaRPr lang="en-GB" sz="2000" kern="1200" dirty="0"/>
        </a:p>
      </dsp:txBody>
      <dsp:txXfrm>
        <a:off x="98237" y="2959589"/>
        <a:ext cx="5142462" cy="18159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2C5B2-9BF1-496C-92F8-BD7891782E06}">
      <dsp:nvSpPr>
        <dsp:cNvPr id="0" name=""/>
        <dsp:cNvSpPr/>
      </dsp:nvSpPr>
      <dsp:spPr>
        <a:xfrm>
          <a:off x="-5510330" y="-843663"/>
          <a:ext cx="6560952" cy="6560952"/>
        </a:xfrm>
        <a:prstGeom prst="blockArc">
          <a:avLst>
            <a:gd name="adj1" fmla="val 18900000"/>
            <a:gd name="adj2" fmla="val 2700000"/>
            <a:gd name="adj3" fmla="val 329"/>
          </a:avLst>
        </a:pr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E95E21-5FCE-4336-8835-DB928DED2824}">
      <dsp:nvSpPr>
        <dsp:cNvPr id="0" name=""/>
        <dsp:cNvSpPr/>
      </dsp:nvSpPr>
      <dsp:spPr>
        <a:xfrm>
          <a:off x="550001" y="374684"/>
          <a:ext cx="7169232" cy="749758"/>
        </a:xfrm>
        <a:prstGeom prst="rect">
          <a:avLst/>
        </a:prstGeom>
        <a:gradFill rotWithShape="0">
          <a:gsLst>
            <a:gs pos="0">
              <a:schemeClr val="accent1">
                <a:shade val="50000"/>
                <a:hueOff val="0"/>
                <a:satOff val="0"/>
                <a:lumOff val="0"/>
                <a:alphaOff val="0"/>
                <a:shade val="63000"/>
                <a:satMod val="165000"/>
              </a:schemeClr>
            </a:gs>
            <a:gs pos="30000">
              <a:schemeClr val="accent1">
                <a:shade val="50000"/>
                <a:hueOff val="0"/>
                <a:satOff val="0"/>
                <a:lumOff val="0"/>
                <a:alphaOff val="0"/>
                <a:shade val="58000"/>
                <a:satMod val="165000"/>
              </a:schemeClr>
            </a:gs>
            <a:gs pos="75000">
              <a:schemeClr val="accent1">
                <a:shade val="50000"/>
                <a:hueOff val="0"/>
                <a:satOff val="0"/>
                <a:lumOff val="0"/>
                <a:alphaOff val="0"/>
                <a:shade val="30000"/>
                <a:satMod val="175000"/>
              </a:schemeClr>
            </a:gs>
            <a:gs pos="100000">
              <a:schemeClr val="accent1">
                <a:shade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5121"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Times New Roman" charset="0"/>
              <a:ea typeface="+mn-ea"/>
              <a:cs typeface="Times New Roman" charset="0"/>
            </a:rPr>
            <a:t>Jesus started his journey from Jerusalem and passing through </a:t>
          </a:r>
          <a:r>
            <a:rPr lang="en-US" sz="2300" kern="1200" dirty="0" err="1" smtClean="0">
              <a:effectLst/>
              <a:latin typeface="Times New Roman" charset="0"/>
              <a:ea typeface="+mn-ea"/>
              <a:cs typeface="Times New Roman" charset="0"/>
            </a:rPr>
            <a:t>Nasibus</a:t>
          </a:r>
          <a:r>
            <a:rPr lang="en-US" sz="2300" kern="1200" dirty="0" smtClean="0">
              <a:effectLst/>
              <a:latin typeface="Times New Roman" charset="0"/>
              <a:ea typeface="+mn-ea"/>
              <a:cs typeface="Times New Roman" charset="0"/>
            </a:rPr>
            <a:t> and Iran, Jesus reached Afghanistan </a:t>
          </a:r>
          <a:endParaRPr lang="en-GB" sz="2300" kern="1200" dirty="0"/>
        </a:p>
      </dsp:txBody>
      <dsp:txXfrm>
        <a:off x="550001" y="374684"/>
        <a:ext cx="7169232" cy="749758"/>
      </dsp:txXfrm>
    </dsp:sp>
    <dsp:sp modelId="{78E6B9E9-6B28-42D7-BAAE-2B03A3572CDE}">
      <dsp:nvSpPr>
        <dsp:cNvPr id="0" name=""/>
        <dsp:cNvSpPr/>
      </dsp:nvSpPr>
      <dsp:spPr>
        <a:xfrm>
          <a:off x="81402" y="280964"/>
          <a:ext cx="937198" cy="937198"/>
        </a:xfrm>
        <a:prstGeom prst="ellipse">
          <a:avLst/>
        </a:prstGeom>
        <a:blipFill rotWithShape="0">
          <a:blip xmlns:r="http://schemas.openxmlformats.org/officeDocument/2006/relationships" r:embed="rId1"/>
          <a:stretch>
            <a:fillRect/>
          </a:stretch>
        </a:blipFill>
        <a:ln w="12700" cap="flat" cmpd="sng" algn="ctr">
          <a:solidFill>
            <a:schemeClr val="accent1">
              <a:shade val="5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E888BB9-B4DA-4BAC-A527-7469BED50842}">
      <dsp:nvSpPr>
        <dsp:cNvPr id="0" name=""/>
        <dsp:cNvSpPr/>
      </dsp:nvSpPr>
      <dsp:spPr>
        <a:xfrm>
          <a:off x="979855" y="1499516"/>
          <a:ext cx="6739378" cy="749758"/>
        </a:xfrm>
        <a:prstGeom prst="rect">
          <a:avLst/>
        </a:prstGeom>
        <a:gradFill rotWithShape="0">
          <a:gsLst>
            <a:gs pos="0">
              <a:schemeClr val="accent1">
                <a:shade val="50000"/>
                <a:hueOff val="128595"/>
                <a:satOff val="-1664"/>
                <a:lumOff val="20770"/>
                <a:alphaOff val="0"/>
                <a:shade val="63000"/>
                <a:satMod val="165000"/>
              </a:schemeClr>
            </a:gs>
            <a:gs pos="30000">
              <a:schemeClr val="accent1">
                <a:shade val="50000"/>
                <a:hueOff val="128595"/>
                <a:satOff val="-1664"/>
                <a:lumOff val="20770"/>
                <a:alphaOff val="0"/>
                <a:shade val="58000"/>
                <a:satMod val="165000"/>
              </a:schemeClr>
            </a:gs>
            <a:gs pos="75000">
              <a:schemeClr val="accent1">
                <a:shade val="50000"/>
                <a:hueOff val="128595"/>
                <a:satOff val="-1664"/>
                <a:lumOff val="20770"/>
                <a:alphaOff val="0"/>
                <a:shade val="30000"/>
                <a:satMod val="175000"/>
              </a:schemeClr>
            </a:gs>
            <a:gs pos="100000">
              <a:schemeClr val="accent1">
                <a:shade val="50000"/>
                <a:hueOff val="128595"/>
                <a:satOff val="-1664"/>
                <a:lumOff val="2077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5121"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Times New Roman" charset="0"/>
              <a:ea typeface="+mn-ea"/>
              <a:cs typeface="Times New Roman" charset="0"/>
            </a:rPr>
            <a:t>Where he met the Jews who had settled there after their escape from the bonds of Nebuchadnezzar</a:t>
          </a:r>
          <a:endParaRPr lang="en-GB" sz="2300" kern="1200" dirty="0"/>
        </a:p>
      </dsp:txBody>
      <dsp:txXfrm>
        <a:off x="979855" y="1499516"/>
        <a:ext cx="6739378" cy="749758"/>
      </dsp:txXfrm>
    </dsp:sp>
    <dsp:sp modelId="{CD1410B2-1D0D-4612-B5B6-AF9B426AFE30}">
      <dsp:nvSpPr>
        <dsp:cNvPr id="0" name=""/>
        <dsp:cNvSpPr/>
      </dsp:nvSpPr>
      <dsp:spPr>
        <a:xfrm>
          <a:off x="511256" y="1405797"/>
          <a:ext cx="937198" cy="937198"/>
        </a:xfrm>
        <a:prstGeom prst="ellipse">
          <a:avLst/>
        </a:prstGeom>
        <a:blipFill rotWithShape="0">
          <a:blip xmlns:r="http://schemas.openxmlformats.org/officeDocument/2006/relationships" r:embed="rId2"/>
          <a:stretch>
            <a:fillRect/>
          </a:stretch>
        </a:blipFill>
        <a:ln w="12700" cap="flat" cmpd="sng" algn="ctr">
          <a:solidFill>
            <a:schemeClr val="accent1">
              <a:shade val="50000"/>
              <a:hueOff val="128595"/>
              <a:satOff val="-1664"/>
              <a:lumOff val="2077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4E4A054-96C6-45B3-BFB6-219A481BE9D5}">
      <dsp:nvSpPr>
        <dsp:cNvPr id="0" name=""/>
        <dsp:cNvSpPr/>
      </dsp:nvSpPr>
      <dsp:spPr>
        <a:xfrm>
          <a:off x="979855" y="2624349"/>
          <a:ext cx="6739378" cy="749758"/>
        </a:xfrm>
        <a:prstGeom prst="rect">
          <a:avLst/>
        </a:prstGeom>
        <a:gradFill rotWithShape="0">
          <a:gsLst>
            <a:gs pos="0">
              <a:schemeClr val="accent1">
                <a:shade val="50000"/>
                <a:hueOff val="257190"/>
                <a:satOff val="-3328"/>
                <a:lumOff val="41539"/>
                <a:alphaOff val="0"/>
                <a:shade val="63000"/>
                <a:satMod val="165000"/>
              </a:schemeClr>
            </a:gs>
            <a:gs pos="30000">
              <a:schemeClr val="accent1">
                <a:shade val="50000"/>
                <a:hueOff val="257190"/>
                <a:satOff val="-3328"/>
                <a:lumOff val="41539"/>
                <a:alphaOff val="0"/>
                <a:shade val="58000"/>
                <a:satMod val="165000"/>
              </a:schemeClr>
            </a:gs>
            <a:gs pos="75000">
              <a:schemeClr val="accent1">
                <a:shade val="50000"/>
                <a:hueOff val="257190"/>
                <a:satOff val="-3328"/>
                <a:lumOff val="41539"/>
                <a:alphaOff val="0"/>
                <a:shade val="30000"/>
                <a:satMod val="175000"/>
              </a:schemeClr>
            </a:gs>
            <a:gs pos="100000">
              <a:schemeClr val="accent1">
                <a:shade val="50000"/>
                <a:hueOff val="257190"/>
                <a:satOff val="-3328"/>
                <a:lumOff val="4153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5121"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Times New Roman" charset="0"/>
              <a:ea typeface="+mn-ea"/>
              <a:cs typeface="Times New Roman" charset="0"/>
            </a:rPr>
            <a:t>From Afghanistan Jesus went to Kashmir where some Israelite tribes had also settled </a:t>
          </a:r>
          <a:endParaRPr lang="en-GB" sz="2300" kern="1200" dirty="0"/>
        </a:p>
      </dsp:txBody>
      <dsp:txXfrm>
        <a:off x="979855" y="2624349"/>
        <a:ext cx="6739378" cy="749758"/>
      </dsp:txXfrm>
    </dsp:sp>
    <dsp:sp modelId="{5D378693-B655-4507-9886-52B20BCEAD90}">
      <dsp:nvSpPr>
        <dsp:cNvPr id="0" name=""/>
        <dsp:cNvSpPr/>
      </dsp:nvSpPr>
      <dsp:spPr>
        <a:xfrm>
          <a:off x="511256" y="2530629"/>
          <a:ext cx="937198" cy="937198"/>
        </a:xfrm>
        <a:prstGeom prst="ellipse">
          <a:avLst/>
        </a:prstGeom>
        <a:blipFill rotWithShape="0">
          <a:blip xmlns:r="http://schemas.openxmlformats.org/officeDocument/2006/relationships" r:embed="rId3"/>
          <a:stretch>
            <a:fillRect/>
          </a:stretch>
        </a:blipFill>
        <a:ln w="12700" cap="flat" cmpd="sng" algn="ctr">
          <a:solidFill>
            <a:schemeClr val="accent1">
              <a:shade val="50000"/>
              <a:hueOff val="257190"/>
              <a:satOff val="-3328"/>
              <a:lumOff val="41539"/>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065495-57FF-4CA3-9461-D32190B8B616}">
      <dsp:nvSpPr>
        <dsp:cNvPr id="0" name=""/>
        <dsp:cNvSpPr/>
      </dsp:nvSpPr>
      <dsp:spPr>
        <a:xfrm>
          <a:off x="550001" y="3749182"/>
          <a:ext cx="7169232" cy="749758"/>
        </a:xfrm>
        <a:prstGeom prst="rect">
          <a:avLst/>
        </a:prstGeom>
        <a:gradFill rotWithShape="0">
          <a:gsLst>
            <a:gs pos="0">
              <a:schemeClr val="accent1">
                <a:shade val="50000"/>
                <a:hueOff val="128595"/>
                <a:satOff val="-1664"/>
                <a:lumOff val="20770"/>
                <a:alphaOff val="0"/>
                <a:shade val="63000"/>
                <a:satMod val="165000"/>
              </a:schemeClr>
            </a:gs>
            <a:gs pos="30000">
              <a:schemeClr val="accent1">
                <a:shade val="50000"/>
                <a:hueOff val="128595"/>
                <a:satOff val="-1664"/>
                <a:lumOff val="20770"/>
                <a:alphaOff val="0"/>
                <a:shade val="58000"/>
                <a:satMod val="165000"/>
              </a:schemeClr>
            </a:gs>
            <a:gs pos="75000">
              <a:schemeClr val="accent1">
                <a:shade val="50000"/>
                <a:hueOff val="128595"/>
                <a:satOff val="-1664"/>
                <a:lumOff val="20770"/>
                <a:alphaOff val="0"/>
                <a:shade val="30000"/>
                <a:satMod val="175000"/>
              </a:schemeClr>
            </a:gs>
            <a:gs pos="100000">
              <a:schemeClr val="accent1">
                <a:shade val="50000"/>
                <a:hueOff val="128595"/>
                <a:satOff val="-1664"/>
                <a:lumOff val="2077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5121"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effectLst/>
              <a:latin typeface="Times New Roman" charset="0"/>
              <a:ea typeface="+mn-ea"/>
              <a:cs typeface="Times New Roman" charset="0"/>
            </a:rPr>
            <a:t>He made Kashmir his home where he died and is  buried in Srinagar, Kashmir</a:t>
          </a:r>
          <a:endParaRPr lang="en-GB" sz="2300" kern="1200" dirty="0"/>
        </a:p>
      </dsp:txBody>
      <dsp:txXfrm>
        <a:off x="550001" y="3749182"/>
        <a:ext cx="7169232" cy="749758"/>
      </dsp:txXfrm>
    </dsp:sp>
    <dsp:sp modelId="{C8AE8B39-4E25-47F8-9DD0-CD0891B28155}">
      <dsp:nvSpPr>
        <dsp:cNvPr id="0" name=""/>
        <dsp:cNvSpPr/>
      </dsp:nvSpPr>
      <dsp:spPr>
        <a:xfrm>
          <a:off x="81402" y="3655462"/>
          <a:ext cx="937198" cy="937198"/>
        </a:xfrm>
        <a:prstGeom prst="ellipse">
          <a:avLst/>
        </a:prstGeom>
        <a:blipFill rotWithShape="0">
          <a:blip xmlns:r="http://schemas.openxmlformats.org/officeDocument/2006/relationships" r:embed="rId4"/>
          <a:stretch>
            <a:fillRect/>
          </a:stretch>
        </a:blipFill>
        <a:ln w="12700" cap="flat" cmpd="sng" algn="ctr">
          <a:solidFill>
            <a:schemeClr val="accent1">
              <a:shade val="50000"/>
              <a:hueOff val="128595"/>
              <a:satOff val="-1664"/>
              <a:lumOff val="2077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F6128-2159-4899-8AB4-C55DBD9A1875}">
      <dsp:nvSpPr>
        <dsp:cNvPr id="0" name=""/>
        <dsp:cNvSpPr/>
      </dsp:nvSpPr>
      <dsp:spPr>
        <a:xfrm>
          <a:off x="1665" y="899195"/>
          <a:ext cx="3224331" cy="1244591"/>
        </a:xfrm>
        <a:prstGeom prst="chevron">
          <a:avLst>
            <a:gd name="adj" fmla="val 4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2D7DAA-3B87-42E7-91F1-D2C7EC385BB0}">
      <dsp:nvSpPr>
        <dsp:cNvPr id="0" name=""/>
        <dsp:cNvSpPr/>
      </dsp:nvSpPr>
      <dsp:spPr>
        <a:xfrm>
          <a:off x="484533" y="1105387"/>
          <a:ext cx="3476676" cy="14545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1" kern="1200" dirty="0" smtClean="0">
              <a:solidFill>
                <a:schemeClr val="bg2">
                  <a:lumMod val="10000"/>
                </a:schemeClr>
              </a:solidFill>
              <a:effectLst/>
              <a:latin typeface="+mn-lt"/>
              <a:ea typeface="+mn-ea"/>
              <a:cs typeface="Times New Roman" charset="0"/>
            </a:rPr>
            <a:t>Masih Hindustan Mein, </a:t>
          </a:r>
          <a:r>
            <a:rPr lang="en-US" sz="2000" kern="1200" dirty="0" smtClean="0">
              <a:solidFill>
                <a:schemeClr val="bg2">
                  <a:lumMod val="10000"/>
                </a:schemeClr>
              </a:solidFill>
              <a:effectLst/>
              <a:latin typeface="+mn-lt"/>
              <a:ea typeface="+mn-ea"/>
              <a:cs typeface="Times New Roman" charset="0"/>
            </a:rPr>
            <a:t>was—it still is—an epoch-making and cataclysmic book</a:t>
          </a:r>
          <a:endParaRPr lang="en-GB" sz="2000" kern="1200" dirty="0">
            <a:solidFill>
              <a:schemeClr val="bg2">
                <a:lumMod val="10000"/>
              </a:schemeClr>
            </a:solidFill>
            <a:latin typeface="+mn-lt"/>
          </a:endParaRPr>
        </a:p>
      </dsp:txBody>
      <dsp:txXfrm>
        <a:off x="527134" y="1147988"/>
        <a:ext cx="3391474" cy="1369302"/>
      </dsp:txXfrm>
    </dsp:sp>
    <dsp:sp modelId="{759568D8-E589-4206-A435-82CBB92E1DF9}">
      <dsp:nvSpPr>
        <dsp:cNvPr id="0" name=""/>
        <dsp:cNvSpPr/>
      </dsp:nvSpPr>
      <dsp:spPr>
        <a:xfrm>
          <a:off x="4061521" y="899195"/>
          <a:ext cx="3224331" cy="1244591"/>
        </a:xfrm>
        <a:prstGeom prst="chevron">
          <a:avLst>
            <a:gd name="adj" fmla="val 4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F5167E-923D-43F2-98C1-AE43528F04F4}">
      <dsp:nvSpPr>
        <dsp:cNvPr id="0" name=""/>
        <dsp:cNvSpPr/>
      </dsp:nvSpPr>
      <dsp:spPr>
        <a:xfrm>
          <a:off x="4794721" y="1105387"/>
          <a:ext cx="2976013" cy="14545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10000"/>
                </a:schemeClr>
              </a:solidFill>
              <a:effectLst/>
              <a:latin typeface="+mn-lt"/>
              <a:ea typeface="+mn-ea"/>
              <a:cs typeface="Times New Roman" charset="0"/>
            </a:rPr>
            <a:t>It transformed the theological landscape of Judaism, Pauline Christianity and conventional Islam</a:t>
          </a:r>
          <a:endParaRPr lang="en-GB" sz="2000" kern="1200" dirty="0">
            <a:solidFill>
              <a:schemeClr val="bg2">
                <a:lumMod val="10000"/>
              </a:schemeClr>
            </a:solidFill>
            <a:latin typeface="+mn-lt"/>
          </a:endParaRPr>
        </a:p>
      </dsp:txBody>
      <dsp:txXfrm>
        <a:off x="4837322" y="1147988"/>
        <a:ext cx="2890811" cy="1369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0B13-E321-49C7-B256-33E8457EA19D}">
      <dsp:nvSpPr>
        <dsp:cNvPr id="0" name=""/>
        <dsp:cNvSpPr/>
      </dsp:nvSpPr>
      <dsp:spPr>
        <a:xfrm>
          <a:off x="0" y="0"/>
          <a:ext cx="8219256" cy="1523047"/>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Written in 1899, and partly serialized in </a:t>
          </a:r>
          <a:r>
            <a:rPr lang="en-US" sz="2000" i="1" kern="1200" dirty="0" smtClean="0"/>
            <a:t>Review of Religions </a:t>
          </a:r>
          <a:r>
            <a:rPr lang="en-US" sz="2000" kern="1200" dirty="0" smtClean="0"/>
            <a:t>in 1902 and 1903, the book was published on 20th November 1908 </a:t>
          </a:r>
          <a:endParaRPr lang="en-GB" sz="2000" kern="1200" dirty="0"/>
        </a:p>
      </dsp:txBody>
      <dsp:txXfrm>
        <a:off x="1796155" y="0"/>
        <a:ext cx="6423100" cy="1523047"/>
      </dsp:txXfrm>
    </dsp:sp>
    <dsp:sp modelId="{731620FE-184D-4C13-916D-B5859AE5134F}">
      <dsp:nvSpPr>
        <dsp:cNvPr id="0" name=""/>
        <dsp:cNvSpPr/>
      </dsp:nvSpPr>
      <dsp:spPr>
        <a:xfrm>
          <a:off x="353939" y="152304"/>
          <a:ext cx="1240581" cy="1218438"/>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02EE74C-A3A6-4287-B088-7CCF014EFD61}">
      <dsp:nvSpPr>
        <dsp:cNvPr id="0" name=""/>
        <dsp:cNvSpPr/>
      </dsp:nvSpPr>
      <dsp:spPr>
        <a:xfrm>
          <a:off x="0" y="1675352"/>
          <a:ext cx="8219256" cy="1523047"/>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The first English translation, by the late </a:t>
          </a:r>
          <a:r>
            <a:rPr lang="en-US" sz="2000" kern="1200" dirty="0" err="1" smtClean="0"/>
            <a:t>Qazi</a:t>
          </a:r>
          <a:r>
            <a:rPr lang="en-US" sz="2000" kern="1200" dirty="0" smtClean="0"/>
            <a:t> Abdul Hamid, was published in 1944 </a:t>
          </a:r>
          <a:endParaRPr lang="en-GB" sz="2000" kern="1200" dirty="0"/>
        </a:p>
      </dsp:txBody>
      <dsp:txXfrm>
        <a:off x="1796155" y="1675352"/>
        <a:ext cx="6423100" cy="1523047"/>
      </dsp:txXfrm>
    </dsp:sp>
    <dsp:sp modelId="{134971DB-0E60-4091-A27A-FE0DC6F2268B}">
      <dsp:nvSpPr>
        <dsp:cNvPr id="0" name=""/>
        <dsp:cNvSpPr/>
      </dsp:nvSpPr>
      <dsp:spPr>
        <a:xfrm>
          <a:off x="298377" y="1828802"/>
          <a:ext cx="1240581" cy="1218438"/>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CC640EB-2FB8-4C20-8E73-DCF10672B21A}">
      <dsp:nvSpPr>
        <dsp:cNvPr id="0" name=""/>
        <dsp:cNvSpPr/>
      </dsp:nvSpPr>
      <dsp:spPr>
        <a:xfrm>
          <a:off x="0" y="3350704"/>
          <a:ext cx="8219256" cy="1523047"/>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On instructions from Hadhrat Mirza </a:t>
          </a:r>
          <a:r>
            <a:rPr lang="en-US" sz="2000" kern="1200" dirty="0" err="1" smtClean="0"/>
            <a:t>Tahir</a:t>
          </a:r>
          <a:r>
            <a:rPr lang="en-US" sz="2000" kern="1200" dirty="0" smtClean="0"/>
            <a:t> Ahmad, </a:t>
          </a:r>
          <a:r>
            <a:rPr lang="en-US" sz="2000" kern="1200" dirty="0" err="1" smtClean="0"/>
            <a:t>Khalifat</a:t>
          </a:r>
          <a:r>
            <a:rPr lang="en-US" sz="2000" kern="1200" dirty="0" smtClean="0"/>
            <a:t>-</a:t>
          </a:r>
          <a:r>
            <a:rPr lang="en-US" sz="2000" kern="1200" dirty="0" err="1" smtClean="0"/>
            <a:t>ul</a:t>
          </a:r>
          <a:r>
            <a:rPr lang="en-US" sz="2000" kern="1200" dirty="0" smtClean="0"/>
            <a:t>-Masih IV, Imam of the worldwide Ahmadiyya Muslim Jama'at, the present edition was thoroughly revised by Professor Muhammad Ali Chaudhry</a:t>
          </a:r>
          <a:endParaRPr lang="en-GB" sz="2000" kern="1200" dirty="0"/>
        </a:p>
      </dsp:txBody>
      <dsp:txXfrm>
        <a:off x="1796155" y="3350704"/>
        <a:ext cx="6423100" cy="1523047"/>
      </dsp:txXfrm>
    </dsp:sp>
    <dsp:sp modelId="{1D31AED5-348D-49DF-82E3-131E0E699632}">
      <dsp:nvSpPr>
        <dsp:cNvPr id="0" name=""/>
        <dsp:cNvSpPr/>
      </dsp:nvSpPr>
      <dsp:spPr>
        <a:xfrm>
          <a:off x="425948" y="3503009"/>
          <a:ext cx="1096563" cy="1218438"/>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318FD-2FB2-4E82-AEE7-5B7542C7AB55}">
      <dsp:nvSpPr>
        <dsp:cNvPr id="0" name=""/>
        <dsp:cNvSpPr/>
      </dsp:nvSpPr>
      <dsp:spPr>
        <a:xfrm>
          <a:off x="0" y="1331184"/>
          <a:ext cx="7772400"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76386BC-5EB4-4CF0-94BB-735F9E488088}">
      <dsp:nvSpPr>
        <dsp:cNvPr id="0" name=""/>
        <dsp:cNvSpPr/>
      </dsp:nvSpPr>
      <dsp:spPr>
        <a:xfrm>
          <a:off x="388620" y="371783"/>
          <a:ext cx="6248294" cy="191880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To dispel serious misconceptions about the earlier and later life of Jesus (on whom be peace) by authentic evidence</a:t>
          </a:r>
          <a:endParaRPr lang="en-GB" sz="2000" b="1" kern="1200" dirty="0">
            <a:solidFill>
              <a:schemeClr val="bg1"/>
            </a:solidFill>
          </a:endParaRPr>
        </a:p>
      </dsp:txBody>
      <dsp:txXfrm>
        <a:off x="482288" y="465451"/>
        <a:ext cx="6060958" cy="173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E00127-DF12-4EEC-BF84-935D24CC89B9}" type="datetimeFigureOut">
              <a:rPr lang="en-GB" smtClean="0"/>
              <a:t>16/01/2011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84D6E6-287F-4A76-A7AE-6CC29ABA0105}" type="slidenum">
              <a:rPr lang="en-GB" smtClean="0"/>
              <a:t>‹#›</a:t>
            </a:fld>
            <a:endParaRPr lang="en-GB"/>
          </a:p>
        </p:txBody>
      </p:sp>
    </p:spTree>
    <p:extLst>
      <p:ext uri="{BB962C8B-B14F-4D97-AF65-F5344CB8AC3E}">
        <p14:creationId xmlns:p14="http://schemas.microsoft.com/office/powerpoint/2010/main" val="2458773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39AB466-4815-4D42-A38D-B48C49AA6DBC}" type="slidenum">
              <a:rPr lang="en-GB"/>
              <a:pPr>
                <a:defRPr/>
              </a:pPr>
              <a:t>‹#›</a:t>
            </a:fld>
            <a:endParaRPr lang="en-GB"/>
          </a:p>
        </p:txBody>
      </p:sp>
    </p:spTree>
    <p:extLst>
      <p:ext uri="{BB962C8B-B14F-4D97-AF65-F5344CB8AC3E}">
        <p14:creationId xmlns:p14="http://schemas.microsoft.com/office/powerpoint/2010/main" val="3466629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fld id="{D038E2EA-0B94-4A96-AE5F-F49B5D177723}" type="slidenum">
              <a:rPr lang="en-GB" sz="1200" smtClean="0"/>
              <a:pPr eaLnBrk="1" hangingPunct="1"/>
              <a:t>1</a:t>
            </a:fld>
            <a:endParaRPr lang="en-GB"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I have publicly proclaimed that God has revealed to me that the real Promised Messiah who is also the Mahdi, tidings of whose appearance are to be found in the Bible and the Holy Quran and whose coming is also promised in the </a:t>
            </a:r>
            <a:r>
              <a:rPr lang="en-US" sz="1200" i="1" kern="1200" dirty="0" smtClean="0">
                <a:solidFill>
                  <a:schemeClr val="tx1"/>
                </a:solidFill>
                <a:effectLst/>
                <a:latin typeface="Times New Roman" charset="0"/>
                <a:ea typeface="+mn-ea"/>
                <a:cs typeface="Times New Roman" charset="0"/>
              </a:rPr>
              <a:t>Ahadith </a:t>
            </a:r>
            <a:r>
              <a:rPr lang="en-US" sz="1200" kern="1200" dirty="0" smtClean="0">
                <a:solidFill>
                  <a:schemeClr val="tx1"/>
                </a:solidFill>
                <a:effectLst/>
                <a:latin typeface="Times New Roman" charset="0"/>
                <a:ea typeface="+mn-ea"/>
                <a:cs typeface="Times New Roman" charset="0"/>
              </a:rPr>
              <a:t>is none other than myself. However, I have come without a sword or a gun; God has commanded me that with meek and gentle humility and peace I should invite people to God Who is True, Eternal and Immutable and is the Most Holy, All-Knowing, Ever-Merciful, and Just.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I alone am the light of this age of darkness. He who</a:t>
            </a:r>
            <a:endParaRPr lang="en-GB"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
            </a:r>
            <a:br>
              <a:rPr lang="en-US" sz="1200" kern="1200" dirty="0" smtClean="0">
                <a:solidFill>
                  <a:schemeClr val="tx1"/>
                </a:solidFill>
                <a:effectLst/>
                <a:latin typeface="Times New Roman" charset="0"/>
                <a:ea typeface="+mn-ea"/>
                <a:cs typeface="Times New Roman" charset="0"/>
              </a:rPr>
            </a:br>
            <a:r>
              <a:rPr lang="en-US" sz="1200" b="1" kern="1200" dirty="0" smtClean="0">
                <a:solidFill>
                  <a:schemeClr val="tx1"/>
                </a:solidFill>
                <a:effectLst/>
                <a:latin typeface="Times New Roman" charset="0"/>
                <a:ea typeface="+mn-ea"/>
                <a:cs typeface="Times New Roman" charset="0"/>
              </a:rPr>
              <a:t>Jesus in India	</a:t>
            </a:r>
            <a:r>
              <a:rPr lang="en-US" sz="1200" b="1" kern="1200" baseline="30000" dirty="0" smtClean="0">
                <a:solidFill>
                  <a:schemeClr val="tx1"/>
                </a:solidFill>
                <a:effectLst/>
                <a:latin typeface="Times New Roman" charset="0"/>
                <a:ea typeface="+mn-ea"/>
                <a:cs typeface="Times New Roman" charset="0"/>
              </a:rPr>
              <a:t>13</a:t>
            </a:r>
            <a:endParaRPr lang="en-GB"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follows me will be saved from falling into the pits prepared by the Devil for those who walk in the dark. I have been sent by God to lead the world in humility and peace to the True God, and to re-establish the reign of moral values in Islam. God has provided me with heavenly signs for the satisfaction of seekers after truth, and has shown miracles in my support.</a:t>
            </a:r>
          </a:p>
          <a:p>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13</a:t>
            </a:fld>
            <a:endParaRPr lang="en-GB"/>
          </a:p>
        </p:txBody>
      </p:sp>
    </p:spTree>
    <p:extLst>
      <p:ext uri="{BB962C8B-B14F-4D97-AF65-F5344CB8AC3E}">
        <p14:creationId xmlns:p14="http://schemas.microsoft.com/office/powerpoint/2010/main" val="358378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I have publicly proclaimed that God has revealed to me that the real Promised Messiah who is also the Mahdi, tidings of whose appearance are to be found in the Bible and the Holy Quran and whose coming is also promised in the </a:t>
            </a:r>
            <a:r>
              <a:rPr lang="en-US" sz="1200" i="1" kern="1200" dirty="0" smtClean="0">
                <a:solidFill>
                  <a:schemeClr val="tx1"/>
                </a:solidFill>
                <a:effectLst/>
                <a:latin typeface="Times New Roman" charset="0"/>
                <a:ea typeface="+mn-ea"/>
                <a:cs typeface="Times New Roman" charset="0"/>
              </a:rPr>
              <a:t>Ahadith </a:t>
            </a:r>
            <a:r>
              <a:rPr lang="en-US" sz="1200" kern="1200" dirty="0" smtClean="0">
                <a:solidFill>
                  <a:schemeClr val="tx1"/>
                </a:solidFill>
                <a:effectLst/>
                <a:latin typeface="Times New Roman" charset="0"/>
                <a:ea typeface="+mn-ea"/>
                <a:cs typeface="Times New Roman" charset="0"/>
              </a:rPr>
              <a:t>is none other than myself. However, I have come without a sword or a gun; God has commanded me that with meek and gentle humility and peace I should invite people to God Who is True, Eternal and Immutable and is the Most Holy, All-Knowing, Ever-Merciful, and Just.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I alone am the light of this age of darkness. He who</a:t>
            </a:r>
            <a:endParaRPr lang="en-GB"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
            </a:r>
            <a:br>
              <a:rPr lang="en-US" sz="1200" kern="1200" dirty="0" smtClean="0">
                <a:solidFill>
                  <a:schemeClr val="tx1"/>
                </a:solidFill>
                <a:effectLst/>
                <a:latin typeface="Times New Roman" charset="0"/>
                <a:ea typeface="+mn-ea"/>
                <a:cs typeface="Times New Roman" charset="0"/>
              </a:rPr>
            </a:br>
            <a:r>
              <a:rPr lang="en-US" sz="1200" b="1" kern="1200" dirty="0" smtClean="0">
                <a:solidFill>
                  <a:schemeClr val="tx1"/>
                </a:solidFill>
                <a:effectLst/>
                <a:latin typeface="Times New Roman" charset="0"/>
                <a:ea typeface="+mn-ea"/>
                <a:cs typeface="Times New Roman" charset="0"/>
              </a:rPr>
              <a:t>Jesus in India	</a:t>
            </a:r>
            <a:r>
              <a:rPr lang="en-US" sz="1200" b="1" kern="1200" baseline="30000" dirty="0" smtClean="0">
                <a:solidFill>
                  <a:schemeClr val="tx1"/>
                </a:solidFill>
                <a:effectLst/>
                <a:latin typeface="Times New Roman" charset="0"/>
                <a:ea typeface="+mn-ea"/>
                <a:cs typeface="Times New Roman" charset="0"/>
              </a:rPr>
              <a:t>13</a:t>
            </a:r>
            <a:endParaRPr lang="en-GB"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follows me will be saved from falling into the pits prepared by the Devil for those who walk in the dark. I have been sent by God to lead the world in humility and peace to the True God, and to re-establish the reign of moral values in Islam. God has provided me with heavenly signs for the satisfaction of seekers after truth, and has shown miracles in my support.</a:t>
            </a:r>
          </a:p>
          <a:p>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14</a:t>
            </a:fld>
            <a:endParaRPr lang="en-GB"/>
          </a:p>
        </p:txBody>
      </p:sp>
    </p:spTree>
    <p:extLst>
      <p:ext uri="{BB962C8B-B14F-4D97-AF65-F5344CB8AC3E}">
        <p14:creationId xmlns:p14="http://schemas.microsoft.com/office/powerpoint/2010/main" val="358378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Nevertheless, out of a feeling of sympathy, I have decided to refute the aforesaid misconceptions by clear and positive proofs from history and other sources. Hence, I shall try to prove in this book that Jesus did not die on the cross, nor did he go up to the heavens; nor should it be supposed that he would ever again come down to the earth. On the contrary, the fact of the matter is that he died at the age of 120 years at Srinagar, Kashmir, where his tomb is still to be found in the Khan </a:t>
            </a:r>
            <a:r>
              <a:rPr lang="en-US" sz="1200" kern="1200" dirty="0" err="1" smtClean="0">
                <a:solidFill>
                  <a:schemeClr val="tx1"/>
                </a:solidFill>
                <a:effectLst/>
                <a:latin typeface="Times New Roman" charset="0"/>
                <a:ea typeface="+mn-ea"/>
                <a:cs typeface="Times New Roman" charset="0"/>
              </a:rPr>
              <a:t>Yar</a:t>
            </a:r>
            <a:r>
              <a:rPr lang="en-US" sz="1200" kern="1200" dirty="0" smtClean="0">
                <a:solidFill>
                  <a:schemeClr val="tx1"/>
                </a:solidFill>
                <a:effectLst/>
                <a:latin typeface="Times New Roman" charset="0"/>
                <a:ea typeface="+mn-ea"/>
                <a:cs typeface="Times New Roman" charset="0"/>
              </a:rPr>
              <a:t> quarter. To prove this point, I have divided this enquiry into ten chapters and an epilogue, which are as follows:</a:t>
            </a:r>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15</a:t>
            </a:fld>
            <a:endParaRPr lang="en-GB"/>
          </a:p>
        </p:txBody>
      </p:sp>
    </p:spTree>
    <p:extLst>
      <p:ext uri="{BB962C8B-B14F-4D97-AF65-F5344CB8AC3E}">
        <p14:creationId xmlns:p14="http://schemas.microsoft.com/office/powerpoint/2010/main" val="308034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I trust that those who read this book will do so carefully, and will not reject, out of prejudice, the truth contained in it. I should like to remind that this is not a cursory and passing investigation; the proofs contained in this book have been made available after a deep and searching inquiry. I pray to God that He may help me in this undertaking and lead me by His special revelation and inspiration to the perfect Light of truth, for all true knowledge and clear perception descend from Him, and only with His leave can it guide human hearts to truth. Amen!</a:t>
            </a:r>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16</a:t>
            </a:fld>
            <a:endParaRPr lang="en-GB"/>
          </a:p>
        </p:txBody>
      </p:sp>
    </p:spTree>
    <p:extLst>
      <p:ext uri="{BB962C8B-B14F-4D97-AF65-F5344CB8AC3E}">
        <p14:creationId xmlns:p14="http://schemas.microsoft.com/office/powerpoint/2010/main" val="11400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Times New Roman" charset="0"/>
                <a:ea typeface="+mn-ea"/>
                <a:cs typeface="Times New Roman" charset="0"/>
              </a:rPr>
              <a:t>Jesus in India </a:t>
            </a:r>
            <a:r>
              <a:rPr lang="en-US" sz="1200" kern="1200" dirty="0" smtClean="0">
                <a:solidFill>
                  <a:schemeClr val="tx1"/>
                </a:solidFill>
                <a:effectLst/>
                <a:latin typeface="Times New Roman" charset="0"/>
                <a:ea typeface="+mn-ea"/>
                <a:cs typeface="Times New Roman" charset="0"/>
              </a:rPr>
              <a:t>is the English version of </a:t>
            </a:r>
            <a:r>
              <a:rPr lang="en-US" sz="1200" i="1" kern="1200" dirty="0" smtClean="0">
                <a:solidFill>
                  <a:schemeClr val="tx1"/>
                </a:solidFill>
                <a:effectLst/>
                <a:latin typeface="Times New Roman" charset="0"/>
                <a:ea typeface="+mn-ea"/>
                <a:cs typeface="Times New Roman" charset="0"/>
              </a:rPr>
              <a:t>Masih Hindustan Mein, </a:t>
            </a:r>
            <a:r>
              <a:rPr lang="en-US" sz="1200" kern="1200" dirty="0" smtClean="0">
                <a:solidFill>
                  <a:schemeClr val="tx1"/>
                </a:solidFill>
                <a:effectLst/>
                <a:latin typeface="Times New Roman" charset="0"/>
                <a:ea typeface="+mn-ea"/>
                <a:cs typeface="Times New Roman" charset="0"/>
              </a:rPr>
              <a:t>an Urdu treatise written by the Holy Founder of the worldwide Ahmadiyya Muslim </a:t>
            </a:r>
            <a:r>
              <a:rPr lang="en-US" sz="1200" kern="1200" dirty="0" err="1" smtClean="0">
                <a:solidFill>
                  <a:schemeClr val="tx1"/>
                </a:solidFill>
                <a:effectLst/>
                <a:latin typeface="Times New Roman" charset="0"/>
                <a:ea typeface="+mn-ea"/>
                <a:cs typeface="Times New Roman" charset="0"/>
              </a:rPr>
              <a:t>Jamaat</a:t>
            </a:r>
            <a:r>
              <a:rPr lang="en-US" sz="1200" kern="1200" dirty="0" smtClean="0">
                <a:solidFill>
                  <a:schemeClr val="tx1"/>
                </a:solidFill>
                <a:effectLst/>
                <a:latin typeface="Times New Roman" charset="0"/>
                <a:ea typeface="+mn-ea"/>
                <a:cs typeface="Times New Roman" charset="0"/>
              </a:rPr>
              <a:t>, Hadhrat Mirza </a:t>
            </a:r>
            <a:r>
              <a:rPr lang="en-US" sz="1200" kern="1200" dirty="0" err="1" smtClean="0">
                <a:solidFill>
                  <a:schemeClr val="tx1"/>
                </a:solidFill>
                <a:effectLst/>
                <a:latin typeface="Times New Roman" charset="0"/>
                <a:ea typeface="+mn-ea"/>
                <a:cs typeface="Times New Roman" charset="0"/>
              </a:rPr>
              <a:t>Ghulam</a:t>
            </a:r>
            <a:r>
              <a:rPr lang="en-US" sz="1200" kern="1200" dirty="0" smtClean="0">
                <a:solidFill>
                  <a:schemeClr val="tx1"/>
                </a:solidFill>
                <a:effectLst/>
                <a:latin typeface="Times New Roman" charset="0"/>
                <a:ea typeface="+mn-ea"/>
                <a:cs typeface="Times New Roman" charset="0"/>
              </a:rPr>
              <a:t> Ahmad (1835-1908), the Promised Messiah and Mahdi. The main thesis expounded in this treatise is Jesus' deliverance from death on the Cross and his subsequent journey to India in quest of the lost tribes of Israel whom he had to gather into his fold as foretold by Jesus himself.</a:t>
            </a:r>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3</a:t>
            </a:fld>
            <a:endParaRPr lang="en-GB"/>
          </a:p>
        </p:txBody>
      </p:sp>
    </p:spTree>
    <p:extLst>
      <p:ext uri="{BB962C8B-B14F-4D97-AF65-F5344CB8AC3E}">
        <p14:creationId xmlns:p14="http://schemas.microsoft.com/office/powerpoint/2010/main" val="289453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Starting his journey from Jerusalem and passing through </a:t>
            </a:r>
            <a:r>
              <a:rPr lang="en-US" sz="1200" kern="1200" dirty="0" err="1" smtClean="0">
                <a:solidFill>
                  <a:schemeClr val="tx1"/>
                </a:solidFill>
                <a:effectLst/>
                <a:latin typeface="Times New Roman" charset="0"/>
                <a:ea typeface="+mn-ea"/>
                <a:cs typeface="Times New Roman" charset="0"/>
              </a:rPr>
              <a:t>Nasibus</a:t>
            </a:r>
            <a:r>
              <a:rPr lang="en-US" sz="1200" kern="1200" dirty="0" smtClean="0">
                <a:solidFill>
                  <a:schemeClr val="tx1"/>
                </a:solidFill>
                <a:effectLst/>
                <a:latin typeface="Times New Roman" charset="0"/>
                <a:ea typeface="+mn-ea"/>
                <a:cs typeface="Times New Roman" charset="0"/>
              </a:rPr>
              <a:t> and Iran, Jesus is shown to have reached Afghanistan where he met the Jews who had settled there after their escape from the bonds of Nebuchadnezzar. From Afghanistan Jesus went to Kashmir where some Israelite tribes had also settled. He made this place his home and here he died and lies buried in Srinagar, Kashmir.</a:t>
            </a:r>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4</a:t>
            </a:fld>
            <a:endParaRPr lang="en-GB"/>
          </a:p>
        </p:txBody>
      </p:sp>
    </p:spTree>
    <p:extLst>
      <p:ext uri="{BB962C8B-B14F-4D97-AF65-F5344CB8AC3E}">
        <p14:creationId xmlns:p14="http://schemas.microsoft.com/office/powerpoint/2010/main" val="168382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Times New Roman" charset="0"/>
                <a:ea typeface="+mn-ea"/>
                <a:cs typeface="Times New Roman" charset="0"/>
              </a:rPr>
              <a:t>Masih Hindustan Mein, </a:t>
            </a:r>
            <a:r>
              <a:rPr lang="en-US" sz="1200" kern="1200" dirty="0" smtClean="0">
                <a:solidFill>
                  <a:schemeClr val="tx1"/>
                </a:solidFill>
                <a:effectLst/>
                <a:latin typeface="Times New Roman" charset="0"/>
                <a:ea typeface="+mn-ea"/>
                <a:cs typeface="Times New Roman" charset="0"/>
              </a:rPr>
              <a:t>was—it still is—an epoch-making and cataclysmic book. It transformed the theological landscape of Judaism, Pauline Christianity and conventional Islam. The catalyst it introduced was that Jesus—a true prophet of God that he was, was saved from death on the cross, lived long and lies buried in Srinagar Kashmir.</a:t>
            </a:r>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5</a:t>
            </a:fld>
            <a:endParaRPr lang="en-GB"/>
          </a:p>
        </p:txBody>
      </p:sp>
    </p:spTree>
    <p:extLst>
      <p:ext uri="{BB962C8B-B14F-4D97-AF65-F5344CB8AC3E}">
        <p14:creationId xmlns:p14="http://schemas.microsoft.com/office/powerpoint/2010/main" val="393491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mn-ea"/>
                <a:cs typeface="Times New Roman" charset="0"/>
              </a:rPr>
              <a:t>I have written this book so that by adducing proofs from established facts, conclusive historical evidence of proven value, and ancient documents of other nations, I might dispel the serious misconceptions which are current among Christians and most Muslim sects regarding the earlier and the later life of Jesus. </a:t>
            </a:r>
          </a:p>
          <a:p>
            <a:r>
              <a:rPr lang="en-US" sz="1200" kern="1200" dirty="0" smtClean="0">
                <a:solidFill>
                  <a:schemeClr val="tx1"/>
                </a:solidFill>
                <a:effectLst/>
                <a:latin typeface="Times New Roman" charset="0"/>
                <a:ea typeface="+mn-ea"/>
                <a:cs typeface="Times New Roman" charset="0"/>
              </a:rPr>
              <a:t>The dangerous consequences of these misconceptions have not only hijacked and destroyed the concept of </a:t>
            </a:r>
            <a:r>
              <a:rPr lang="en-US" sz="1200" i="1" kern="1200" dirty="0" err="1" smtClean="0">
                <a:solidFill>
                  <a:schemeClr val="tx1"/>
                </a:solidFill>
                <a:effectLst/>
                <a:latin typeface="Times New Roman" charset="0"/>
                <a:ea typeface="+mn-ea"/>
                <a:cs typeface="Times New Roman" charset="0"/>
              </a:rPr>
              <a:t>Tauhid</a:t>
            </a:r>
            <a:r>
              <a:rPr lang="en-US" sz="1200" i="1" kern="1200" dirty="0" smtClean="0">
                <a:solidFill>
                  <a:schemeClr val="tx1"/>
                </a:solidFill>
                <a:effectLst/>
                <a:latin typeface="Times New Roman" charset="0"/>
                <a:ea typeface="+mn-ea"/>
                <a:cs typeface="Times New Roman" charset="0"/>
              </a:rPr>
              <a:t>—Divine </a:t>
            </a:r>
            <a:r>
              <a:rPr lang="en-US" sz="1200" kern="1200" dirty="0" smtClean="0">
                <a:solidFill>
                  <a:schemeClr val="tx1"/>
                </a:solidFill>
                <a:effectLst/>
                <a:latin typeface="Times New Roman" charset="0"/>
                <a:ea typeface="+mn-ea"/>
                <a:cs typeface="Times New Roman" charset="0"/>
              </a:rPr>
              <a:t>Unity, but their insidious and poisonous influence has long been noticed in the moral condition of Muslims in this country.</a:t>
            </a:r>
          </a:p>
          <a:p>
            <a:endParaRPr lang="en-US"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It is these baseless myths and tales that result in spiritual maladies, like immorality, malice, callousness, and cruelty, which are almost endemic among most Islamic sects. Virtues like human sympathy, compassion, affability, love of justice, meekness, modesty, and humility are disappearing by the day, as if they will soon bid a hasty farewell to them.</a:t>
            </a:r>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8</a:t>
            </a:fld>
            <a:endParaRPr lang="en-GB"/>
          </a:p>
        </p:txBody>
      </p:sp>
    </p:spTree>
    <p:extLst>
      <p:ext uri="{BB962C8B-B14F-4D97-AF65-F5344CB8AC3E}">
        <p14:creationId xmlns:p14="http://schemas.microsoft.com/office/powerpoint/2010/main" val="402628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mn-ea"/>
                <a:cs typeface="Times New Roman" charset="0"/>
              </a:rPr>
              <a:t>I have written this book so that by adducing proofs from established facts, conclusive historical evidence of proven value, and ancient documents of other nations, I might dispel the serious misconceptions which are current among Christians and most Muslim sects regarding the earlier and the later life of Jesus. </a:t>
            </a:r>
          </a:p>
          <a:p>
            <a:r>
              <a:rPr lang="en-US" sz="1200" kern="1200" dirty="0" smtClean="0">
                <a:solidFill>
                  <a:schemeClr val="tx1"/>
                </a:solidFill>
                <a:effectLst/>
                <a:latin typeface="Times New Roman" charset="0"/>
                <a:ea typeface="+mn-ea"/>
                <a:cs typeface="Times New Roman" charset="0"/>
              </a:rPr>
              <a:t>The dangerous consequences of these misconceptions have not only hijacked and destroyed the concept of </a:t>
            </a:r>
            <a:r>
              <a:rPr lang="en-US" sz="1200" i="1" kern="1200" dirty="0" err="1" smtClean="0">
                <a:solidFill>
                  <a:schemeClr val="tx1"/>
                </a:solidFill>
                <a:effectLst/>
                <a:latin typeface="Times New Roman" charset="0"/>
                <a:ea typeface="+mn-ea"/>
                <a:cs typeface="Times New Roman" charset="0"/>
              </a:rPr>
              <a:t>Tauhid</a:t>
            </a:r>
            <a:r>
              <a:rPr lang="en-US" sz="1200" i="1" kern="1200" dirty="0" smtClean="0">
                <a:solidFill>
                  <a:schemeClr val="tx1"/>
                </a:solidFill>
                <a:effectLst/>
                <a:latin typeface="Times New Roman" charset="0"/>
                <a:ea typeface="+mn-ea"/>
                <a:cs typeface="Times New Roman" charset="0"/>
              </a:rPr>
              <a:t>—Divine </a:t>
            </a:r>
            <a:r>
              <a:rPr lang="en-US" sz="1200" kern="1200" dirty="0" smtClean="0">
                <a:solidFill>
                  <a:schemeClr val="tx1"/>
                </a:solidFill>
                <a:effectLst/>
                <a:latin typeface="Times New Roman" charset="0"/>
                <a:ea typeface="+mn-ea"/>
                <a:cs typeface="Times New Roman" charset="0"/>
              </a:rPr>
              <a:t>Unity, but their insidious and poisonous influence has long been noticed in the moral condition of Muslims in this country.</a:t>
            </a:r>
          </a:p>
          <a:p>
            <a:endParaRPr lang="en-US" sz="1200" kern="1200" dirty="0" smtClean="0">
              <a:solidFill>
                <a:schemeClr val="tx1"/>
              </a:solidFill>
              <a:effectLst/>
              <a:latin typeface="Times New Roman" charset="0"/>
              <a:ea typeface="+mn-ea"/>
              <a:cs typeface="Times New Roman" charset="0"/>
            </a:endParaRPr>
          </a:p>
          <a:p>
            <a:r>
              <a:rPr lang="en-US" sz="1200" kern="1200" dirty="0" smtClean="0">
                <a:solidFill>
                  <a:schemeClr val="tx1"/>
                </a:solidFill>
                <a:effectLst/>
                <a:latin typeface="Times New Roman" charset="0"/>
                <a:ea typeface="+mn-ea"/>
                <a:cs typeface="Times New Roman" charset="0"/>
              </a:rPr>
              <a:t>It is these baseless myths and tales that result in spiritual maladies, like immorality, malice, callousness, and cruelty, which are almost endemic among most Islamic sects. Virtues like human sympathy, compassion, affability, love of justice, meekness, modesty, and humility are disappearing by the day, as if they will soon bid a hasty farewell to them.</a:t>
            </a:r>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9</a:t>
            </a:fld>
            <a:endParaRPr lang="en-GB"/>
          </a:p>
        </p:txBody>
      </p:sp>
    </p:spTree>
    <p:extLst>
      <p:ext uri="{BB962C8B-B14F-4D97-AF65-F5344CB8AC3E}">
        <p14:creationId xmlns:p14="http://schemas.microsoft.com/office/powerpoint/2010/main" val="402628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But now, by the grace of God, I have adduced arguments powerful enough to dispel these unfounded beliefs from the people's minds. I have found clear proofs and strong and conclusive circumstantial and historical evidence, the light of whose truth gives the tiding that, soon after their publication, there will come about a welcome change in the hearts of the Muslims. I am sure that after these truths have been comprehended, sweet and refreshing springs of modesty, humility and compassion will gush forth from the hearts of the righteous sons of Islam. There will be a spiritual transformation which will have a wholesome and benign impact on the nation at large. I am also sure that Christian scholars and all those who hunger and thirst after the truth, will benefit from this book. And, as I have just pointed out, the real object of this book is to correct the wrong beliefs which have found their way into the creeds of the Muslims and the Christians. However, this requires some elaboration which is as follows.</a:t>
            </a:r>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10</a:t>
            </a:fld>
            <a:endParaRPr lang="en-GB"/>
          </a:p>
        </p:txBody>
      </p:sp>
    </p:spTree>
    <p:extLst>
      <p:ext uri="{BB962C8B-B14F-4D97-AF65-F5344CB8AC3E}">
        <p14:creationId xmlns:p14="http://schemas.microsoft.com/office/powerpoint/2010/main" val="264112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mn-ea"/>
                <a:cs typeface="Times New Roman" charset="0"/>
              </a:rPr>
              <a:t>Christians and most Muslims believe that Jesus was raised to the heavens alive; both have believed for a long time that Jesus is still alive in the heavens and will return to the earth sometime in the latter days. </a:t>
            </a:r>
          </a:p>
          <a:p>
            <a:r>
              <a:rPr lang="en-US" sz="1200" kern="1200" dirty="0" smtClean="0">
                <a:solidFill>
                  <a:schemeClr val="tx1"/>
                </a:solidFill>
                <a:effectLst/>
                <a:latin typeface="Times New Roman" charset="0"/>
                <a:ea typeface="+mn-ea"/>
                <a:cs typeface="Times New Roman" charset="0"/>
              </a:rPr>
              <a:t>This, in sum, is the Muslim and Christian belief regarding Jesus. Although Christians are guilty of a grave error in calling a humble man God, some Muslims too, particularly the </a:t>
            </a:r>
            <a:r>
              <a:rPr lang="en-US" sz="1200" kern="1200" dirty="0" err="1" smtClean="0">
                <a:solidFill>
                  <a:schemeClr val="tx1"/>
                </a:solidFill>
                <a:effectLst/>
                <a:latin typeface="Times New Roman" charset="0"/>
                <a:ea typeface="+mn-ea"/>
                <a:cs typeface="Times New Roman" charset="0"/>
              </a:rPr>
              <a:t>Ahl</a:t>
            </a:r>
            <a:r>
              <a:rPr lang="en-US" sz="1200" kern="1200" dirty="0" smtClean="0">
                <a:solidFill>
                  <a:schemeClr val="tx1"/>
                </a:solidFill>
                <a:effectLst/>
                <a:latin typeface="Times New Roman" charset="0"/>
                <a:ea typeface="+mn-ea"/>
                <a:cs typeface="Times New Roman" charset="0"/>
              </a:rPr>
              <a:t>-e-Hadith, generally known as the </a:t>
            </a:r>
            <a:r>
              <a:rPr lang="en-US" sz="1200" kern="1200" dirty="0" err="1" smtClean="0">
                <a:solidFill>
                  <a:schemeClr val="tx1"/>
                </a:solidFill>
                <a:effectLst/>
                <a:latin typeface="Times New Roman" charset="0"/>
                <a:ea typeface="+mn-ea"/>
                <a:cs typeface="Times New Roman" charset="0"/>
              </a:rPr>
              <a:t>Wahabis</a:t>
            </a:r>
            <a:r>
              <a:rPr lang="en-US" sz="1200" kern="1200" dirty="0" smtClean="0">
                <a:solidFill>
                  <a:schemeClr val="tx1"/>
                </a:solidFill>
                <a:effectLst/>
                <a:latin typeface="Times New Roman" charset="0"/>
                <a:ea typeface="+mn-ea"/>
                <a:cs typeface="Times New Roman" charset="0"/>
              </a:rPr>
              <a:t>, believe in a bloodthirsty </a:t>
            </a:r>
            <a:r>
              <a:rPr lang="en-US" sz="1200" kern="1200" dirty="0" err="1" smtClean="0">
                <a:solidFill>
                  <a:schemeClr val="tx1"/>
                </a:solidFill>
                <a:effectLst/>
                <a:latin typeface="Times New Roman" charset="0"/>
                <a:ea typeface="+mn-ea"/>
                <a:cs typeface="Times New Roman" charset="0"/>
              </a:rPr>
              <a:t>Mandi</a:t>
            </a:r>
            <a:r>
              <a:rPr lang="en-US" sz="1200" kern="1200" dirty="0" smtClean="0">
                <a:solidFill>
                  <a:schemeClr val="tx1"/>
                </a:solidFill>
                <a:effectLst/>
                <a:latin typeface="Times New Roman" charset="0"/>
                <a:ea typeface="+mn-ea"/>
                <a:cs typeface="Times New Roman" charset="0"/>
              </a:rPr>
              <a:t> and an equally bloodthirsty Messiah.</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11</a:t>
            </a:fld>
            <a:endParaRPr lang="en-GB"/>
          </a:p>
        </p:txBody>
      </p:sp>
    </p:spTree>
    <p:extLst>
      <p:ext uri="{BB962C8B-B14F-4D97-AF65-F5344CB8AC3E}">
        <p14:creationId xmlns:p14="http://schemas.microsoft.com/office/powerpoint/2010/main" val="364039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This has corrupted their moral condition to the extent that neither can they live with other people in a climate of peace, trust, and good will, nor can they be truly and completely loyal to a non-Muslim government.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mn-ea"/>
              <a:cs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Every reasonable man would understand that such a belief, namely, that non-Muslims should be subjected to coercion, and that they should either directly become Muslims or be put to death, is open to very serious objections. Human conscience spontaneously realizes that it is highly objectionable to convert a person to one's faith by coercion, and by threatening to kill him, without ever giving him the opportunity to understand the truth of a faith and apprising him of its moral teaching and values.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mn-ea"/>
              <a:cs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mn-ea"/>
                <a:cs typeface="Times New Roman" charset="0"/>
              </a:rPr>
              <a:t> Far from contributing to the growth of a religion, this would give the opponents the opportunity to find fault with it. The ultimate result of this kind of thinking is that hearts become devoid of human sympathy. Justice and compassion, which are some of the cardinal human values, become extinct, and spite and ill will begin to flourish; only brutality remains, wiping out all high moral qualities. But it is only too obvious that such teachings cannot be from God, Who punishes only after His message has been fully communicated.</a:t>
            </a:r>
            <a:endParaRPr lang="en-GB" sz="1200" kern="1200" dirty="0" smtClean="0">
              <a:solidFill>
                <a:schemeClr val="tx1"/>
              </a:solidFill>
              <a:effectLst/>
              <a:latin typeface="Times New Roman" charset="0"/>
              <a:ea typeface="+mn-ea"/>
              <a:cs typeface="Times New Roman" charset="0"/>
            </a:endParaRPr>
          </a:p>
          <a:p>
            <a:endParaRPr lang="en-GB" dirty="0"/>
          </a:p>
        </p:txBody>
      </p:sp>
      <p:sp>
        <p:nvSpPr>
          <p:cNvPr id="4" name="Slide Number Placeholder 3"/>
          <p:cNvSpPr>
            <a:spLocks noGrp="1"/>
          </p:cNvSpPr>
          <p:nvPr>
            <p:ph type="sldNum" sz="quarter" idx="10"/>
          </p:nvPr>
        </p:nvSpPr>
        <p:spPr/>
        <p:txBody>
          <a:bodyPr/>
          <a:lstStyle/>
          <a:p>
            <a:pPr>
              <a:defRPr/>
            </a:pPr>
            <a:fld id="{D39AB466-4815-4D42-A38D-B48C49AA6DBC}" type="slidenum">
              <a:rPr lang="en-GB" smtClean="0"/>
              <a:pPr>
                <a:defRPr/>
              </a:pPr>
              <a:t>12</a:t>
            </a:fld>
            <a:endParaRPr lang="en-GB"/>
          </a:p>
        </p:txBody>
      </p:sp>
    </p:spTree>
    <p:extLst>
      <p:ext uri="{BB962C8B-B14F-4D97-AF65-F5344CB8AC3E}">
        <p14:creationId xmlns:p14="http://schemas.microsoft.com/office/powerpoint/2010/main" val="318978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Jesus in India</a:t>
            </a:r>
            <a:endParaRPr lang="en-US"/>
          </a:p>
        </p:txBody>
      </p:sp>
      <p:sp>
        <p:nvSpPr>
          <p:cNvPr id="6" name="Slide Number Placeholder 5"/>
          <p:cNvSpPr>
            <a:spLocks noGrp="1"/>
          </p:cNvSpPr>
          <p:nvPr>
            <p:ph type="sldNum" sz="quarter" idx="12"/>
          </p:nvPr>
        </p:nvSpPr>
        <p:spPr/>
        <p:txBody>
          <a:bodyPr/>
          <a:lstStyle/>
          <a:p>
            <a:pPr>
              <a:defRPr/>
            </a:pPr>
            <a:fld id="{6947DB6F-7A33-4AEF-B686-57C2DCA274F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Jesus in India</a:t>
            </a:r>
            <a:endParaRPr lang="en-US"/>
          </a:p>
        </p:txBody>
      </p:sp>
      <p:sp>
        <p:nvSpPr>
          <p:cNvPr id="6" name="Slide Number Placeholder 5"/>
          <p:cNvSpPr>
            <a:spLocks noGrp="1"/>
          </p:cNvSpPr>
          <p:nvPr>
            <p:ph type="sldNum" sz="quarter" idx="12"/>
          </p:nvPr>
        </p:nvSpPr>
        <p:spPr/>
        <p:txBody>
          <a:bodyPr/>
          <a:lstStyle/>
          <a:p>
            <a:pPr>
              <a:defRPr/>
            </a:pPr>
            <a:fld id="{02C85B65-AC06-4FC8-BB20-60A8A9DD851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EDB62026-00C8-4734-A65E-090D8DB79E03}"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r>
              <a:rPr lang="en-US" dirty="0" smtClean="0"/>
              <a:t>Jesus in India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r>
              <a:rPr lang="en-US" smtClean="0"/>
              <a:t>Jesus in India</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5876E2E-96C8-40CC-8ECC-1DCCAAE4A31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Jesus in India</a:t>
            </a:r>
            <a:endParaRPr lang="en-US"/>
          </a:p>
        </p:txBody>
      </p:sp>
      <p:sp>
        <p:nvSpPr>
          <p:cNvPr id="7" name="Slide Number Placeholder 6"/>
          <p:cNvSpPr>
            <a:spLocks noGrp="1"/>
          </p:cNvSpPr>
          <p:nvPr>
            <p:ph type="sldNum" sz="quarter" idx="12"/>
          </p:nvPr>
        </p:nvSpPr>
        <p:spPr/>
        <p:txBody>
          <a:bodyPr/>
          <a:lstStyle/>
          <a:p>
            <a:pPr>
              <a:defRPr/>
            </a:pPr>
            <a:fld id="{03638D1F-EEF8-491E-8E52-ADE49FADF617}"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Jesus in India</a:t>
            </a:r>
            <a:endParaRPr lang="en-US"/>
          </a:p>
        </p:txBody>
      </p:sp>
      <p:sp>
        <p:nvSpPr>
          <p:cNvPr id="9" name="Slide Number Placeholder 8"/>
          <p:cNvSpPr>
            <a:spLocks noGrp="1"/>
          </p:cNvSpPr>
          <p:nvPr>
            <p:ph type="sldNum" sz="quarter" idx="12"/>
          </p:nvPr>
        </p:nvSpPr>
        <p:spPr/>
        <p:txBody>
          <a:bodyPr/>
          <a:lstStyle/>
          <a:p>
            <a:pPr>
              <a:defRPr/>
            </a:pPr>
            <a:fld id="{49B13CD9-6F23-425C-9F0E-E9B426CE5870}"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DAFAD656-7EFC-46DB-B43A-D1BFD2D7E70B}"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r>
              <a:rPr lang="en-US" smtClean="0"/>
              <a:t>Jesus in India</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Jesus in India</a:t>
            </a:r>
            <a:endParaRPr lang="en-US"/>
          </a:p>
        </p:txBody>
      </p:sp>
      <p:sp>
        <p:nvSpPr>
          <p:cNvPr id="4" name="Slide Number Placeholder 3"/>
          <p:cNvSpPr>
            <a:spLocks noGrp="1"/>
          </p:cNvSpPr>
          <p:nvPr>
            <p:ph type="sldNum" sz="quarter" idx="12"/>
          </p:nvPr>
        </p:nvSpPr>
        <p:spPr/>
        <p:txBody>
          <a:bodyPr/>
          <a:lstStyle/>
          <a:p>
            <a:pPr>
              <a:defRPr/>
            </a:pPr>
            <a:fld id="{B2EA05D0-92F0-4347-85AA-8A564A4EA01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DE553774-DE4C-4F1D-999C-94816D37A8F0}"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r>
              <a:rPr lang="en-US" smtClean="0"/>
              <a:t>Jesus in India</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BF1E0343-B364-4AE7-9859-8540D4D6AF48}"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r>
              <a:rPr lang="en-US" smtClean="0"/>
              <a:t>Jesus in India</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smtClean="0"/>
              <a:t>Jesus in India</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362B57E6-427D-4566-91F5-6DD9BE01291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alislam.org/library/messiah.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91680" y="3124200"/>
            <a:ext cx="7056784" cy="1894362"/>
          </a:xfrm>
        </p:spPr>
        <p:txBody>
          <a:bodyPr>
            <a:normAutofit/>
          </a:bodyPr>
          <a:lstStyle/>
          <a:p>
            <a:pPr algn="ctr" eaLnBrk="1" hangingPunct="1">
              <a:defRPr/>
            </a:pPr>
            <a:r>
              <a:rPr lang="en-GB" sz="6000" b="1" u="sng" dirty="0" smtClean="0"/>
              <a:t>Jesus in India</a:t>
            </a:r>
          </a:p>
        </p:txBody>
      </p:sp>
      <p:sp>
        <p:nvSpPr>
          <p:cNvPr id="4099" name="Rectangle 3"/>
          <p:cNvSpPr>
            <a:spLocks noGrp="1" noChangeArrowheads="1"/>
          </p:cNvSpPr>
          <p:nvPr>
            <p:ph type="subTitle" idx="1"/>
          </p:nvPr>
        </p:nvSpPr>
        <p:spPr/>
        <p:txBody>
          <a:bodyPr>
            <a:normAutofit/>
          </a:bodyPr>
          <a:lstStyle/>
          <a:p>
            <a:pPr algn="ctr" eaLnBrk="1" hangingPunct="1"/>
            <a:endParaRPr lang="en-GB" b="1" dirty="0" smtClean="0">
              <a:latin typeface="Arial" charset="0"/>
            </a:endParaRPr>
          </a:p>
        </p:txBody>
      </p:sp>
      <p:pic>
        <p:nvPicPr>
          <p:cNvPr id="3" name="Picture 2" descr="http://www.alislam.org/library/books/jesus-in-india/jesus-in-in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27855"/>
            <a:ext cx="2376264" cy="3364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0300" y="6525344"/>
            <a:ext cx="668773"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3</a:t>
            </a:r>
            <a:endParaRPr lang="en-GB" sz="1400" dirty="0"/>
          </a:p>
        </p:txBody>
      </p:sp>
      <p:graphicFrame>
        <p:nvGraphicFramePr>
          <p:cNvPr id="4" name="Diagram 3"/>
          <p:cNvGraphicFramePr/>
          <p:nvPr>
            <p:extLst>
              <p:ext uri="{D42A27DB-BD31-4B8C-83A1-F6EECF244321}">
                <p14:modId xmlns:p14="http://schemas.microsoft.com/office/powerpoint/2010/main" val="1721569790"/>
              </p:ext>
            </p:extLst>
          </p:nvPr>
        </p:nvGraphicFramePr>
        <p:xfrm>
          <a:off x="683568" y="1412776"/>
          <a:ext cx="770485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67544" y="44624"/>
            <a:ext cx="8219256" cy="1143000"/>
          </a:xfrm>
        </p:spPr>
        <p:txBody>
          <a:bodyPr>
            <a:normAutofit/>
          </a:bodyPr>
          <a:lstStyle/>
          <a:p>
            <a:pPr algn="ctr"/>
            <a:r>
              <a:rPr lang="en-GB" sz="2800" b="1" u="sng" dirty="0"/>
              <a:t>The aims and objective of writing this book</a:t>
            </a:r>
            <a:endParaRPr lang="en-GB" sz="2800" dirty="0">
              <a:solidFill>
                <a:schemeClr val="accent1">
                  <a:lumMod val="50000"/>
                </a:schemeClr>
              </a:solidFill>
            </a:endParaRPr>
          </a:p>
        </p:txBody>
      </p:sp>
      <p:sp>
        <p:nvSpPr>
          <p:cNvPr id="5" name="Footer Placeholder 4"/>
          <p:cNvSpPr>
            <a:spLocks noGrp="1"/>
          </p:cNvSpPr>
          <p:nvPr>
            <p:ph type="ftr" sz="quarter" idx="16"/>
          </p:nvPr>
        </p:nvSpPr>
        <p:spPr/>
        <p:txBody>
          <a:bodyPr/>
          <a:lstStyle/>
          <a:p>
            <a:pPr>
              <a:defRPr/>
            </a:pPr>
            <a:r>
              <a:rPr lang="en-US" smtClean="0"/>
              <a:t>Jesus in India</a:t>
            </a:r>
            <a:endParaRPr lang="en-US"/>
          </a:p>
        </p:txBody>
      </p:sp>
    </p:spTree>
    <p:extLst>
      <p:ext uri="{BB962C8B-B14F-4D97-AF65-F5344CB8AC3E}">
        <p14:creationId xmlns:p14="http://schemas.microsoft.com/office/powerpoint/2010/main" val="199742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560840" cy="1143000"/>
          </a:xfrm>
        </p:spPr>
        <p:txBody>
          <a:bodyPr/>
          <a:lstStyle/>
          <a:p>
            <a:pPr algn="ctr"/>
            <a:r>
              <a:rPr lang="en-GB" b="1" u="sng" dirty="0" smtClean="0">
                <a:solidFill>
                  <a:schemeClr val="tx2">
                    <a:lumMod val="50000"/>
                  </a:schemeClr>
                </a:solidFill>
              </a:rPr>
              <a:t>Jesus and beliefs of Muslims and Christians</a:t>
            </a:r>
            <a:endParaRPr lang="en-GB" b="1" u="sng" dirty="0">
              <a:solidFill>
                <a:schemeClr val="tx2">
                  <a:lumMod val="50000"/>
                </a:schemeClr>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29765764"/>
              </p:ext>
            </p:extLst>
          </p:nvPr>
        </p:nvGraphicFramePr>
        <p:xfrm>
          <a:off x="457200" y="1600200"/>
          <a:ext cx="7859216"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en-US" smtClean="0"/>
              <a:t>Jesus in India</a:t>
            </a:r>
            <a:endParaRPr lang="en-US"/>
          </a:p>
        </p:txBody>
      </p:sp>
      <p:sp>
        <p:nvSpPr>
          <p:cNvPr id="6" name="TextBox 5"/>
          <p:cNvSpPr txBox="1"/>
          <p:nvPr/>
        </p:nvSpPr>
        <p:spPr>
          <a:xfrm>
            <a:off x="7075650" y="6525344"/>
            <a:ext cx="938077"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3, 6</a:t>
            </a:r>
            <a:endParaRPr lang="en-GB" sz="1400" dirty="0"/>
          </a:p>
        </p:txBody>
      </p:sp>
    </p:spTree>
    <p:extLst>
      <p:ext uri="{BB962C8B-B14F-4D97-AF65-F5344CB8AC3E}">
        <p14:creationId xmlns:p14="http://schemas.microsoft.com/office/powerpoint/2010/main" val="2094536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14" y="188640"/>
            <a:ext cx="7467600" cy="1143000"/>
          </a:xfrm>
        </p:spPr>
        <p:txBody>
          <a:bodyPr>
            <a:normAutofit/>
          </a:bodyPr>
          <a:lstStyle/>
          <a:p>
            <a:pPr algn="ctr"/>
            <a:r>
              <a:rPr lang="en-GB" dirty="0" smtClean="0">
                <a:solidFill>
                  <a:schemeClr val="tx2">
                    <a:lumMod val="50000"/>
                  </a:schemeClr>
                </a:solidFill>
              </a:rPr>
              <a:t>	</a:t>
            </a:r>
            <a:r>
              <a:rPr lang="en-GB" b="1" u="sng" dirty="0" smtClean="0">
                <a:solidFill>
                  <a:schemeClr val="tx2">
                    <a:lumMod val="50000"/>
                  </a:schemeClr>
                </a:solidFill>
              </a:rPr>
              <a:t>Believing in a blood-thirsty Messiah and Mahdi</a:t>
            </a:r>
            <a:endParaRPr lang="en-GB" b="1" u="sng" dirty="0">
              <a:solidFill>
                <a:schemeClr val="tx2">
                  <a:lumMod val="50000"/>
                </a:schemeClr>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61681378"/>
              </p:ext>
            </p:extLst>
          </p:nvPr>
        </p:nvGraphicFramePr>
        <p:xfrm>
          <a:off x="457200" y="1412776"/>
          <a:ext cx="7859216" cy="5061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en-US" smtClean="0"/>
              <a:t>Jesus in India</a:t>
            </a:r>
            <a:endParaRPr lang="en-US" dirty="0"/>
          </a:p>
        </p:txBody>
      </p:sp>
      <p:sp>
        <p:nvSpPr>
          <p:cNvPr id="6" name="TextBox 5"/>
          <p:cNvSpPr txBox="1"/>
          <p:nvPr/>
        </p:nvSpPr>
        <p:spPr>
          <a:xfrm>
            <a:off x="7135761" y="6525344"/>
            <a:ext cx="817853"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6-7</a:t>
            </a:r>
            <a:endParaRPr lang="en-GB" sz="1400" dirty="0"/>
          </a:p>
        </p:txBody>
      </p:sp>
    </p:spTree>
    <p:extLst>
      <p:ext uri="{BB962C8B-B14F-4D97-AF65-F5344CB8AC3E}">
        <p14:creationId xmlns:p14="http://schemas.microsoft.com/office/powerpoint/2010/main" val="173440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u="sng" dirty="0">
                <a:solidFill>
                  <a:srgbClr val="212745"/>
                </a:solidFill>
              </a:rPr>
              <a:t>Messiah of the time</a:t>
            </a:r>
            <a:endParaRPr lang="en-GB" sz="40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75218436"/>
              </p:ext>
            </p:extLst>
          </p:nvPr>
        </p:nvGraphicFramePr>
        <p:xfrm>
          <a:off x="457200" y="1484784"/>
          <a:ext cx="7859216" cy="4989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en-US" smtClean="0"/>
              <a:t>Jesus in India</a:t>
            </a:r>
            <a:endParaRPr lang="en-US"/>
          </a:p>
        </p:txBody>
      </p:sp>
      <p:sp>
        <p:nvSpPr>
          <p:cNvPr id="5" name="TextBox 4"/>
          <p:cNvSpPr txBox="1"/>
          <p:nvPr/>
        </p:nvSpPr>
        <p:spPr>
          <a:xfrm>
            <a:off x="7045993" y="6525344"/>
            <a:ext cx="997389"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12-13</a:t>
            </a:r>
            <a:endParaRPr lang="en-GB" sz="1400" dirty="0"/>
          </a:p>
        </p:txBody>
      </p:sp>
    </p:spTree>
    <p:extLst>
      <p:ext uri="{BB962C8B-B14F-4D97-AF65-F5344CB8AC3E}">
        <p14:creationId xmlns:p14="http://schemas.microsoft.com/office/powerpoint/2010/main" val="3603038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u="sng" dirty="0" smtClean="0"/>
              <a:t>Messiah of the time</a:t>
            </a:r>
            <a:endParaRPr lang="en-GB" sz="4000" b="1" u="sng"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99944452"/>
              </p:ext>
            </p:extLst>
          </p:nvPr>
        </p:nvGraphicFramePr>
        <p:xfrm>
          <a:off x="457200" y="1484784"/>
          <a:ext cx="7859216" cy="4989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en-US" smtClean="0"/>
              <a:t>Jesus in India</a:t>
            </a:r>
            <a:endParaRPr lang="en-US"/>
          </a:p>
        </p:txBody>
      </p:sp>
      <p:sp>
        <p:nvSpPr>
          <p:cNvPr id="5" name="TextBox 4"/>
          <p:cNvSpPr txBox="1"/>
          <p:nvPr/>
        </p:nvSpPr>
        <p:spPr>
          <a:xfrm>
            <a:off x="7045993" y="6525344"/>
            <a:ext cx="997389"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12-13</a:t>
            </a:r>
            <a:endParaRPr lang="en-GB" sz="1400" dirty="0"/>
          </a:p>
        </p:txBody>
      </p:sp>
    </p:spTree>
    <p:extLst>
      <p:ext uri="{BB962C8B-B14F-4D97-AF65-F5344CB8AC3E}">
        <p14:creationId xmlns:p14="http://schemas.microsoft.com/office/powerpoint/2010/main" val="3650997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056784" cy="1143000"/>
          </a:xfrm>
        </p:spPr>
        <p:txBody>
          <a:bodyPr>
            <a:normAutofit/>
          </a:bodyPr>
          <a:lstStyle/>
          <a:p>
            <a:pPr algn="ctr"/>
            <a:r>
              <a:rPr lang="en-GB" sz="2800" b="1" u="sng" dirty="0" smtClean="0">
                <a:solidFill>
                  <a:schemeClr val="accent1">
                    <a:lumMod val="50000"/>
                  </a:schemeClr>
                </a:solidFill>
              </a:rPr>
              <a:t>Jesus in India; the facts revealed</a:t>
            </a:r>
            <a:endParaRPr lang="en-GB" sz="2800" b="1" u="sng" dirty="0">
              <a:solidFill>
                <a:schemeClr val="accent1">
                  <a:lumMod val="50000"/>
                </a:schemeClr>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71858073"/>
              </p:ext>
            </p:extLst>
          </p:nvPr>
        </p:nvGraphicFramePr>
        <p:xfrm>
          <a:off x="755576" y="1628800"/>
          <a:ext cx="7931224"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en-US" smtClean="0"/>
              <a:t>Jesus in India</a:t>
            </a:r>
            <a:endParaRPr lang="en-US"/>
          </a:p>
        </p:txBody>
      </p:sp>
      <p:sp>
        <p:nvSpPr>
          <p:cNvPr id="6" name="TextBox 5"/>
          <p:cNvSpPr txBox="1"/>
          <p:nvPr/>
        </p:nvSpPr>
        <p:spPr>
          <a:xfrm>
            <a:off x="7125342" y="6525344"/>
            <a:ext cx="838692"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14</a:t>
            </a:r>
            <a:endParaRPr lang="en-GB" sz="1400" dirty="0"/>
          </a:p>
        </p:txBody>
      </p:sp>
    </p:spTree>
    <p:extLst>
      <p:ext uri="{BB962C8B-B14F-4D97-AF65-F5344CB8AC3E}">
        <p14:creationId xmlns:p14="http://schemas.microsoft.com/office/powerpoint/2010/main" val="2539653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43000"/>
          </a:xfrm>
        </p:spPr>
        <p:txBody>
          <a:bodyPr>
            <a:normAutofit/>
          </a:bodyPr>
          <a:lstStyle/>
          <a:p>
            <a:pPr algn="ctr"/>
            <a:r>
              <a:rPr lang="en-GB" b="1" u="sng" dirty="0" smtClean="0"/>
              <a:t>A note to the reader from the author</a:t>
            </a:r>
            <a:endParaRPr lang="en-GB" b="1" u="sng"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942471710"/>
              </p:ext>
            </p:extLst>
          </p:nvPr>
        </p:nvGraphicFramePr>
        <p:xfrm>
          <a:off x="457200" y="1600200"/>
          <a:ext cx="8003232"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en-US" smtClean="0"/>
              <a:t>Jesus in India</a:t>
            </a:r>
            <a:endParaRPr lang="en-US"/>
          </a:p>
        </p:txBody>
      </p:sp>
      <p:sp>
        <p:nvSpPr>
          <p:cNvPr id="6" name="TextBox 5"/>
          <p:cNvSpPr txBox="1"/>
          <p:nvPr/>
        </p:nvSpPr>
        <p:spPr>
          <a:xfrm>
            <a:off x="7165417" y="6525344"/>
            <a:ext cx="758541"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15</a:t>
            </a:r>
            <a:endParaRPr lang="en-GB" sz="1400" dirty="0"/>
          </a:p>
        </p:txBody>
      </p:sp>
      <p:sp>
        <p:nvSpPr>
          <p:cNvPr id="3" name="Cloud Callout 2"/>
          <p:cNvSpPr/>
          <p:nvPr/>
        </p:nvSpPr>
        <p:spPr>
          <a:xfrm rot="20843876">
            <a:off x="949157" y="1662441"/>
            <a:ext cx="3291206" cy="2248853"/>
          </a:xfrm>
          <a:prstGeom prst="cloudCallout">
            <a:avLst>
              <a:gd name="adj1" fmla="val -3940"/>
              <a:gd name="adj2" fmla="val 86731"/>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1800" dirty="0" smtClean="0">
                <a:solidFill>
                  <a:schemeClr val="tx1"/>
                </a:solidFill>
              </a:rPr>
              <a:t>All true </a:t>
            </a:r>
            <a:r>
              <a:rPr lang="en-US" sz="1800" dirty="0">
                <a:solidFill>
                  <a:schemeClr val="tx1"/>
                </a:solidFill>
              </a:rPr>
              <a:t>knowledge and clear perception descend from </a:t>
            </a:r>
            <a:r>
              <a:rPr lang="en-US" sz="1800" dirty="0" smtClean="0">
                <a:solidFill>
                  <a:schemeClr val="tx1"/>
                </a:solidFill>
              </a:rPr>
              <a:t>Allah </a:t>
            </a:r>
            <a:endParaRPr lang="en-GB" sz="1800" dirty="0">
              <a:solidFill>
                <a:schemeClr val="tx1"/>
              </a:solidFill>
            </a:endParaRPr>
          </a:p>
        </p:txBody>
      </p:sp>
    </p:spTree>
    <p:extLst>
      <p:ext uri="{BB962C8B-B14F-4D97-AF65-F5344CB8AC3E}">
        <p14:creationId xmlns:p14="http://schemas.microsoft.com/office/powerpoint/2010/main" val="384736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u="sng" dirty="0" smtClean="0">
                <a:solidFill>
                  <a:schemeClr val="bg2">
                    <a:lumMod val="50000"/>
                  </a:schemeClr>
                </a:solidFill>
              </a:rPr>
              <a:t>Background</a:t>
            </a:r>
            <a:endParaRPr lang="en-GB" sz="6000" u="sng" dirty="0">
              <a:solidFill>
                <a:schemeClr val="bg2">
                  <a:lumMod val="50000"/>
                </a:schemeClr>
              </a:solidFill>
            </a:endParaRPr>
          </a:p>
        </p:txBody>
      </p:sp>
      <p:sp>
        <p:nvSpPr>
          <p:cNvPr id="3" name="Text Placeholder 2"/>
          <p:cNvSpPr>
            <a:spLocks noGrp="1"/>
          </p:cNvSpPr>
          <p:nvPr>
            <p:ph type="body" idx="1"/>
          </p:nvPr>
        </p:nvSpPr>
        <p:spPr/>
        <p:txBody>
          <a:bodyPr/>
          <a:lstStyle/>
          <a:p>
            <a:pPr algn="ctr"/>
            <a:r>
              <a:rPr lang="en-GB" dirty="0" smtClean="0">
                <a:solidFill>
                  <a:schemeClr val="bg1"/>
                </a:solidFill>
              </a:rPr>
              <a:t>PUBLISHER’S NOTES</a:t>
            </a:r>
            <a:endParaRPr lang="en-GB" dirty="0">
              <a:solidFill>
                <a:schemeClr val="bg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bg1"/>
                </a:solidFill>
              </a:rPr>
              <a:t>Jesus in India</a:t>
            </a:r>
            <a:endParaRPr lang="en-US" dirty="0">
              <a:solidFill>
                <a:schemeClr val="bg1"/>
              </a:solidFill>
            </a:endParaRPr>
          </a:p>
        </p:txBody>
      </p:sp>
    </p:spTree>
    <p:extLst>
      <p:ext uri="{BB962C8B-B14F-4D97-AF65-F5344CB8AC3E}">
        <p14:creationId xmlns:p14="http://schemas.microsoft.com/office/powerpoint/2010/main" val="929720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a:solidFill>
                  <a:srgbClr val="212745"/>
                </a:solidFill>
              </a:rPr>
              <a:t>Jesus in India</a:t>
            </a:r>
            <a:endParaRPr lang="en-GB" sz="48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283212855"/>
              </p:ext>
            </p:extLst>
          </p:nvPr>
        </p:nvGraphicFramePr>
        <p:xfrm>
          <a:off x="457200" y="1600200"/>
          <a:ext cx="5338936"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en-US" smtClean="0"/>
              <a:t>Jesus in India</a:t>
            </a:r>
            <a:endParaRPr lang="en-US" dirty="0"/>
          </a:p>
        </p:txBody>
      </p:sp>
      <p:grpSp>
        <p:nvGrpSpPr>
          <p:cNvPr id="5" name="Group 12"/>
          <p:cNvGrpSpPr>
            <a:grpSpLocks/>
          </p:cNvGrpSpPr>
          <p:nvPr/>
        </p:nvGrpSpPr>
        <p:grpSpPr bwMode="auto">
          <a:xfrm>
            <a:off x="5356516" y="1844824"/>
            <a:ext cx="3292475" cy="4651376"/>
            <a:chOff x="3360" y="1008"/>
            <a:chExt cx="2074" cy="2930"/>
          </a:xfrm>
        </p:grpSpPr>
        <p:pic>
          <p:nvPicPr>
            <p:cNvPr id="6" name="Picture 6" descr="http://alislam.org/library/links/p1.gif">
              <a:hlinkClick r:id="rId8"/>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60" y="1008"/>
              <a:ext cx="2074" cy="24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3830" y="3529"/>
              <a:ext cx="1470" cy="40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l" eaLnBrk="1" hangingPunct="1"/>
              <a:r>
                <a:rPr lang="en-GB" b="1" u="sng" dirty="0" smtClean="0">
                  <a:latin typeface="Arial" charset="0"/>
                </a:rPr>
                <a:t>1835-1908</a:t>
              </a:r>
              <a:endParaRPr lang="en-GB" b="1" u="sng" dirty="0">
                <a:latin typeface="Arial" charset="0"/>
              </a:endParaRPr>
            </a:p>
          </p:txBody>
        </p:sp>
      </p:grpSp>
      <p:sp>
        <p:nvSpPr>
          <p:cNvPr id="9" name="TextBox 8"/>
          <p:cNvSpPr txBox="1"/>
          <p:nvPr/>
        </p:nvSpPr>
        <p:spPr>
          <a:xfrm>
            <a:off x="7140571" y="6525344"/>
            <a:ext cx="808235"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iii</a:t>
            </a:r>
            <a:endParaRPr lang="en-GB" sz="1400" dirty="0"/>
          </a:p>
        </p:txBody>
      </p:sp>
    </p:spTree>
    <p:extLst>
      <p:ext uri="{BB962C8B-B14F-4D97-AF65-F5344CB8AC3E}">
        <p14:creationId xmlns:p14="http://schemas.microsoft.com/office/powerpoint/2010/main" val="378469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147248" cy="1143000"/>
          </a:xfrm>
        </p:spPr>
        <p:txBody>
          <a:bodyPr/>
          <a:lstStyle/>
          <a:p>
            <a:pPr algn="ctr"/>
            <a:r>
              <a:rPr lang="en-GB" b="1" u="sng" dirty="0" smtClean="0"/>
              <a:t>‘</a:t>
            </a:r>
            <a:r>
              <a:rPr lang="en-GB" sz="3600" b="1" u="sng" dirty="0" smtClean="0"/>
              <a:t>Jesus in India</a:t>
            </a:r>
            <a:r>
              <a:rPr lang="en-GB" b="1" u="sng" dirty="0" smtClean="0"/>
              <a:t>’ </a:t>
            </a:r>
            <a:br>
              <a:rPr lang="en-GB" b="1" u="sng" dirty="0" smtClean="0"/>
            </a:br>
            <a:r>
              <a:rPr lang="en-GB" b="1" u="sng" dirty="0" smtClean="0"/>
              <a:t>provides evidence that  </a:t>
            </a:r>
            <a:endParaRPr lang="en-GB" b="1" u="sng"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561877929"/>
              </p:ext>
            </p:extLst>
          </p:nvPr>
        </p:nvGraphicFramePr>
        <p:xfrm>
          <a:off x="457200" y="1600200"/>
          <a:ext cx="7787208"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6"/>
          </p:nvPr>
        </p:nvSpPr>
        <p:spPr/>
        <p:txBody>
          <a:bodyPr/>
          <a:lstStyle/>
          <a:p>
            <a:pPr>
              <a:defRPr/>
            </a:pPr>
            <a:r>
              <a:rPr lang="en-US" smtClean="0"/>
              <a:t>Jesus in India</a:t>
            </a:r>
            <a:endParaRPr lang="en-US" dirty="0"/>
          </a:p>
        </p:txBody>
      </p:sp>
      <p:sp>
        <p:nvSpPr>
          <p:cNvPr id="6" name="TextBox 5"/>
          <p:cNvSpPr txBox="1"/>
          <p:nvPr/>
        </p:nvSpPr>
        <p:spPr>
          <a:xfrm>
            <a:off x="7140571" y="6525344"/>
            <a:ext cx="808235"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iii</a:t>
            </a:r>
            <a:endParaRPr lang="en-GB" sz="1400" dirty="0"/>
          </a:p>
        </p:txBody>
      </p:sp>
    </p:spTree>
    <p:extLst>
      <p:ext uri="{BB962C8B-B14F-4D97-AF65-F5344CB8AC3E}">
        <p14:creationId xmlns:p14="http://schemas.microsoft.com/office/powerpoint/2010/main" val="4050650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u="sng" dirty="0"/>
              <a:t>Jesus in </a:t>
            </a:r>
            <a:r>
              <a:rPr lang="en-GB" sz="4000" b="1" u="sng" dirty="0" smtClean="0"/>
              <a:t>India</a:t>
            </a:r>
            <a:br>
              <a:rPr lang="en-GB" sz="4000" b="1" u="sng" dirty="0" smtClean="0"/>
            </a:br>
            <a:r>
              <a:rPr lang="en-GB" sz="2400" b="1" u="sng" dirty="0" smtClean="0"/>
              <a:t>The message</a:t>
            </a:r>
            <a:endParaRPr lang="en-GB" sz="2400"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37938520"/>
              </p:ext>
            </p:extLst>
          </p:nvPr>
        </p:nvGraphicFramePr>
        <p:xfrm>
          <a:off x="541784" y="3292019"/>
          <a:ext cx="7772400" cy="345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55576" y="2060848"/>
            <a:ext cx="734481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dirty="0" smtClean="0">
                <a:solidFill>
                  <a:schemeClr val="bg1"/>
                </a:solidFill>
              </a:rPr>
              <a:t>Jesus—a </a:t>
            </a:r>
            <a:r>
              <a:rPr lang="en-US" b="1" dirty="0">
                <a:solidFill>
                  <a:schemeClr val="bg1"/>
                </a:solidFill>
              </a:rPr>
              <a:t>true prophet of God </a:t>
            </a:r>
            <a:r>
              <a:rPr lang="en-US" b="1" dirty="0" smtClean="0">
                <a:solidFill>
                  <a:schemeClr val="bg1"/>
                </a:solidFill>
              </a:rPr>
              <a:t>was </a:t>
            </a:r>
            <a:r>
              <a:rPr lang="en-US" b="1" dirty="0">
                <a:solidFill>
                  <a:schemeClr val="bg1"/>
                </a:solidFill>
              </a:rPr>
              <a:t>saved from death on the cross, lived </a:t>
            </a:r>
            <a:r>
              <a:rPr lang="en-US" b="1" dirty="0" smtClean="0">
                <a:solidFill>
                  <a:schemeClr val="bg1"/>
                </a:solidFill>
              </a:rPr>
              <a:t>a long life and is </a:t>
            </a:r>
            <a:r>
              <a:rPr lang="en-US" b="1" dirty="0">
                <a:solidFill>
                  <a:schemeClr val="bg1"/>
                </a:solidFill>
              </a:rPr>
              <a:t>buried in Srinagar </a:t>
            </a:r>
            <a:r>
              <a:rPr lang="en-US" b="1" dirty="0" smtClean="0">
                <a:solidFill>
                  <a:schemeClr val="bg1"/>
                </a:solidFill>
              </a:rPr>
              <a:t>Kashmir</a:t>
            </a:r>
            <a:endParaRPr lang="en-GB" b="1" dirty="0">
              <a:solidFill>
                <a:schemeClr val="bg1"/>
              </a:solidFill>
            </a:endParaRPr>
          </a:p>
        </p:txBody>
      </p:sp>
      <p:sp>
        <p:nvSpPr>
          <p:cNvPr id="6" name="TextBox 5"/>
          <p:cNvSpPr txBox="1"/>
          <p:nvPr/>
        </p:nvSpPr>
        <p:spPr>
          <a:xfrm>
            <a:off x="7145527" y="6371455"/>
            <a:ext cx="792205"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iv</a:t>
            </a:r>
            <a:endParaRPr lang="en-GB" sz="1400" dirty="0"/>
          </a:p>
        </p:txBody>
      </p:sp>
      <p:sp>
        <p:nvSpPr>
          <p:cNvPr id="8" name="Footer Placeholder 7"/>
          <p:cNvSpPr>
            <a:spLocks noGrp="1"/>
          </p:cNvSpPr>
          <p:nvPr>
            <p:ph type="ftr" sz="quarter" idx="16"/>
          </p:nvPr>
        </p:nvSpPr>
        <p:spPr/>
        <p:txBody>
          <a:bodyPr/>
          <a:lstStyle/>
          <a:p>
            <a:pPr>
              <a:defRPr/>
            </a:pPr>
            <a:r>
              <a:rPr lang="en-US" smtClean="0"/>
              <a:t>Jesus in India</a:t>
            </a:r>
            <a:endParaRPr lang="en-US" dirty="0"/>
          </a:p>
        </p:txBody>
      </p:sp>
    </p:spTree>
    <p:extLst>
      <p:ext uri="{BB962C8B-B14F-4D97-AF65-F5344CB8AC3E}">
        <p14:creationId xmlns:p14="http://schemas.microsoft.com/office/powerpoint/2010/main" val="572865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u="sng" dirty="0" smtClean="0"/>
              <a:t>Jesus in India</a:t>
            </a:r>
            <a:endParaRPr lang="en-GB" sz="6000" b="1" u="sng" dirty="0"/>
          </a:p>
        </p:txBody>
      </p:sp>
      <p:sp>
        <p:nvSpPr>
          <p:cNvPr id="4" name="Footer Placeholder 3"/>
          <p:cNvSpPr>
            <a:spLocks noGrp="1"/>
          </p:cNvSpPr>
          <p:nvPr>
            <p:ph type="ftr" sz="quarter" idx="16"/>
          </p:nvPr>
        </p:nvSpPr>
        <p:spPr/>
        <p:txBody>
          <a:bodyPr/>
          <a:lstStyle/>
          <a:p>
            <a:pPr>
              <a:defRPr/>
            </a:pPr>
            <a:r>
              <a:rPr lang="en-US" smtClean="0"/>
              <a:t>Jesus in India</a:t>
            </a:r>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57262367"/>
              </p:ext>
            </p:extLst>
          </p:nvPr>
        </p:nvGraphicFramePr>
        <p:xfrm>
          <a:off x="457200" y="1600200"/>
          <a:ext cx="8219256"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176639" y="6525344"/>
            <a:ext cx="736099"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v</a:t>
            </a:r>
            <a:endParaRPr lang="en-GB" sz="1400" dirty="0"/>
          </a:p>
        </p:txBody>
      </p:sp>
    </p:spTree>
    <p:extLst>
      <p:ext uri="{BB962C8B-B14F-4D97-AF65-F5344CB8AC3E}">
        <p14:creationId xmlns:p14="http://schemas.microsoft.com/office/powerpoint/2010/main" val="410445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6000" b="1" u="sng" dirty="0" smtClean="0">
                <a:solidFill>
                  <a:schemeClr val="bg2">
                    <a:lumMod val="50000"/>
                  </a:schemeClr>
                </a:solidFill>
              </a:rPr>
              <a:t>Introduction</a:t>
            </a:r>
            <a:endParaRPr lang="en-GB" sz="6000" b="1" u="sng" dirty="0">
              <a:solidFill>
                <a:schemeClr val="bg2">
                  <a:lumMod val="50000"/>
                </a:schemeClr>
              </a:solidFill>
            </a:endParaRPr>
          </a:p>
        </p:txBody>
      </p:sp>
      <p:sp>
        <p:nvSpPr>
          <p:cNvPr id="3" name="Text Placeholder 2"/>
          <p:cNvSpPr>
            <a:spLocks noGrp="1"/>
          </p:cNvSpPr>
          <p:nvPr>
            <p:ph type="body" idx="1"/>
          </p:nvPr>
        </p:nvSpPr>
        <p:spPr/>
        <p:txBody>
          <a:bodyPr/>
          <a:lstStyle/>
          <a:p>
            <a:endParaRPr lang="en-GB" dirty="0"/>
          </a:p>
        </p:txBody>
      </p:sp>
      <p:sp>
        <p:nvSpPr>
          <p:cNvPr id="2" name="Footer Placeholder 1"/>
          <p:cNvSpPr>
            <a:spLocks noGrp="1"/>
          </p:cNvSpPr>
          <p:nvPr>
            <p:ph type="ftr" sz="quarter" idx="11"/>
          </p:nvPr>
        </p:nvSpPr>
        <p:spPr/>
        <p:txBody>
          <a:bodyPr/>
          <a:lstStyle/>
          <a:p>
            <a:pPr>
              <a:defRPr/>
            </a:pPr>
            <a:r>
              <a:rPr lang="en-US" smtClean="0"/>
              <a:t>Jesus in India</a:t>
            </a:r>
            <a:endParaRPr lang="en-US"/>
          </a:p>
        </p:txBody>
      </p:sp>
    </p:spTree>
    <p:extLst>
      <p:ext uri="{BB962C8B-B14F-4D97-AF65-F5344CB8AC3E}">
        <p14:creationId xmlns:p14="http://schemas.microsoft.com/office/powerpoint/2010/main" val="227412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116632"/>
            <a:ext cx="8219256" cy="1143000"/>
          </a:xfrm>
        </p:spPr>
        <p:txBody>
          <a:bodyPr/>
          <a:lstStyle/>
          <a:p>
            <a:pPr algn="ctr"/>
            <a:r>
              <a:rPr lang="en-GB" b="1" u="sng" dirty="0" smtClean="0"/>
              <a:t>Aims and objective of writing the book</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3661409"/>
              </p:ext>
            </p:extLst>
          </p:nvPr>
        </p:nvGraphicFramePr>
        <p:xfrm>
          <a:off x="683568" y="2132856"/>
          <a:ext cx="7772400" cy="33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210300" y="6525344"/>
            <a:ext cx="668773"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1</a:t>
            </a:r>
            <a:endParaRPr lang="en-GB" sz="1400" dirty="0"/>
          </a:p>
        </p:txBody>
      </p:sp>
      <p:sp>
        <p:nvSpPr>
          <p:cNvPr id="3" name="Footer Placeholder 2"/>
          <p:cNvSpPr>
            <a:spLocks noGrp="1"/>
          </p:cNvSpPr>
          <p:nvPr>
            <p:ph type="ftr" sz="quarter" idx="16"/>
          </p:nvPr>
        </p:nvSpPr>
        <p:spPr/>
        <p:txBody>
          <a:bodyPr/>
          <a:lstStyle/>
          <a:p>
            <a:pPr>
              <a:defRPr/>
            </a:pPr>
            <a:r>
              <a:rPr lang="en-US" smtClean="0"/>
              <a:t>Jesus in India</a:t>
            </a:r>
            <a:endParaRPr lang="en-US" dirty="0"/>
          </a:p>
        </p:txBody>
      </p:sp>
    </p:spTree>
    <p:extLst>
      <p:ext uri="{BB962C8B-B14F-4D97-AF65-F5344CB8AC3E}">
        <p14:creationId xmlns:p14="http://schemas.microsoft.com/office/powerpoint/2010/main" val="1219115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116632"/>
            <a:ext cx="8219256" cy="1143000"/>
          </a:xfrm>
        </p:spPr>
        <p:txBody>
          <a:bodyPr>
            <a:normAutofit/>
          </a:bodyPr>
          <a:lstStyle/>
          <a:p>
            <a:pPr algn="ctr"/>
            <a:r>
              <a:rPr lang="en-GB" sz="2800" b="1" u="sng" dirty="0" smtClean="0"/>
              <a:t>The aims and objective of writing this book</a:t>
            </a:r>
            <a:endParaRPr lang="en-GB" sz="2800"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70353064"/>
              </p:ext>
            </p:extLst>
          </p:nvPr>
        </p:nvGraphicFramePr>
        <p:xfrm>
          <a:off x="685800" y="1570465"/>
          <a:ext cx="7772400" cy="5108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Footer Placeholder 16"/>
          <p:cNvSpPr>
            <a:spLocks noGrp="1"/>
          </p:cNvSpPr>
          <p:nvPr>
            <p:ph type="ftr" sz="quarter" idx="16"/>
          </p:nvPr>
        </p:nvSpPr>
        <p:spPr/>
        <p:txBody>
          <a:bodyPr/>
          <a:lstStyle/>
          <a:p>
            <a:pPr>
              <a:defRPr/>
            </a:pPr>
            <a:r>
              <a:rPr lang="en-US" smtClean="0"/>
              <a:t>Jesus in India</a:t>
            </a:r>
            <a:endParaRPr lang="en-US"/>
          </a:p>
        </p:txBody>
      </p:sp>
      <p:sp>
        <p:nvSpPr>
          <p:cNvPr id="5" name="TextBox 4"/>
          <p:cNvSpPr txBox="1"/>
          <p:nvPr/>
        </p:nvSpPr>
        <p:spPr>
          <a:xfrm>
            <a:off x="7210300" y="6525344"/>
            <a:ext cx="668773"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400" dirty="0" smtClean="0"/>
              <a:t>Page 1</a:t>
            </a:r>
            <a:endParaRPr lang="en-GB" sz="1400" dirty="0"/>
          </a:p>
        </p:txBody>
      </p:sp>
      <p:sp>
        <p:nvSpPr>
          <p:cNvPr id="6" name="Cloud Callout 5"/>
          <p:cNvSpPr/>
          <p:nvPr/>
        </p:nvSpPr>
        <p:spPr>
          <a:xfrm rot="20955846">
            <a:off x="251520" y="1772816"/>
            <a:ext cx="4392488" cy="2072006"/>
          </a:xfrm>
          <a:prstGeom prst="cloudCallout">
            <a:avLst>
              <a:gd name="adj1" fmla="val -623"/>
              <a:gd name="adj2" fmla="val 94635"/>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dirty="0" smtClean="0">
                <a:solidFill>
                  <a:schemeClr val="bg1"/>
                </a:solidFill>
                <a:latin typeface="Times New Roman" charset="0"/>
                <a:cs typeface="Times New Roman" charset="0"/>
              </a:rPr>
              <a:t>Spiritual </a:t>
            </a:r>
            <a:r>
              <a:rPr lang="en-US" sz="2000" dirty="0">
                <a:solidFill>
                  <a:schemeClr val="bg1"/>
                </a:solidFill>
                <a:latin typeface="Times New Roman" charset="0"/>
                <a:cs typeface="Times New Roman" charset="0"/>
              </a:rPr>
              <a:t>maladies, like immorality, malice, callousness, and cruelty, </a:t>
            </a:r>
            <a:r>
              <a:rPr lang="en-US" sz="2000" dirty="0" smtClean="0">
                <a:solidFill>
                  <a:schemeClr val="bg1"/>
                </a:solidFill>
                <a:latin typeface="Times New Roman" charset="0"/>
                <a:cs typeface="Times New Roman" charset="0"/>
              </a:rPr>
              <a:t>are </a:t>
            </a:r>
            <a:r>
              <a:rPr lang="en-US" sz="2000" dirty="0">
                <a:solidFill>
                  <a:schemeClr val="bg1"/>
                </a:solidFill>
                <a:latin typeface="Times New Roman" charset="0"/>
                <a:cs typeface="Times New Roman" charset="0"/>
              </a:rPr>
              <a:t>almost endemic among most Islamic </a:t>
            </a:r>
            <a:r>
              <a:rPr lang="en-US" sz="2000" dirty="0" smtClean="0">
                <a:solidFill>
                  <a:schemeClr val="bg1"/>
                </a:solidFill>
                <a:latin typeface="Times New Roman" charset="0"/>
                <a:cs typeface="Times New Roman" charset="0"/>
              </a:rPr>
              <a:t>sects</a:t>
            </a:r>
            <a:endParaRPr lang="en-GB" sz="2000" dirty="0">
              <a:solidFill>
                <a:schemeClr val="bg1"/>
              </a:solidFill>
            </a:endParaRPr>
          </a:p>
        </p:txBody>
      </p:sp>
      <p:sp>
        <p:nvSpPr>
          <p:cNvPr id="7" name="Cloud Callout 6"/>
          <p:cNvSpPr/>
          <p:nvPr/>
        </p:nvSpPr>
        <p:spPr>
          <a:xfrm rot="1213606">
            <a:off x="4860032" y="1268760"/>
            <a:ext cx="3888432" cy="2736304"/>
          </a:xfrm>
          <a:prstGeom prst="cloudCallout">
            <a:avLst>
              <a:gd name="adj1" fmla="val -10932"/>
              <a:gd name="adj2" fmla="val 85726"/>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000" dirty="0">
                <a:solidFill>
                  <a:schemeClr val="bg1"/>
                </a:solidFill>
                <a:latin typeface="Times New Roman" charset="0"/>
                <a:cs typeface="Times New Roman" charset="0"/>
              </a:rPr>
              <a:t>Virtues like </a:t>
            </a:r>
            <a:r>
              <a:rPr lang="en-US" sz="2000" dirty="0" smtClean="0">
                <a:solidFill>
                  <a:schemeClr val="bg1"/>
                </a:solidFill>
                <a:latin typeface="Times New Roman" charset="0"/>
                <a:cs typeface="Times New Roman" charset="0"/>
              </a:rPr>
              <a:t>sympathy</a:t>
            </a:r>
            <a:r>
              <a:rPr lang="en-US" sz="2000" dirty="0">
                <a:solidFill>
                  <a:schemeClr val="bg1"/>
                </a:solidFill>
                <a:latin typeface="Times New Roman" charset="0"/>
                <a:cs typeface="Times New Roman" charset="0"/>
              </a:rPr>
              <a:t>, compassion, affability, love of justice, meekness, </a:t>
            </a:r>
            <a:r>
              <a:rPr lang="en-US" sz="2000" dirty="0" smtClean="0">
                <a:solidFill>
                  <a:schemeClr val="bg1"/>
                </a:solidFill>
                <a:latin typeface="Times New Roman" charset="0"/>
                <a:cs typeface="Times New Roman" charset="0"/>
              </a:rPr>
              <a:t>modesty </a:t>
            </a:r>
            <a:r>
              <a:rPr lang="en-US" sz="2000" dirty="0">
                <a:solidFill>
                  <a:schemeClr val="bg1"/>
                </a:solidFill>
                <a:latin typeface="Times New Roman" charset="0"/>
                <a:cs typeface="Times New Roman" charset="0"/>
              </a:rPr>
              <a:t>and humility are </a:t>
            </a:r>
            <a:r>
              <a:rPr lang="en-US" sz="2000" dirty="0" smtClean="0">
                <a:solidFill>
                  <a:schemeClr val="bg1"/>
                </a:solidFill>
                <a:latin typeface="Times New Roman" charset="0"/>
                <a:cs typeface="Times New Roman" charset="0"/>
              </a:rPr>
              <a:t>fast disappearing</a:t>
            </a:r>
            <a:endParaRPr lang="en-GB" sz="2000" dirty="0">
              <a:solidFill>
                <a:schemeClr val="bg1"/>
              </a:solidFill>
            </a:endParaRPr>
          </a:p>
        </p:txBody>
      </p:sp>
    </p:spTree>
    <p:extLst>
      <p:ext uri="{BB962C8B-B14F-4D97-AF65-F5344CB8AC3E}">
        <p14:creationId xmlns:p14="http://schemas.microsoft.com/office/powerpoint/2010/main" val="3981271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3720</TotalTime>
  <Words>2560</Words>
  <Application>Microsoft Office PowerPoint</Application>
  <PresentationFormat>On-screen Show (4:3)</PresentationFormat>
  <Paragraphs>129</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Jesus in India</vt:lpstr>
      <vt:lpstr>Background</vt:lpstr>
      <vt:lpstr>Jesus in India</vt:lpstr>
      <vt:lpstr>‘Jesus in India’  provides evidence that  </vt:lpstr>
      <vt:lpstr>Jesus in India The message</vt:lpstr>
      <vt:lpstr>Jesus in India</vt:lpstr>
      <vt:lpstr>Introduction</vt:lpstr>
      <vt:lpstr>Aims and objective of writing the book</vt:lpstr>
      <vt:lpstr>The aims and objective of writing this book</vt:lpstr>
      <vt:lpstr>The aims and objective of writing this book</vt:lpstr>
      <vt:lpstr>Jesus and beliefs of Muslims and Christians</vt:lpstr>
      <vt:lpstr> Believing in a blood-thirsty Messiah and Mahdi</vt:lpstr>
      <vt:lpstr>Messiah of the time</vt:lpstr>
      <vt:lpstr>Messiah of the time</vt:lpstr>
      <vt:lpstr>Jesus in India; the facts revealed</vt:lpstr>
      <vt:lpstr>A note to the reader from the author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in India</dc:title>
  <dc:creator>AR Carmichael;AS Sami</dc:creator>
  <cp:lastModifiedBy>Homepac I</cp:lastModifiedBy>
  <cp:revision>461</cp:revision>
  <dcterms:created xsi:type="dcterms:W3CDTF">2007-05-28T11:38:23Z</dcterms:created>
  <dcterms:modified xsi:type="dcterms:W3CDTF">2011-01-16T21:30:57Z</dcterms:modified>
</cp:coreProperties>
</file>