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24"/>
  </p:notesMasterIdLst>
  <p:handoutMasterIdLst>
    <p:handoutMasterId r:id="rId25"/>
  </p:handoutMasterIdLst>
  <p:sldIdLst>
    <p:sldId id="445" r:id="rId2"/>
    <p:sldId id="446" r:id="rId3"/>
    <p:sldId id="447" r:id="rId4"/>
    <p:sldId id="486" r:id="rId5"/>
    <p:sldId id="449" r:id="rId6"/>
    <p:sldId id="450" r:id="rId7"/>
    <p:sldId id="451" r:id="rId8"/>
    <p:sldId id="461" r:id="rId9"/>
    <p:sldId id="452" r:id="rId10"/>
    <p:sldId id="453" r:id="rId11"/>
    <p:sldId id="454" r:id="rId12"/>
    <p:sldId id="575" r:id="rId13"/>
    <p:sldId id="444" r:id="rId14"/>
    <p:sldId id="525" r:id="rId15"/>
    <p:sldId id="583" r:id="rId16"/>
    <p:sldId id="576" r:id="rId17"/>
    <p:sldId id="577" r:id="rId18"/>
    <p:sldId id="578" r:id="rId19"/>
    <p:sldId id="579" r:id="rId20"/>
    <p:sldId id="584" r:id="rId21"/>
    <p:sldId id="585" r:id="rId22"/>
    <p:sldId id="526" r:id="rId23"/>
  </p:sldIdLst>
  <p:sldSz cx="9144000" cy="6858000" type="screen4x3"/>
  <p:notesSz cx="6858000" cy="9144000"/>
  <p:defaultTextStyle>
    <a:defPPr>
      <a:defRPr lang="en-GB"/>
    </a:defPPr>
    <a:lvl1pPr algn="ctr" rtl="0" fontAlgn="base">
      <a:spcBef>
        <a:spcPct val="0"/>
      </a:spcBef>
      <a:spcAft>
        <a:spcPct val="0"/>
      </a:spcAft>
      <a:defRPr sz="2400" kern="1200">
        <a:solidFill>
          <a:schemeClr val="tx1"/>
        </a:solidFill>
        <a:latin typeface="Times New Roman" charset="0"/>
        <a:ea typeface="+mn-ea"/>
        <a:cs typeface="Times New Roman" charset="0"/>
      </a:defRPr>
    </a:lvl1pPr>
    <a:lvl2pPr marL="457200" algn="ctr" rtl="0" fontAlgn="base">
      <a:spcBef>
        <a:spcPct val="0"/>
      </a:spcBef>
      <a:spcAft>
        <a:spcPct val="0"/>
      </a:spcAft>
      <a:defRPr sz="2400" kern="1200">
        <a:solidFill>
          <a:schemeClr val="tx1"/>
        </a:solidFill>
        <a:latin typeface="Times New Roman" charset="0"/>
        <a:ea typeface="+mn-ea"/>
        <a:cs typeface="Times New Roman" charset="0"/>
      </a:defRPr>
    </a:lvl2pPr>
    <a:lvl3pPr marL="914400" algn="ctr" rtl="0" fontAlgn="base">
      <a:spcBef>
        <a:spcPct val="0"/>
      </a:spcBef>
      <a:spcAft>
        <a:spcPct val="0"/>
      </a:spcAft>
      <a:defRPr sz="2400" kern="1200">
        <a:solidFill>
          <a:schemeClr val="tx1"/>
        </a:solidFill>
        <a:latin typeface="Times New Roman" charset="0"/>
        <a:ea typeface="+mn-ea"/>
        <a:cs typeface="Times New Roman" charset="0"/>
      </a:defRPr>
    </a:lvl3pPr>
    <a:lvl4pPr marL="1371600" algn="ctr" rtl="0" fontAlgn="base">
      <a:spcBef>
        <a:spcPct val="0"/>
      </a:spcBef>
      <a:spcAft>
        <a:spcPct val="0"/>
      </a:spcAft>
      <a:defRPr sz="2400" kern="1200">
        <a:solidFill>
          <a:schemeClr val="tx1"/>
        </a:solidFill>
        <a:latin typeface="Times New Roman" charset="0"/>
        <a:ea typeface="+mn-ea"/>
        <a:cs typeface="Times New Roman" charset="0"/>
      </a:defRPr>
    </a:lvl4pPr>
    <a:lvl5pPr marL="1828800" algn="ctr" rtl="0" fontAlgn="base">
      <a:spcBef>
        <a:spcPct val="0"/>
      </a:spcBef>
      <a:spcAft>
        <a:spcPct val="0"/>
      </a:spcAft>
      <a:defRPr sz="2400" kern="1200">
        <a:solidFill>
          <a:schemeClr val="tx1"/>
        </a:solidFill>
        <a:latin typeface="Times New Roman" charset="0"/>
        <a:ea typeface="+mn-ea"/>
        <a:cs typeface="Times New Roman" charset="0"/>
      </a:defRPr>
    </a:lvl5pPr>
    <a:lvl6pPr marL="2286000" algn="l" defTabSz="914400" rtl="0" eaLnBrk="1" latinLnBrk="0" hangingPunct="1">
      <a:defRPr sz="2400" kern="1200">
        <a:solidFill>
          <a:schemeClr val="tx1"/>
        </a:solidFill>
        <a:latin typeface="Times New Roman" charset="0"/>
        <a:ea typeface="+mn-ea"/>
        <a:cs typeface="Times New Roman" charset="0"/>
      </a:defRPr>
    </a:lvl6pPr>
    <a:lvl7pPr marL="2743200" algn="l" defTabSz="914400" rtl="0" eaLnBrk="1" latinLnBrk="0" hangingPunct="1">
      <a:defRPr sz="2400" kern="1200">
        <a:solidFill>
          <a:schemeClr val="tx1"/>
        </a:solidFill>
        <a:latin typeface="Times New Roman" charset="0"/>
        <a:ea typeface="+mn-ea"/>
        <a:cs typeface="Times New Roman" charset="0"/>
      </a:defRPr>
    </a:lvl7pPr>
    <a:lvl8pPr marL="3200400" algn="l" defTabSz="914400" rtl="0" eaLnBrk="1" latinLnBrk="0" hangingPunct="1">
      <a:defRPr sz="2400" kern="1200">
        <a:solidFill>
          <a:schemeClr val="tx1"/>
        </a:solidFill>
        <a:latin typeface="Times New Roman" charset="0"/>
        <a:ea typeface="+mn-ea"/>
        <a:cs typeface="Times New Roman" charset="0"/>
      </a:defRPr>
    </a:lvl8pPr>
    <a:lvl9pPr marL="3657600" algn="l" defTabSz="914400" rtl="0" eaLnBrk="1" latinLnBrk="0" hangingPunct="1">
      <a:defRPr sz="2400" kern="1200">
        <a:solidFill>
          <a:schemeClr val="tx1"/>
        </a:solidFill>
        <a:latin typeface="Times New Roman" charset="0"/>
        <a:ea typeface="+mn-ea"/>
        <a:cs typeface="Times New Roman"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6600"/>
    <a:srgbClr val="FFCC66"/>
    <a:srgbClr val="FFCC00"/>
    <a:srgbClr val="FFFF00"/>
    <a:srgbClr val="663300"/>
    <a:srgbClr val="00FFFF"/>
    <a:srgbClr val="66FFFF"/>
    <a:srgbClr val="FFFFF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2787"/>
    <p:restoredTop sz="82807" autoAdjust="0"/>
  </p:normalViewPr>
  <p:slideViewPr>
    <p:cSldViewPr>
      <p:cViewPr>
        <p:scale>
          <a:sx n="83" d="100"/>
          <a:sy n="83" d="100"/>
        </p:scale>
        <p:origin x="-1704"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1" d="100"/>
        <a:sy n="71" d="100"/>
      </p:scale>
      <p:origin x="0" y="0"/>
    </p:cViewPr>
  </p:sorterViewPr>
  <p:notesViewPr>
    <p:cSldViewPr>
      <p:cViewPr varScale="1">
        <p:scale>
          <a:sx n="83" d="100"/>
          <a:sy n="83" d="100"/>
        </p:scale>
        <p:origin x="-319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0.xml.rels><?xml version="1.0" encoding="UTF-8" standalone="yes"?>
<Relationships xmlns="http://schemas.openxmlformats.org/package/2006/relationships"><Relationship Id="rId1" Type="http://schemas.openxmlformats.org/officeDocument/2006/relationships/image" Target="../media/image13.png"/></Relationships>
</file>

<file path=ppt/diagrams/_rels/data12.xml.rels><?xml version="1.0" encoding="UTF-8" standalone="yes"?>
<Relationships xmlns="http://schemas.openxmlformats.org/package/2006/relationships"><Relationship Id="rId1" Type="http://schemas.openxmlformats.org/officeDocument/2006/relationships/image" Target="../media/image15.png"/></Relationships>
</file>

<file path=ppt/diagrams/_rels/data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ata4.xml.rels><?xml version="1.0" encoding="UTF-8" standalone="yes"?>
<Relationships xmlns="http://schemas.openxmlformats.org/package/2006/relationships"><Relationship Id="rId1" Type="http://schemas.openxmlformats.org/officeDocument/2006/relationships/image" Target="../media/image8.png"/></Relationships>
</file>

<file path=ppt/diagrams/_rels/data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ata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8.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98881-9735-4F62-B63D-17E49A22816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GB"/>
        </a:p>
      </dgm:t>
    </dgm:pt>
    <dgm:pt modelId="{32554076-D7D6-49B2-A43C-3A4F6C73B7D3}">
      <dgm:prSet/>
      <dgm:spPr/>
      <dgm:t>
        <a:bodyPr/>
        <a:lstStyle/>
        <a:p>
          <a:pPr algn="ctr" rtl="0"/>
          <a:r>
            <a:rPr lang="en-US" i="1" smtClean="0"/>
            <a:t>Jesus in India </a:t>
          </a:r>
          <a:r>
            <a:rPr lang="en-US" smtClean="0"/>
            <a:t>is the English version of </a:t>
          </a:r>
          <a:r>
            <a:rPr lang="en-US" i="1" smtClean="0"/>
            <a:t>Masih Hindustan Mein, </a:t>
          </a:r>
          <a:r>
            <a:rPr lang="en-US" smtClean="0"/>
            <a:t>an Urdu treatise written by the Holy Founder of the worldwide Ahmadiyya Muslim Jamaat, Hadhrat Mirza Ghulam Ahmad, the Promised Messiah and Mahdi</a:t>
          </a:r>
          <a:endParaRPr lang="en-GB"/>
        </a:p>
      </dgm:t>
    </dgm:pt>
    <dgm:pt modelId="{24460A40-AB31-432C-B545-C58498491A6C}" type="parTrans" cxnId="{629B3F10-0D48-4A84-A86A-BB3E4152E95D}">
      <dgm:prSet/>
      <dgm:spPr/>
      <dgm:t>
        <a:bodyPr/>
        <a:lstStyle/>
        <a:p>
          <a:endParaRPr lang="en-GB"/>
        </a:p>
      </dgm:t>
    </dgm:pt>
    <dgm:pt modelId="{4F9F2E6A-5117-4342-9EC7-C7D55DA5F7D0}" type="sibTrans" cxnId="{629B3F10-0D48-4A84-A86A-BB3E4152E95D}">
      <dgm:prSet/>
      <dgm:spPr/>
      <dgm:t>
        <a:bodyPr/>
        <a:lstStyle/>
        <a:p>
          <a:endParaRPr lang="en-GB"/>
        </a:p>
      </dgm:t>
    </dgm:pt>
    <dgm:pt modelId="{0256539B-BFC6-4C53-8736-12ACE61E9684}">
      <dgm:prSet/>
      <dgm:spPr/>
      <dgm:t>
        <a:bodyPr/>
        <a:lstStyle/>
        <a:p>
          <a:pPr algn="ctr" rtl="0"/>
          <a:r>
            <a:rPr lang="en-US" dirty="0" smtClean="0"/>
            <a:t>The main thesis expounded in this treatise is Jesus' deliverance from death on the Cross and his subsequent journey to India in quest of the lost tribes of Israel whom he had to gather into his fold as foretold by Jesus himself</a:t>
          </a:r>
          <a:endParaRPr lang="en-GB" dirty="0"/>
        </a:p>
      </dgm:t>
    </dgm:pt>
    <dgm:pt modelId="{F20CDF0C-922B-4F9B-A98A-F93EDE3D232C}" type="parTrans" cxnId="{FA5EEAB7-A5B0-4F85-AEBD-403CF37DF59E}">
      <dgm:prSet/>
      <dgm:spPr/>
      <dgm:t>
        <a:bodyPr/>
        <a:lstStyle/>
        <a:p>
          <a:endParaRPr lang="en-GB"/>
        </a:p>
      </dgm:t>
    </dgm:pt>
    <dgm:pt modelId="{C0B7D59C-8538-44A2-8252-C524E92366C0}" type="sibTrans" cxnId="{FA5EEAB7-A5B0-4F85-AEBD-403CF37DF59E}">
      <dgm:prSet/>
      <dgm:spPr/>
      <dgm:t>
        <a:bodyPr/>
        <a:lstStyle/>
        <a:p>
          <a:endParaRPr lang="en-GB"/>
        </a:p>
      </dgm:t>
    </dgm:pt>
    <dgm:pt modelId="{7E1C0F17-4D21-42CE-9C29-3A035AF182FF}" type="pres">
      <dgm:prSet presAssocID="{3B398881-9735-4F62-B63D-17E49A22816A}" presName="linear" presStyleCnt="0">
        <dgm:presLayoutVars>
          <dgm:animLvl val="lvl"/>
          <dgm:resizeHandles val="exact"/>
        </dgm:presLayoutVars>
      </dgm:prSet>
      <dgm:spPr/>
      <dgm:t>
        <a:bodyPr/>
        <a:lstStyle/>
        <a:p>
          <a:endParaRPr lang="en-GB"/>
        </a:p>
      </dgm:t>
    </dgm:pt>
    <dgm:pt modelId="{B1B5DE9E-CE25-4DB3-8DEC-48BD33FCB627}" type="pres">
      <dgm:prSet presAssocID="{32554076-D7D6-49B2-A43C-3A4F6C73B7D3}" presName="parentText" presStyleLbl="node1" presStyleIdx="0" presStyleCnt="2" custLinFactY="-9507" custLinFactNeighborX="194" custLinFactNeighborY="-100000">
        <dgm:presLayoutVars>
          <dgm:chMax val="0"/>
          <dgm:bulletEnabled val="1"/>
        </dgm:presLayoutVars>
      </dgm:prSet>
      <dgm:spPr/>
      <dgm:t>
        <a:bodyPr/>
        <a:lstStyle/>
        <a:p>
          <a:endParaRPr lang="en-GB"/>
        </a:p>
      </dgm:t>
    </dgm:pt>
    <dgm:pt modelId="{7E9CEDBB-BC67-47B7-B25D-290472DDB6F3}" type="pres">
      <dgm:prSet presAssocID="{4F9F2E6A-5117-4342-9EC7-C7D55DA5F7D0}" presName="spacer" presStyleCnt="0"/>
      <dgm:spPr/>
    </dgm:pt>
    <dgm:pt modelId="{88330225-0630-484A-B5D1-889C46443743}" type="pres">
      <dgm:prSet presAssocID="{0256539B-BFC6-4C53-8736-12ACE61E9684}" presName="parentText" presStyleLbl="node1" presStyleIdx="1" presStyleCnt="2" custLinFactY="17905" custLinFactNeighborX="194" custLinFactNeighborY="100000">
        <dgm:presLayoutVars>
          <dgm:chMax val="0"/>
          <dgm:bulletEnabled val="1"/>
        </dgm:presLayoutVars>
      </dgm:prSet>
      <dgm:spPr/>
      <dgm:t>
        <a:bodyPr/>
        <a:lstStyle/>
        <a:p>
          <a:endParaRPr lang="en-GB"/>
        </a:p>
      </dgm:t>
    </dgm:pt>
  </dgm:ptLst>
  <dgm:cxnLst>
    <dgm:cxn modelId="{CADE8B48-2911-4B4E-AC48-DE9D956462F6}" type="presOf" srcId="{3B398881-9735-4F62-B63D-17E49A22816A}" destId="{7E1C0F17-4D21-42CE-9C29-3A035AF182FF}" srcOrd="0" destOrd="0" presId="urn:microsoft.com/office/officeart/2005/8/layout/vList2"/>
    <dgm:cxn modelId="{FA5EEAB7-A5B0-4F85-AEBD-403CF37DF59E}" srcId="{3B398881-9735-4F62-B63D-17E49A22816A}" destId="{0256539B-BFC6-4C53-8736-12ACE61E9684}" srcOrd="1" destOrd="0" parTransId="{F20CDF0C-922B-4F9B-A98A-F93EDE3D232C}" sibTransId="{C0B7D59C-8538-44A2-8252-C524E92366C0}"/>
    <dgm:cxn modelId="{629B3F10-0D48-4A84-A86A-BB3E4152E95D}" srcId="{3B398881-9735-4F62-B63D-17E49A22816A}" destId="{32554076-D7D6-49B2-A43C-3A4F6C73B7D3}" srcOrd="0" destOrd="0" parTransId="{24460A40-AB31-432C-B545-C58498491A6C}" sibTransId="{4F9F2E6A-5117-4342-9EC7-C7D55DA5F7D0}"/>
    <dgm:cxn modelId="{55F26552-F5B8-42CE-9F99-C3C8EB5842DD}" type="presOf" srcId="{32554076-D7D6-49B2-A43C-3A4F6C73B7D3}" destId="{B1B5DE9E-CE25-4DB3-8DEC-48BD33FCB627}" srcOrd="0" destOrd="0" presId="urn:microsoft.com/office/officeart/2005/8/layout/vList2"/>
    <dgm:cxn modelId="{4EAAFF6B-C84B-4FD2-AEE9-FA3DCCC48813}" type="presOf" srcId="{0256539B-BFC6-4C53-8736-12ACE61E9684}" destId="{88330225-0630-484A-B5D1-889C46443743}" srcOrd="0" destOrd="0" presId="urn:microsoft.com/office/officeart/2005/8/layout/vList2"/>
    <dgm:cxn modelId="{2BDB36F3-39E7-4E1C-A3A7-BEB8E757F115}" type="presParOf" srcId="{7E1C0F17-4D21-42CE-9C29-3A035AF182FF}" destId="{B1B5DE9E-CE25-4DB3-8DEC-48BD33FCB627}" srcOrd="0" destOrd="0" presId="urn:microsoft.com/office/officeart/2005/8/layout/vList2"/>
    <dgm:cxn modelId="{32AF2C9C-4676-4F57-B0DA-CA70646E34CD}" type="presParOf" srcId="{7E1C0F17-4D21-42CE-9C29-3A035AF182FF}" destId="{7E9CEDBB-BC67-47B7-B25D-290472DDB6F3}" srcOrd="1" destOrd="0" presId="urn:microsoft.com/office/officeart/2005/8/layout/vList2"/>
    <dgm:cxn modelId="{8C49497B-7E65-4CB6-A042-B3AA9F428DE2}" type="presParOf" srcId="{7E1C0F17-4D21-42CE-9C29-3A035AF182FF}" destId="{88330225-0630-484A-B5D1-889C4644374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8DBFC2-D799-4202-B9ED-AF80DCCAC645}" type="doc">
      <dgm:prSet loTypeId="urn:microsoft.com/office/officeart/2005/8/layout/hList9" loCatId="list" qsTypeId="urn:microsoft.com/office/officeart/2005/8/quickstyle/3d2" qsCatId="3D" csTypeId="urn:microsoft.com/office/officeart/2005/8/colors/colorful5" csCatId="colorful" phldr="1"/>
      <dgm:spPr/>
    </dgm:pt>
    <dgm:pt modelId="{FE32067E-08E3-472F-A35A-F482C4757014}">
      <dgm:prSet phldrT="[Text]" custT="1"/>
      <dgm:spPr/>
      <dgm:t>
        <a:bodyPr/>
        <a:lstStyle/>
        <a:p>
          <a:pPr algn="ctr"/>
          <a:r>
            <a:rPr lang="en-US" sz="2000" dirty="0" smtClean="0">
              <a:latin typeface="+mn-lt"/>
              <a:cs typeface="Times New Roman" charset="0"/>
            </a:rPr>
            <a:t>Jesus being a traveller has been well proved by Islamic history </a:t>
          </a:r>
          <a:endParaRPr lang="en-GB" sz="2000" dirty="0">
            <a:latin typeface="+mn-lt"/>
          </a:endParaRPr>
        </a:p>
      </dgm:t>
    </dgm:pt>
    <dgm:pt modelId="{4C0A0B99-B0AD-446E-A342-17409A25CA81}" type="parTrans" cxnId="{B7BEA62D-C3B5-43BC-A4BB-914C2B507407}">
      <dgm:prSet/>
      <dgm:spPr/>
      <dgm:t>
        <a:bodyPr/>
        <a:lstStyle/>
        <a:p>
          <a:endParaRPr lang="en-GB"/>
        </a:p>
      </dgm:t>
    </dgm:pt>
    <dgm:pt modelId="{718CCC32-0BFD-4F1F-831F-238D8B376ACF}" type="sibTrans" cxnId="{B7BEA62D-C3B5-43BC-A4BB-914C2B507407}">
      <dgm:prSet/>
      <dgm:spPr/>
      <dgm:t>
        <a:bodyPr/>
        <a:lstStyle/>
        <a:p>
          <a:endParaRPr lang="en-GB"/>
        </a:p>
      </dgm:t>
    </dgm:pt>
    <dgm:pt modelId="{4FC338F6-4BEA-4C3B-B646-D48EC108A005}" type="pres">
      <dgm:prSet presAssocID="{098DBFC2-D799-4202-B9ED-AF80DCCAC645}" presName="list" presStyleCnt="0">
        <dgm:presLayoutVars>
          <dgm:dir/>
          <dgm:animLvl val="lvl"/>
        </dgm:presLayoutVars>
      </dgm:prSet>
      <dgm:spPr/>
    </dgm:pt>
    <dgm:pt modelId="{59562AE4-205C-4081-BAE1-BF2B399ECD48}" type="pres">
      <dgm:prSet presAssocID="{FE32067E-08E3-472F-A35A-F482C4757014}" presName="posSpace" presStyleCnt="0"/>
      <dgm:spPr/>
    </dgm:pt>
    <dgm:pt modelId="{47E2AA4F-EC95-4877-9A41-3FDF0816F5FB}" type="pres">
      <dgm:prSet presAssocID="{FE32067E-08E3-472F-A35A-F482C4757014}" presName="vertFlow" presStyleCnt="0"/>
      <dgm:spPr/>
    </dgm:pt>
    <dgm:pt modelId="{A5C17CB3-8B3B-40FE-8F99-F9B93BD67366}" type="pres">
      <dgm:prSet presAssocID="{FE32067E-08E3-472F-A35A-F482C4757014}" presName="topSpace" presStyleCnt="0"/>
      <dgm:spPr/>
    </dgm:pt>
    <dgm:pt modelId="{F7A15D48-6C96-4DB5-892F-B97FB8E28B21}" type="pres">
      <dgm:prSet presAssocID="{FE32067E-08E3-472F-A35A-F482C4757014}" presName="firstComp" presStyleCnt="0"/>
      <dgm:spPr/>
    </dgm:pt>
    <dgm:pt modelId="{03B3DF36-B107-40D2-B729-CE5CF8FB34BF}" type="pres">
      <dgm:prSet presAssocID="{FE32067E-08E3-472F-A35A-F482C4757014}" presName="firstChild" presStyleLbl="bgAccFollowNode1" presStyleIdx="0" presStyleCnt="1" custLinFactNeighborX="31545" custLinFactNeighborY="21264"/>
      <dgm:spPr>
        <a:blipFill rotWithShape="0">
          <a:blip xmlns:r="http://schemas.openxmlformats.org/officeDocument/2006/relationships" r:embed="rId1"/>
          <a:stretch>
            <a:fillRect/>
          </a:stretch>
        </a:blipFill>
      </dgm:spPr>
      <dgm:t>
        <a:bodyPr/>
        <a:lstStyle/>
        <a:p>
          <a:endParaRPr lang="en-GB"/>
        </a:p>
      </dgm:t>
    </dgm:pt>
    <dgm:pt modelId="{FD2A4559-185D-48EB-A808-7530DE957F0D}" type="pres">
      <dgm:prSet presAssocID="{FE32067E-08E3-472F-A35A-F482C4757014}" presName="firstChildTx" presStyleLbl="bgAccFollowNode1" presStyleIdx="0" presStyleCnt="1">
        <dgm:presLayoutVars>
          <dgm:bulletEnabled val="1"/>
        </dgm:presLayoutVars>
      </dgm:prSet>
      <dgm:spPr/>
      <dgm:t>
        <a:bodyPr/>
        <a:lstStyle/>
        <a:p>
          <a:endParaRPr lang="en-GB"/>
        </a:p>
      </dgm:t>
    </dgm:pt>
    <dgm:pt modelId="{18FF96EE-4B80-418F-8767-BD1558150AB3}" type="pres">
      <dgm:prSet presAssocID="{FE32067E-08E3-472F-A35A-F482C4757014}" presName="negSpace" presStyleCnt="0"/>
      <dgm:spPr/>
    </dgm:pt>
    <dgm:pt modelId="{8702400D-C5F2-4489-A3C0-FF2D4C0E6D80}" type="pres">
      <dgm:prSet presAssocID="{FE32067E-08E3-472F-A35A-F482C4757014}" presName="circle" presStyleLbl="node1" presStyleIdx="0" presStyleCnt="1" custLinFactNeighborX="-1206" custLinFactNeighborY="-6679"/>
      <dgm:spPr/>
      <dgm:t>
        <a:bodyPr/>
        <a:lstStyle/>
        <a:p>
          <a:endParaRPr lang="en-GB"/>
        </a:p>
      </dgm:t>
    </dgm:pt>
  </dgm:ptLst>
  <dgm:cxnLst>
    <dgm:cxn modelId="{B7BEA62D-C3B5-43BC-A4BB-914C2B507407}" srcId="{098DBFC2-D799-4202-B9ED-AF80DCCAC645}" destId="{FE32067E-08E3-472F-A35A-F482C4757014}" srcOrd="0" destOrd="0" parTransId="{4C0A0B99-B0AD-446E-A342-17409A25CA81}" sibTransId="{718CCC32-0BFD-4F1F-831F-238D8B376ACF}"/>
    <dgm:cxn modelId="{DD8B78FB-747A-4057-B992-BB804708F5B4}" type="presOf" srcId="{FE32067E-08E3-472F-A35A-F482C4757014}" destId="{8702400D-C5F2-4489-A3C0-FF2D4C0E6D80}" srcOrd="0" destOrd="0" presId="urn:microsoft.com/office/officeart/2005/8/layout/hList9"/>
    <dgm:cxn modelId="{F73FB8B2-4261-42DA-93B4-63CE639E0D78}" type="presOf" srcId="{098DBFC2-D799-4202-B9ED-AF80DCCAC645}" destId="{4FC338F6-4BEA-4C3B-B646-D48EC108A005}" srcOrd="0" destOrd="0" presId="urn:microsoft.com/office/officeart/2005/8/layout/hList9"/>
    <dgm:cxn modelId="{80A33091-2425-4245-BBB1-87EFA43A0F31}" type="presParOf" srcId="{4FC338F6-4BEA-4C3B-B646-D48EC108A005}" destId="{59562AE4-205C-4081-BAE1-BF2B399ECD48}" srcOrd="0" destOrd="0" presId="urn:microsoft.com/office/officeart/2005/8/layout/hList9"/>
    <dgm:cxn modelId="{839C7E7F-899E-47B3-9795-533EACED97B0}" type="presParOf" srcId="{4FC338F6-4BEA-4C3B-B646-D48EC108A005}" destId="{47E2AA4F-EC95-4877-9A41-3FDF0816F5FB}" srcOrd="1" destOrd="0" presId="urn:microsoft.com/office/officeart/2005/8/layout/hList9"/>
    <dgm:cxn modelId="{7EAABC20-43F4-4BEE-92B6-CA4DE972AD5B}" type="presParOf" srcId="{47E2AA4F-EC95-4877-9A41-3FDF0816F5FB}" destId="{A5C17CB3-8B3B-40FE-8F99-F9B93BD67366}" srcOrd="0" destOrd="0" presId="urn:microsoft.com/office/officeart/2005/8/layout/hList9"/>
    <dgm:cxn modelId="{DDE257F1-581E-4DE8-A884-23A12160CBB1}" type="presParOf" srcId="{47E2AA4F-EC95-4877-9A41-3FDF0816F5FB}" destId="{F7A15D48-6C96-4DB5-892F-B97FB8E28B21}" srcOrd="1" destOrd="0" presId="urn:microsoft.com/office/officeart/2005/8/layout/hList9"/>
    <dgm:cxn modelId="{633F6159-0152-459A-9E7E-2283533F1395}" type="presParOf" srcId="{F7A15D48-6C96-4DB5-892F-B97FB8E28B21}" destId="{03B3DF36-B107-40D2-B729-CE5CF8FB34BF}" srcOrd="0" destOrd="0" presId="urn:microsoft.com/office/officeart/2005/8/layout/hList9"/>
    <dgm:cxn modelId="{4CD64A07-CAE4-47D8-AE90-C2EFB5B3F9EF}" type="presParOf" srcId="{F7A15D48-6C96-4DB5-892F-B97FB8E28B21}" destId="{FD2A4559-185D-48EB-A808-7530DE957F0D}" srcOrd="1" destOrd="0" presId="urn:microsoft.com/office/officeart/2005/8/layout/hList9"/>
    <dgm:cxn modelId="{B72346C9-250D-4F4C-982B-8EC07E033E76}" type="presParOf" srcId="{4FC338F6-4BEA-4C3B-B646-D48EC108A005}" destId="{18FF96EE-4B80-418F-8767-BD1558150AB3}" srcOrd="2" destOrd="0" presId="urn:microsoft.com/office/officeart/2005/8/layout/hList9"/>
    <dgm:cxn modelId="{D149131E-37A5-4845-83DC-32F757519A90}" type="presParOf" srcId="{4FC338F6-4BEA-4C3B-B646-D48EC108A005}" destId="{8702400D-C5F2-4489-A3C0-FF2D4C0E6D80}"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0947793-79E4-4A37-BE46-07AF8009C96C}"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en-GB"/>
        </a:p>
      </dgm:t>
    </dgm:pt>
    <dgm:pt modelId="{C9C84CCA-6A6E-4B3D-A51C-75E694B1E8D6}">
      <dgm:prSet phldrT="[Text]" custT="1"/>
      <dgm:spPr/>
      <dgm:t>
        <a:bodyPr/>
        <a:lstStyle/>
        <a:p>
          <a:pPr algn="ctr"/>
          <a:r>
            <a:rPr lang="en-US" sz="2000" dirty="0" smtClean="0">
              <a:effectLst/>
              <a:latin typeface="+mn-lt"/>
              <a:ea typeface="+mn-ea"/>
              <a:cs typeface="Times New Roman" charset="0"/>
            </a:rPr>
            <a:t>The  prophecy about the coming of Jesus has been clearly spelt out in Buddhist literature</a:t>
          </a:r>
          <a:endParaRPr lang="en-GB" sz="2000" dirty="0">
            <a:latin typeface="+mn-lt"/>
          </a:endParaRPr>
        </a:p>
      </dgm:t>
    </dgm:pt>
    <dgm:pt modelId="{FEAB970B-50ED-4746-A8E6-4F7B9E457AF3}" type="parTrans" cxnId="{BD89633C-22AC-4101-9678-6F26A1072CC3}">
      <dgm:prSet/>
      <dgm:spPr/>
      <dgm:t>
        <a:bodyPr/>
        <a:lstStyle/>
        <a:p>
          <a:pPr algn="ctr"/>
          <a:endParaRPr lang="en-GB" sz="2000">
            <a:latin typeface="+mn-lt"/>
          </a:endParaRPr>
        </a:p>
      </dgm:t>
    </dgm:pt>
    <dgm:pt modelId="{0961B460-AF31-4E45-B15B-AF1CCA939695}" type="sibTrans" cxnId="{BD89633C-22AC-4101-9678-6F26A1072CC3}">
      <dgm:prSet/>
      <dgm:spPr/>
      <dgm:t>
        <a:bodyPr/>
        <a:lstStyle/>
        <a:p>
          <a:pPr algn="ctr"/>
          <a:endParaRPr lang="en-GB" sz="2000">
            <a:latin typeface="+mn-lt"/>
          </a:endParaRPr>
        </a:p>
      </dgm:t>
    </dgm:pt>
    <dgm:pt modelId="{B0319978-7BB2-4A8F-B324-82FFA31309A4}">
      <dgm:prSet phldrT="[Text]" custT="1"/>
      <dgm:spPr/>
      <dgm:t>
        <a:bodyPr/>
        <a:lstStyle/>
        <a:p>
          <a:pPr algn="ctr"/>
          <a:r>
            <a:rPr lang="en-GB" sz="2000" dirty="0" smtClean="0"/>
            <a:t>That is why there is striking similarity in the titles, events, parables and teachings of Buddha and Jesus</a:t>
          </a:r>
          <a:endParaRPr lang="en-GB" sz="2000" dirty="0">
            <a:latin typeface="+mn-lt"/>
          </a:endParaRPr>
        </a:p>
      </dgm:t>
    </dgm:pt>
    <dgm:pt modelId="{B8DD382E-A738-468E-9E2F-055DDC974988}" type="parTrans" cxnId="{EA0EA360-2057-4907-9F0A-DD8FC398A3E9}">
      <dgm:prSet/>
      <dgm:spPr/>
      <dgm:t>
        <a:bodyPr/>
        <a:lstStyle/>
        <a:p>
          <a:pPr algn="ctr"/>
          <a:endParaRPr lang="en-GB" sz="2000">
            <a:latin typeface="+mn-lt"/>
          </a:endParaRPr>
        </a:p>
      </dgm:t>
    </dgm:pt>
    <dgm:pt modelId="{305B1DAF-9626-4314-9F0A-8EC77209DB67}" type="sibTrans" cxnId="{EA0EA360-2057-4907-9F0A-DD8FC398A3E9}">
      <dgm:prSet/>
      <dgm:spPr/>
      <dgm:t>
        <a:bodyPr/>
        <a:lstStyle/>
        <a:p>
          <a:pPr algn="ctr"/>
          <a:endParaRPr lang="en-GB" sz="2000">
            <a:latin typeface="+mn-lt"/>
          </a:endParaRPr>
        </a:p>
      </dgm:t>
    </dgm:pt>
    <dgm:pt modelId="{7DADFF61-A684-4E7C-8813-7E3D7371BFBA}">
      <dgm:prSet custT="1"/>
      <dgm:spPr/>
      <dgm:t>
        <a:bodyPr/>
        <a:lstStyle/>
        <a:p>
          <a:pPr algn="ctr"/>
          <a:r>
            <a:rPr lang="en-US" sz="2000" dirty="0" smtClean="0">
              <a:effectLst/>
              <a:latin typeface="+mn-lt"/>
              <a:ea typeface="+mn-ea"/>
              <a:cs typeface="Times New Roman" charset="0"/>
            </a:rPr>
            <a:t>	This is the reason that the parables and the moral teaching of the Gospels are found in Buddhist books compiled in Jesus' time</a:t>
          </a:r>
          <a:endParaRPr lang="en-GB" sz="2000" dirty="0">
            <a:latin typeface="+mn-lt"/>
          </a:endParaRPr>
        </a:p>
      </dgm:t>
    </dgm:pt>
    <dgm:pt modelId="{E7EA2DEC-986A-4EF7-AA5B-CD82A90FC7AD}" type="parTrans" cxnId="{FB591BCC-5940-47BD-A2B3-F6A1A5BEECF7}">
      <dgm:prSet/>
      <dgm:spPr/>
      <dgm:t>
        <a:bodyPr/>
        <a:lstStyle/>
        <a:p>
          <a:pPr algn="ctr"/>
          <a:endParaRPr lang="en-GB" sz="2000">
            <a:latin typeface="+mn-lt"/>
          </a:endParaRPr>
        </a:p>
      </dgm:t>
    </dgm:pt>
    <dgm:pt modelId="{C9A2F610-03EE-4B15-A938-A29FA17D7170}" type="sibTrans" cxnId="{FB591BCC-5940-47BD-A2B3-F6A1A5BEECF7}">
      <dgm:prSet/>
      <dgm:spPr/>
      <dgm:t>
        <a:bodyPr/>
        <a:lstStyle/>
        <a:p>
          <a:pPr algn="ctr"/>
          <a:endParaRPr lang="en-GB" sz="2000">
            <a:latin typeface="+mn-lt"/>
          </a:endParaRPr>
        </a:p>
      </dgm:t>
    </dgm:pt>
    <dgm:pt modelId="{7118B059-D40E-471F-864F-77F808DD5615}">
      <dgm:prSet phldrT="[Text]" custT="1"/>
      <dgm:spPr/>
      <dgm:t>
        <a:bodyPr/>
        <a:lstStyle/>
        <a:p>
          <a:pPr algn="ctr"/>
          <a:r>
            <a:rPr lang="en-GB" sz="2000" dirty="0" smtClean="0">
              <a:solidFill>
                <a:schemeClr val="bg1"/>
              </a:solidFill>
              <a:latin typeface="+mn-lt"/>
            </a:rPr>
            <a:t>Having escaped from the cross, Jesus travelled East, where the Buddhists, waiting a Messiah Buddha readily accepted him and treated him with great reverence </a:t>
          </a:r>
          <a:endParaRPr lang="en-GB" sz="2000" dirty="0">
            <a:latin typeface="+mn-lt"/>
          </a:endParaRPr>
        </a:p>
      </dgm:t>
    </dgm:pt>
    <dgm:pt modelId="{040462F5-5678-4BEA-8E00-3D7172675847}" type="parTrans" cxnId="{FFF31B9A-3DFD-4E46-9B7C-A1D4D8C4E9F2}">
      <dgm:prSet/>
      <dgm:spPr/>
      <dgm:t>
        <a:bodyPr/>
        <a:lstStyle/>
        <a:p>
          <a:endParaRPr lang="en-GB"/>
        </a:p>
      </dgm:t>
    </dgm:pt>
    <dgm:pt modelId="{193EE888-DD7E-4A03-BFB3-E8A2D8C54DCE}" type="sibTrans" cxnId="{FFF31B9A-3DFD-4E46-9B7C-A1D4D8C4E9F2}">
      <dgm:prSet/>
      <dgm:spPr/>
      <dgm:t>
        <a:bodyPr/>
        <a:lstStyle/>
        <a:p>
          <a:endParaRPr lang="en-GB"/>
        </a:p>
      </dgm:t>
    </dgm:pt>
    <dgm:pt modelId="{C66F6F41-ACC3-4C1F-AE15-7DA9794A243F}" type="pres">
      <dgm:prSet presAssocID="{30947793-79E4-4A37-BE46-07AF8009C96C}" presName="Name0" presStyleCnt="0">
        <dgm:presLayoutVars>
          <dgm:chMax val="7"/>
          <dgm:chPref val="7"/>
          <dgm:dir/>
        </dgm:presLayoutVars>
      </dgm:prSet>
      <dgm:spPr/>
      <dgm:t>
        <a:bodyPr/>
        <a:lstStyle/>
        <a:p>
          <a:endParaRPr lang="en-GB"/>
        </a:p>
      </dgm:t>
    </dgm:pt>
    <dgm:pt modelId="{3A1EFF99-9BE3-46BE-807C-2677A2132AF8}" type="pres">
      <dgm:prSet presAssocID="{30947793-79E4-4A37-BE46-07AF8009C96C}" presName="Name1" presStyleCnt="0"/>
      <dgm:spPr/>
      <dgm:t>
        <a:bodyPr/>
        <a:lstStyle/>
        <a:p>
          <a:endParaRPr lang="en-GB"/>
        </a:p>
      </dgm:t>
    </dgm:pt>
    <dgm:pt modelId="{56F4665A-0541-44F9-B1F9-33963C8FFF7E}" type="pres">
      <dgm:prSet presAssocID="{30947793-79E4-4A37-BE46-07AF8009C96C}" presName="cycle" presStyleCnt="0"/>
      <dgm:spPr/>
      <dgm:t>
        <a:bodyPr/>
        <a:lstStyle/>
        <a:p>
          <a:endParaRPr lang="en-GB"/>
        </a:p>
      </dgm:t>
    </dgm:pt>
    <dgm:pt modelId="{0FEC348A-F776-4100-A1CA-813855E5952C}" type="pres">
      <dgm:prSet presAssocID="{30947793-79E4-4A37-BE46-07AF8009C96C}" presName="srcNode" presStyleLbl="node1" presStyleIdx="0" presStyleCnt="4"/>
      <dgm:spPr/>
      <dgm:t>
        <a:bodyPr/>
        <a:lstStyle/>
        <a:p>
          <a:endParaRPr lang="en-GB"/>
        </a:p>
      </dgm:t>
    </dgm:pt>
    <dgm:pt modelId="{F5F30011-52CC-4F99-A600-9D7B727457D8}" type="pres">
      <dgm:prSet presAssocID="{30947793-79E4-4A37-BE46-07AF8009C96C}" presName="conn" presStyleLbl="parChTrans1D2" presStyleIdx="0" presStyleCnt="1"/>
      <dgm:spPr/>
      <dgm:t>
        <a:bodyPr/>
        <a:lstStyle/>
        <a:p>
          <a:endParaRPr lang="en-GB"/>
        </a:p>
      </dgm:t>
    </dgm:pt>
    <dgm:pt modelId="{E239DB20-0B59-4658-9EC3-0B253F7C3683}" type="pres">
      <dgm:prSet presAssocID="{30947793-79E4-4A37-BE46-07AF8009C96C}" presName="extraNode" presStyleLbl="node1" presStyleIdx="0" presStyleCnt="4"/>
      <dgm:spPr/>
      <dgm:t>
        <a:bodyPr/>
        <a:lstStyle/>
        <a:p>
          <a:endParaRPr lang="en-GB"/>
        </a:p>
      </dgm:t>
    </dgm:pt>
    <dgm:pt modelId="{62FE1EA6-D7E4-4B86-A10F-FB9C602A301E}" type="pres">
      <dgm:prSet presAssocID="{30947793-79E4-4A37-BE46-07AF8009C96C}" presName="dstNode" presStyleLbl="node1" presStyleIdx="0" presStyleCnt="4"/>
      <dgm:spPr/>
      <dgm:t>
        <a:bodyPr/>
        <a:lstStyle/>
        <a:p>
          <a:endParaRPr lang="en-GB"/>
        </a:p>
      </dgm:t>
    </dgm:pt>
    <dgm:pt modelId="{D6D1F593-FE04-476A-9D6A-3DAFBB1753A4}" type="pres">
      <dgm:prSet presAssocID="{C9C84CCA-6A6E-4B3D-A51C-75E694B1E8D6}" presName="text_1" presStyleLbl="node1" presStyleIdx="0" presStyleCnt="4">
        <dgm:presLayoutVars>
          <dgm:bulletEnabled val="1"/>
        </dgm:presLayoutVars>
      </dgm:prSet>
      <dgm:spPr/>
      <dgm:t>
        <a:bodyPr/>
        <a:lstStyle/>
        <a:p>
          <a:endParaRPr lang="en-GB"/>
        </a:p>
      </dgm:t>
    </dgm:pt>
    <dgm:pt modelId="{791D740B-A75D-4A8C-9A0E-0B8A5BF8435A}" type="pres">
      <dgm:prSet presAssocID="{C9C84CCA-6A6E-4B3D-A51C-75E694B1E8D6}" presName="accent_1" presStyleCnt="0"/>
      <dgm:spPr/>
      <dgm:t>
        <a:bodyPr/>
        <a:lstStyle/>
        <a:p>
          <a:endParaRPr lang="en-GB"/>
        </a:p>
      </dgm:t>
    </dgm:pt>
    <dgm:pt modelId="{484851BC-ADF6-4A9D-AB69-4C6B3D49599E}" type="pres">
      <dgm:prSet presAssocID="{C9C84CCA-6A6E-4B3D-A51C-75E694B1E8D6}" presName="accentRepeatNode" presStyleLbl="solidFgAcc1" presStyleIdx="0" presStyleCnt="4"/>
      <dgm:spPr/>
      <dgm:t>
        <a:bodyPr/>
        <a:lstStyle/>
        <a:p>
          <a:endParaRPr lang="en-GB"/>
        </a:p>
      </dgm:t>
    </dgm:pt>
    <dgm:pt modelId="{A6FE2023-1E48-4068-B88B-16D90ED9420B}" type="pres">
      <dgm:prSet presAssocID="{7118B059-D40E-471F-864F-77F808DD5615}" presName="text_2" presStyleLbl="node1" presStyleIdx="1" presStyleCnt="4" custScaleY="160712">
        <dgm:presLayoutVars>
          <dgm:bulletEnabled val="1"/>
        </dgm:presLayoutVars>
      </dgm:prSet>
      <dgm:spPr/>
      <dgm:t>
        <a:bodyPr/>
        <a:lstStyle/>
        <a:p>
          <a:endParaRPr lang="en-GB"/>
        </a:p>
      </dgm:t>
    </dgm:pt>
    <dgm:pt modelId="{556E3736-441D-4D8E-87EB-A8596CA67900}" type="pres">
      <dgm:prSet presAssocID="{7118B059-D40E-471F-864F-77F808DD5615}" presName="accent_2" presStyleCnt="0"/>
      <dgm:spPr/>
    </dgm:pt>
    <dgm:pt modelId="{80FC46D0-F237-4203-A093-F84D3FE409A5}" type="pres">
      <dgm:prSet presAssocID="{7118B059-D40E-471F-864F-77F808DD5615}" presName="accentRepeatNode" presStyleLbl="solidFgAcc1" presStyleIdx="1" presStyleCnt="4"/>
      <dgm:spPr/>
    </dgm:pt>
    <dgm:pt modelId="{7DFBEDC6-914A-422E-8DA8-FA843BD1154F}" type="pres">
      <dgm:prSet presAssocID="{B0319978-7BB2-4A8F-B324-82FFA31309A4}" presName="text_3" presStyleLbl="node1" presStyleIdx="2" presStyleCnt="4" custScaleY="110368" custLinFactNeighborX="-485" custLinFactNeighborY="14326">
        <dgm:presLayoutVars>
          <dgm:bulletEnabled val="1"/>
        </dgm:presLayoutVars>
      </dgm:prSet>
      <dgm:spPr/>
      <dgm:t>
        <a:bodyPr/>
        <a:lstStyle/>
        <a:p>
          <a:endParaRPr lang="en-GB"/>
        </a:p>
      </dgm:t>
    </dgm:pt>
    <dgm:pt modelId="{C164A758-D519-473A-9CA2-76B99A814008}" type="pres">
      <dgm:prSet presAssocID="{B0319978-7BB2-4A8F-B324-82FFA31309A4}" presName="accent_3" presStyleCnt="0"/>
      <dgm:spPr/>
    </dgm:pt>
    <dgm:pt modelId="{E92E41F4-C656-41CD-9097-995195DB9B70}" type="pres">
      <dgm:prSet presAssocID="{B0319978-7BB2-4A8F-B324-82FFA31309A4}" presName="accentRepeatNode" presStyleLbl="solidFgAcc1" presStyleIdx="2" presStyleCnt="4"/>
      <dgm:spPr/>
      <dgm:t>
        <a:bodyPr/>
        <a:lstStyle/>
        <a:p>
          <a:endParaRPr lang="en-GB"/>
        </a:p>
      </dgm:t>
    </dgm:pt>
    <dgm:pt modelId="{22AF8ED3-830C-421D-873E-CBC2C36CE271}" type="pres">
      <dgm:prSet presAssocID="{7DADFF61-A684-4E7C-8813-7E3D7371BFBA}" presName="text_4" presStyleLbl="node1" presStyleIdx="3" presStyleCnt="4" custScaleY="111292" custLinFactNeighborX="-487" custLinFactNeighborY="12783">
        <dgm:presLayoutVars>
          <dgm:bulletEnabled val="1"/>
        </dgm:presLayoutVars>
      </dgm:prSet>
      <dgm:spPr/>
      <dgm:t>
        <a:bodyPr/>
        <a:lstStyle/>
        <a:p>
          <a:endParaRPr lang="en-GB"/>
        </a:p>
      </dgm:t>
    </dgm:pt>
    <dgm:pt modelId="{FDEFE8BD-5D81-433D-AC01-622B931E0AF9}" type="pres">
      <dgm:prSet presAssocID="{7DADFF61-A684-4E7C-8813-7E3D7371BFBA}" presName="accent_4" presStyleCnt="0"/>
      <dgm:spPr/>
    </dgm:pt>
    <dgm:pt modelId="{4B5BD43C-3D28-4651-9BD7-E609D0ECB372}" type="pres">
      <dgm:prSet presAssocID="{7DADFF61-A684-4E7C-8813-7E3D7371BFBA}" presName="accentRepeatNode" presStyleLbl="solidFgAcc1" presStyleIdx="3" presStyleCnt="4"/>
      <dgm:spPr/>
      <dgm:t>
        <a:bodyPr/>
        <a:lstStyle/>
        <a:p>
          <a:endParaRPr lang="en-GB"/>
        </a:p>
      </dgm:t>
    </dgm:pt>
  </dgm:ptLst>
  <dgm:cxnLst>
    <dgm:cxn modelId="{FB591BCC-5940-47BD-A2B3-F6A1A5BEECF7}" srcId="{30947793-79E4-4A37-BE46-07AF8009C96C}" destId="{7DADFF61-A684-4E7C-8813-7E3D7371BFBA}" srcOrd="3" destOrd="0" parTransId="{E7EA2DEC-986A-4EF7-AA5B-CD82A90FC7AD}" sibTransId="{C9A2F610-03EE-4B15-A938-A29FA17D7170}"/>
    <dgm:cxn modelId="{9DCF5EBE-8616-487E-B290-CB5C62ACEFC8}" type="presOf" srcId="{0961B460-AF31-4E45-B15B-AF1CCA939695}" destId="{F5F30011-52CC-4F99-A600-9D7B727457D8}" srcOrd="0" destOrd="0" presId="urn:microsoft.com/office/officeart/2008/layout/VerticalCurvedList"/>
    <dgm:cxn modelId="{D6F5A14F-0C9E-4554-AD84-2E7555E06312}" type="presOf" srcId="{7118B059-D40E-471F-864F-77F808DD5615}" destId="{A6FE2023-1E48-4068-B88B-16D90ED9420B}" srcOrd="0" destOrd="0" presId="urn:microsoft.com/office/officeart/2008/layout/VerticalCurvedList"/>
    <dgm:cxn modelId="{BD89633C-22AC-4101-9678-6F26A1072CC3}" srcId="{30947793-79E4-4A37-BE46-07AF8009C96C}" destId="{C9C84CCA-6A6E-4B3D-A51C-75E694B1E8D6}" srcOrd="0" destOrd="0" parTransId="{FEAB970B-50ED-4746-A8E6-4F7B9E457AF3}" sibTransId="{0961B460-AF31-4E45-B15B-AF1CCA939695}"/>
    <dgm:cxn modelId="{EA0EA360-2057-4907-9F0A-DD8FC398A3E9}" srcId="{30947793-79E4-4A37-BE46-07AF8009C96C}" destId="{B0319978-7BB2-4A8F-B324-82FFA31309A4}" srcOrd="2" destOrd="0" parTransId="{B8DD382E-A738-468E-9E2F-055DDC974988}" sibTransId="{305B1DAF-9626-4314-9F0A-8EC77209DB67}"/>
    <dgm:cxn modelId="{FFF31B9A-3DFD-4E46-9B7C-A1D4D8C4E9F2}" srcId="{30947793-79E4-4A37-BE46-07AF8009C96C}" destId="{7118B059-D40E-471F-864F-77F808DD5615}" srcOrd="1" destOrd="0" parTransId="{040462F5-5678-4BEA-8E00-3D7172675847}" sibTransId="{193EE888-DD7E-4A03-BFB3-E8A2D8C54DCE}"/>
    <dgm:cxn modelId="{DC64F10E-3C22-4923-8809-A651FBA16765}" type="presOf" srcId="{30947793-79E4-4A37-BE46-07AF8009C96C}" destId="{C66F6F41-ACC3-4C1F-AE15-7DA9794A243F}" srcOrd="0" destOrd="0" presId="urn:microsoft.com/office/officeart/2008/layout/VerticalCurvedList"/>
    <dgm:cxn modelId="{69223CF3-795E-439E-8F05-A79349F93906}" type="presOf" srcId="{B0319978-7BB2-4A8F-B324-82FFA31309A4}" destId="{7DFBEDC6-914A-422E-8DA8-FA843BD1154F}" srcOrd="0" destOrd="0" presId="urn:microsoft.com/office/officeart/2008/layout/VerticalCurvedList"/>
    <dgm:cxn modelId="{D96D83E2-2CE0-4D09-9DB3-76E3E78D2514}" type="presOf" srcId="{7DADFF61-A684-4E7C-8813-7E3D7371BFBA}" destId="{22AF8ED3-830C-421D-873E-CBC2C36CE271}" srcOrd="0" destOrd="0" presId="urn:microsoft.com/office/officeart/2008/layout/VerticalCurvedList"/>
    <dgm:cxn modelId="{8A5A3779-83D6-4FE5-957A-743FC00E29F8}" type="presOf" srcId="{C9C84CCA-6A6E-4B3D-A51C-75E694B1E8D6}" destId="{D6D1F593-FE04-476A-9D6A-3DAFBB1753A4}" srcOrd="0" destOrd="0" presId="urn:microsoft.com/office/officeart/2008/layout/VerticalCurvedList"/>
    <dgm:cxn modelId="{3D57D9E4-7CCA-4642-B41E-241FEA5C2853}" type="presParOf" srcId="{C66F6F41-ACC3-4C1F-AE15-7DA9794A243F}" destId="{3A1EFF99-9BE3-46BE-807C-2677A2132AF8}" srcOrd="0" destOrd="0" presId="urn:microsoft.com/office/officeart/2008/layout/VerticalCurvedList"/>
    <dgm:cxn modelId="{403BE792-4585-4C30-A8CE-962EA4F5187D}" type="presParOf" srcId="{3A1EFF99-9BE3-46BE-807C-2677A2132AF8}" destId="{56F4665A-0541-44F9-B1F9-33963C8FFF7E}" srcOrd="0" destOrd="0" presId="urn:microsoft.com/office/officeart/2008/layout/VerticalCurvedList"/>
    <dgm:cxn modelId="{920AAAA8-7BA4-48C5-984A-7EA1B17954FB}" type="presParOf" srcId="{56F4665A-0541-44F9-B1F9-33963C8FFF7E}" destId="{0FEC348A-F776-4100-A1CA-813855E5952C}" srcOrd="0" destOrd="0" presId="urn:microsoft.com/office/officeart/2008/layout/VerticalCurvedList"/>
    <dgm:cxn modelId="{D4527571-A0A7-4835-9ABF-B997F3FD4167}" type="presParOf" srcId="{56F4665A-0541-44F9-B1F9-33963C8FFF7E}" destId="{F5F30011-52CC-4F99-A600-9D7B727457D8}" srcOrd="1" destOrd="0" presId="urn:microsoft.com/office/officeart/2008/layout/VerticalCurvedList"/>
    <dgm:cxn modelId="{1B461C1F-1E6A-4C5E-829A-1B51338F7056}" type="presParOf" srcId="{56F4665A-0541-44F9-B1F9-33963C8FFF7E}" destId="{E239DB20-0B59-4658-9EC3-0B253F7C3683}" srcOrd="2" destOrd="0" presId="urn:microsoft.com/office/officeart/2008/layout/VerticalCurvedList"/>
    <dgm:cxn modelId="{3ADCB422-3037-4B61-AAE5-10EC5BFA3B3D}" type="presParOf" srcId="{56F4665A-0541-44F9-B1F9-33963C8FFF7E}" destId="{62FE1EA6-D7E4-4B86-A10F-FB9C602A301E}" srcOrd="3" destOrd="0" presId="urn:microsoft.com/office/officeart/2008/layout/VerticalCurvedList"/>
    <dgm:cxn modelId="{6616932A-A68E-4AF5-BF02-F6AE9DF6AB13}" type="presParOf" srcId="{3A1EFF99-9BE3-46BE-807C-2677A2132AF8}" destId="{D6D1F593-FE04-476A-9D6A-3DAFBB1753A4}" srcOrd="1" destOrd="0" presId="urn:microsoft.com/office/officeart/2008/layout/VerticalCurvedList"/>
    <dgm:cxn modelId="{BDC43492-4EB7-4A38-A0B4-1CE41574DA5C}" type="presParOf" srcId="{3A1EFF99-9BE3-46BE-807C-2677A2132AF8}" destId="{791D740B-A75D-4A8C-9A0E-0B8A5BF8435A}" srcOrd="2" destOrd="0" presId="urn:microsoft.com/office/officeart/2008/layout/VerticalCurvedList"/>
    <dgm:cxn modelId="{17AF5D5D-A627-4BEA-A1F6-E48C245523A1}" type="presParOf" srcId="{791D740B-A75D-4A8C-9A0E-0B8A5BF8435A}" destId="{484851BC-ADF6-4A9D-AB69-4C6B3D49599E}" srcOrd="0" destOrd="0" presId="urn:microsoft.com/office/officeart/2008/layout/VerticalCurvedList"/>
    <dgm:cxn modelId="{101FC829-0133-4935-B5DC-D03A85BBD874}" type="presParOf" srcId="{3A1EFF99-9BE3-46BE-807C-2677A2132AF8}" destId="{A6FE2023-1E48-4068-B88B-16D90ED9420B}" srcOrd="3" destOrd="0" presId="urn:microsoft.com/office/officeart/2008/layout/VerticalCurvedList"/>
    <dgm:cxn modelId="{724E27E6-FF7B-4170-B670-2F8B0E048444}" type="presParOf" srcId="{3A1EFF99-9BE3-46BE-807C-2677A2132AF8}" destId="{556E3736-441D-4D8E-87EB-A8596CA67900}" srcOrd="4" destOrd="0" presId="urn:microsoft.com/office/officeart/2008/layout/VerticalCurvedList"/>
    <dgm:cxn modelId="{89017A34-81F5-4423-A15D-6186E2CBCA55}" type="presParOf" srcId="{556E3736-441D-4D8E-87EB-A8596CA67900}" destId="{80FC46D0-F237-4203-A093-F84D3FE409A5}" srcOrd="0" destOrd="0" presId="urn:microsoft.com/office/officeart/2008/layout/VerticalCurvedList"/>
    <dgm:cxn modelId="{5617F1AF-FC5C-45F9-970E-16A1D904989B}" type="presParOf" srcId="{3A1EFF99-9BE3-46BE-807C-2677A2132AF8}" destId="{7DFBEDC6-914A-422E-8DA8-FA843BD1154F}" srcOrd="5" destOrd="0" presId="urn:microsoft.com/office/officeart/2008/layout/VerticalCurvedList"/>
    <dgm:cxn modelId="{A5AE9C82-03C4-4B02-B499-803D21D7A000}" type="presParOf" srcId="{3A1EFF99-9BE3-46BE-807C-2677A2132AF8}" destId="{C164A758-D519-473A-9CA2-76B99A814008}" srcOrd="6" destOrd="0" presId="urn:microsoft.com/office/officeart/2008/layout/VerticalCurvedList"/>
    <dgm:cxn modelId="{8172C4A0-BC7D-4259-8212-601496A9BAC4}" type="presParOf" srcId="{C164A758-D519-473A-9CA2-76B99A814008}" destId="{E92E41F4-C656-41CD-9097-995195DB9B70}" srcOrd="0" destOrd="0" presId="urn:microsoft.com/office/officeart/2008/layout/VerticalCurvedList"/>
    <dgm:cxn modelId="{CA8F5000-1567-44B2-BA0F-DEF55133E9B4}" type="presParOf" srcId="{3A1EFF99-9BE3-46BE-807C-2677A2132AF8}" destId="{22AF8ED3-830C-421D-873E-CBC2C36CE271}" srcOrd="7" destOrd="0" presId="urn:microsoft.com/office/officeart/2008/layout/VerticalCurvedList"/>
    <dgm:cxn modelId="{9C0B2698-EE68-4207-90D1-514A43833541}" type="presParOf" srcId="{3A1EFF99-9BE3-46BE-807C-2677A2132AF8}" destId="{FDEFE8BD-5D81-433D-AC01-622B931E0AF9}" srcOrd="8" destOrd="0" presId="urn:microsoft.com/office/officeart/2008/layout/VerticalCurvedList"/>
    <dgm:cxn modelId="{F511AE89-6EC6-4D0D-ABE3-3A7D8A1D8849}" type="presParOf" srcId="{FDEFE8BD-5D81-433D-AC01-622B931E0AF9}" destId="{4B5BD43C-3D28-4651-9BD7-E609D0ECB3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C89BE2B-ED04-4222-B408-6AC032F9FE0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n-GB"/>
        </a:p>
      </dgm:t>
    </dgm:pt>
    <dgm:pt modelId="{914BCCA5-4CA8-4D1C-902E-083B650A0B2E}">
      <dgm:prSet custT="1"/>
      <dgm:spPr/>
      <dgm:t>
        <a:bodyPr/>
        <a:lstStyle/>
        <a:p>
          <a:pPr algn="ctr" rtl="0"/>
          <a:r>
            <a:rPr lang="en-US" sz="2000" smtClean="0"/>
            <a:t>Ten tribes of Israel, who in the Gospels have been called the lost sheep of Israel, had migrated to this country</a:t>
          </a:r>
          <a:endParaRPr lang="en-GB" sz="2000"/>
        </a:p>
      </dgm:t>
    </dgm:pt>
    <dgm:pt modelId="{11E1D4BC-42E4-4033-8953-86B71D413E1D}" type="parTrans" cxnId="{515F282E-05C1-42CC-AA3F-929A009273ED}">
      <dgm:prSet/>
      <dgm:spPr/>
      <dgm:t>
        <a:bodyPr/>
        <a:lstStyle/>
        <a:p>
          <a:pPr algn="ctr"/>
          <a:endParaRPr lang="en-GB" sz="2000"/>
        </a:p>
      </dgm:t>
    </dgm:pt>
    <dgm:pt modelId="{40F83961-CCC3-4817-887A-602007ED2129}" type="sibTrans" cxnId="{515F282E-05C1-42CC-AA3F-929A009273ED}">
      <dgm:prSet/>
      <dgm:spPr>
        <a:blipFill rotWithShape="1">
          <a:blip xmlns:r="http://schemas.openxmlformats.org/officeDocument/2006/relationships" r:embed="rId1"/>
          <a:stretch>
            <a:fillRect/>
          </a:stretch>
        </a:blipFill>
      </dgm:spPr>
      <dgm:t>
        <a:bodyPr/>
        <a:lstStyle/>
        <a:p>
          <a:pPr algn="ctr"/>
          <a:endParaRPr lang="en-GB" sz="2000"/>
        </a:p>
      </dgm:t>
    </dgm:pt>
    <dgm:pt modelId="{C861BA46-EFB5-4F1C-A3C3-5BBD03CAF460}" type="pres">
      <dgm:prSet presAssocID="{3C89BE2B-ED04-4222-B408-6AC032F9FE05}" presName="Name0" presStyleCnt="0">
        <dgm:presLayoutVars>
          <dgm:chMax val="21"/>
          <dgm:chPref val="21"/>
        </dgm:presLayoutVars>
      </dgm:prSet>
      <dgm:spPr/>
      <dgm:t>
        <a:bodyPr/>
        <a:lstStyle/>
        <a:p>
          <a:endParaRPr lang="en-GB"/>
        </a:p>
      </dgm:t>
    </dgm:pt>
    <dgm:pt modelId="{003773FE-81F6-4AD9-B188-BF618EC0B79C}" type="pres">
      <dgm:prSet presAssocID="{914BCCA5-4CA8-4D1C-902E-083B650A0B2E}" presName="text1" presStyleCnt="0"/>
      <dgm:spPr/>
    </dgm:pt>
    <dgm:pt modelId="{183D4C9F-B73A-4986-BB60-F2D73710CD89}" type="pres">
      <dgm:prSet presAssocID="{914BCCA5-4CA8-4D1C-902E-083B650A0B2E}" presName="textRepeatNode" presStyleLbl="alignNode1" presStyleIdx="0" presStyleCnt="1" custLinFactNeighborX="-4656" custLinFactNeighborY="-4114">
        <dgm:presLayoutVars>
          <dgm:chMax val="0"/>
          <dgm:chPref val="0"/>
          <dgm:bulletEnabled val="1"/>
        </dgm:presLayoutVars>
      </dgm:prSet>
      <dgm:spPr/>
      <dgm:t>
        <a:bodyPr/>
        <a:lstStyle/>
        <a:p>
          <a:endParaRPr lang="en-GB"/>
        </a:p>
      </dgm:t>
    </dgm:pt>
    <dgm:pt modelId="{2D985D47-5D7B-4DCD-8C11-618163E7FF80}" type="pres">
      <dgm:prSet presAssocID="{914BCCA5-4CA8-4D1C-902E-083B650A0B2E}" presName="textaccent1" presStyleCnt="0"/>
      <dgm:spPr/>
    </dgm:pt>
    <dgm:pt modelId="{95A4091D-0A70-4D51-BB92-CA70682BB433}" type="pres">
      <dgm:prSet presAssocID="{914BCCA5-4CA8-4D1C-902E-083B650A0B2E}" presName="accentRepeatNode" presStyleLbl="solidAlignAcc1" presStyleIdx="0" presStyleCnt="2"/>
      <dgm:spPr/>
    </dgm:pt>
    <dgm:pt modelId="{55FB3090-AA83-44D2-8FC9-6B3589CCCF00}" type="pres">
      <dgm:prSet presAssocID="{40F83961-CCC3-4817-887A-602007ED2129}" presName="image1" presStyleCnt="0"/>
      <dgm:spPr/>
    </dgm:pt>
    <dgm:pt modelId="{EFCB1DCC-2646-42A0-8BB6-FE3E0BF87D82}" type="pres">
      <dgm:prSet presAssocID="{40F83961-CCC3-4817-887A-602007ED2129}" presName="imageRepeatNode" presStyleLbl="alignAcc1" presStyleIdx="0" presStyleCnt="1"/>
      <dgm:spPr/>
      <dgm:t>
        <a:bodyPr/>
        <a:lstStyle/>
        <a:p>
          <a:endParaRPr lang="en-GB"/>
        </a:p>
      </dgm:t>
    </dgm:pt>
    <dgm:pt modelId="{1F597F0A-79E5-41FC-A120-CAF44781734D}" type="pres">
      <dgm:prSet presAssocID="{40F83961-CCC3-4817-887A-602007ED2129}" presName="imageaccent1" presStyleCnt="0"/>
      <dgm:spPr/>
    </dgm:pt>
    <dgm:pt modelId="{60857A91-AF85-44B0-A497-62980998428B}" type="pres">
      <dgm:prSet presAssocID="{40F83961-CCC3-4817-887A-602007ED2129}" presName="accentRepeatNode" presStyleLbl="solidAlignAcc1" presStyleIdx="1" presStyleCnt="2"/>
      <dgm:spPr/>
    </dgm:pt>
  </dgm:ptLst>
  <dgm:cxnLst>
    <dgm:cxn modelId="{456499E0-8286-4152-A406-5AE8B836379C}" type="presOf" srcId="{914BCCA5-4CA8-4D1C-902E-083B650A0B2E}" destId="{183D4C9F-B73A-4986-BB60-F2D73710CD89}" srcOrd="0" destOrd="0" presId="urn:microsoft.com/office/officeart/2008/layout/HexagonCluster"/>
    <dgm:cxn modelId="{FC5EA724-2AA1-4F18-8E77-A58256566A5F}" type="presOf" srcId="{40F83961-CCC3-4817-887A-602007ED2129}" destId="{EFCB1DCC-2646-42A0-8BB6-FE3E0BF87D82}" srcOrd="0" destOrd="0" presId="urn:microsoft.com/office/officeart/2008/layout/HexagonCluster"/>
    <dgm:cxn modelId="{38EE51BE-C6E6-43BD-A09E-209AD6F098A2}" type="presOf" srcId="{3C89BE2B-ED04-4222-B408-6AC032F9FE05}" destId="{C861BA46-EFB5-4F1C-A3C3-5BBD03CAF460}" srcOrd="0" destOrd="0" presId="urn:microsoft.com/office/officeart/2008/layout/HexagonCluster"/>
    <dgm:cxn modelId="{515F282E-05C1-42CC-AA3F-929A009273ED}" srcId="{3C89BE2B-ED04-4222-B408-6AC032F9FE05}" destId="{914BCCA5-4CA8-4D1C-902E-083B650A0B2E}" srcOrd="0" destOrd="0" parTransId="{11E1D4BC-42E4-4033-8953-86B71D413E1D}" sibTransId="{40F83961-CCC3-4817-887A-602007ED2129}"/>
    <dgm:cxn modelId="{8E6909A3-2737-46BF-868B-C3ABB411DE29}" type="presParOf" srcId="{C861BA46-EFB5-4F1C-A3C3-5BBD03CAF460}" destId="{003773FE-81F6-4AD9-B188-BF618EC0B79C}" srcOrd="0" destOrd="0" presId="urn:microsoft.com/office/officeart/2008/layout/HexagonCluster"/>
    <dgm:cxn modelId="{1F58F64F-2C97-4E8D-9CA8-34F36D99B51E}" type="presParOf" srcId="{003773FE-81F6-4AD9-B188-BF618EC0B79C}" destId="{183D4C9F-B73A-4986-BB60-F2D73710CD89}" srcOrd="0" destOrd="0" presId="urn:microsoft.com/office/officeart/2008/layout/HexagonCluster"/>
    <dgm:cxn modelId="{060A5800-F5F0-4719-8D8D-AE976639DBB3}" type="presParOf" srcId="{C861BA46-EFB5-4F1C-A3C3-5BBD03CAF460}" destId="{2D985D47-5D7B-4DCD-8C11-618163E7FF80}" srcOrd="1" destOrd="0" presId="urn:microsoft.com/office/officeart/2008/layout/HexagonCluster"/>
    <dgm:cxn modelId="{FCD8C8A7-03FB-4DA1-B535-E3010E65434E}" type="presParOf" srcId="{2D985D47-5D7B-4DCD-8C11-618163E7FF80}" destId="{95A4091D-0A70-4D51-BB92-CA70682BB433}" srcOrd="0" destOrd="0" presId="urn:microsoft.com/office/officeart/2008/layout/HexagonCluster"/>
    <dgm:cxn modelId="{94313C37-E2B8-41D4-A6D5-2694760786CC}" type="presParOf" srcId="{C861BA46-EFB5-4F1C-A3C3-5BBD03CAF460}" destId="{55FB3090-AA83-44D2-8FC9-6B3589CCCF00}" srcOrd="2" destOrd="0" presId="urn:microsoft.com/office/officeart/2008/layout/HexagonCluster"/>
    <dgm:cxn modelId="{F98F8B5E-AD24-4E31-ACB2-E84DC2CB6720}" type="presParOf" srcId="{55FB3090-AA83-44D2-8FC9-6B3589CCCF00}" destId="{EFCB1DCC-2646-42A0-8BB6-FE3E0BF87D82}" srcOrd="0" destOrd="0" presId="urn:microsoft.com/office/officeart/2008/layout/HexagonCluster"/>
    <dgm:cxn modelId="{72655A68-8A08-4F51-B5EE-D8835EE48174}" type="presParOf" srcId="{C861BA46-EFB5-4F1C-A3C3-5BBD03CAF460}" destId="{1F597F0A-79E5-41FC-A120-CAF44781734D}" srcOrd="3" destOrd="0" presId="urn:microsoft.com/office/officeart/2008/layout/HexagonCluster"/>
    <dgm:cxn modelId="{377275A6-7BFC-489A-8EE2-C7A6719CCA35}" type="presParOf" srcId="{1F597F0A-79E5-41FC-A120-CAF44781734D}" destId="{60857A91-AF85-44B0-A497-62980998428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523CF0-3CDE-4F26-87E3-1CB86F6035DF}" type="doc">
      <dgm:prSet loTypeId="urn:microsoft.com/office/officeart/2005/8/layout/matrix1" loCatId="matrix" qsTypeId="urn:microsoft.com/office/officeart/2005/8/quickstyle/3d2" qsCatId="3D" csTypeId="urn:microsoft.com/office/officeart/2005/8/colors/accent1_2" csCatId="accent1" phldr="1"/>
      <dgm:spPr/>
      <dgm:t>
        <a:bodyPr/>
        <a:lstStyle/>
        <a:p>
          <a:endParaRPr lang="en-GB"/>
        </a:p>
      </dgm:t>
    </dgm:pt>
    <dgm:pt modelId="{82E844C3-543E-4E01-A4D5-9C8F629F4A16}">
      <dgm:prSet phldrT="[Text]" custT="1"/>
      <dgm:spPr/>
      <dgm:t>
        <a:bodyPr/>
        <a:lstStyle/>
        <a:p>
          <a:r>
            <a:rPr lang="en-US" sz="2000" smtClean="0">
              <a:effectLst/>
              <a:latin typeface="+mn-lt"/>
              <a:ea typeface="+mn-ea"/>
              <a:cs typeface="Times New Roman" charset="0"/>
            </a:rPr>
            <a:t>It is too well known that people like the Afghans and the old inhabitants of Kashmir are in fact of Israelite origin</a:t>
          </a:r>
          <a:endParaRPr lang="en-GB" sz="2000" dirty="0">
            <a:latin typeface="+mn-lt"/>
          </a:endParaRPr>
        </a:p>
      </dgm:t>
    </dgm:pt>
    <dgm:pt modelId="{90490DD5-7458-4BB2-8B6D-4B0F53554CB9}" type="parTrans" cxnId="{5E3B9DDF-637F-4DBA-99D0-C3DF7E14A70B}">
      <dgm:prSet/>
      <dgm:spPr/>
      <dgm:t>
        <a:bodyPr/>
        <a:lstStyle/>
        <a:p>
          <a:endParaRPr lang="en-GB" sz="2000">
            <a:latin typeface="+mn-lt"/>
          </a:endParaRPr>
        </a:p>
      </dgm:t>
    </dgm:pt>
    <dgm:pt modelId="{D5009989-BD84-47D4-8CA9-9F94BE50344E}" type="sibTrans" cxnId="{5E3B9DDF-637F-4DBA-99D0-C3DF7E14A70B}">
      <dgm:prSet/>
      <dgm:spPr/>
      <dgm:t>
        <a:bodyPr/>
        <a:lstStyle/>
        <a:p>
          <a:endParaRPr lang="en-GB" sz="2000">
            <a:latin typeface="+mn-lt"/>
          </a:endParaRPr>
        </a:p>
      </dgm:t>
    </dgm:pt>
    <dgm:pt modelId="{49AACDE0-083E-42C2-9DE6-E65457C63180}">
      <dgm:prSet phldrT="[Text]" custT="1"/>
      <dgm:spPr/>
      <dgm:t>
        <a:bodyPr/>
        <a:lstStyle/>
        <a:p>
          <a:r>
            <a:rPr lang="en-US" sz="2000" dirty="0" smtClean="0">
              <a:effectLst/>
              <a:latin typeface="+mn-lt"/>
              <a:ea typeface="+mn-ea"/>
              <a:cs typeface="Times New Roman" charset="0"/>
            </a:rPr>
            <a:t>Then in the </a:t>
          </a:r>
          <a:r>
            <a:rPr lang="en-US" sz="2000" b="1" u="sng" dirty="0" err="1" smtClean="0">
              <a:effectLst/>
              <a:latin typeface="+mn-lt"/>
              <a:ea typeface="+mn-ea"/>
              <a:cs typeface="Times New Roman" charset="0"/>
            </a:rPr>
            <a:t>Hazara</a:t>
          </a:r>
          <a:r>
            <a:rPr lang="en-US" sz="2000" dirty="0" smtClean="0">
              <a:effectLst/>
              <a:latin typeface="+mn-lt"/>
              <a:ea typeface="+mn-ea"/>
              <a:cs typeface="Times New Roman" charset="0"/>
            </a:rPr>
            <a:t> district itself, there is a tribe which claims to belong to the house of Israel</a:t>
          </a:r>
          <a:endParaRPr lang="en-GB" sz="2000" dirty="0">
            <a:latin typeface="+mn-lt"/>
          </a:endParaRPr>
        </a:p>
      </dgm:t>
    </dgm:pt>
    <dgm:pt modelId="{95231810-4458-44D6-8E0A-3BA8E9E2B8DA}" type="parTrans" cxnId="{664A48DF-DBD8-4963-8BFB-E19E3D8620F6}">
      <dgm:prSet/>
      <dgm:spPr/>
      <dgm:t>
        <a:bodyPr/>
        <a:lstStyle/>
        <a:p>
          <a:endParaRPr lang="en-GB" sz="2000">
            <a:latin typeface="+mn-lt"/>
          </a:endParaRPr>
        </a:p>
      </dgm:t>
    </dgm:pt>
    <dgm:pt modelId="{B03F32D7-B189-4249-8584-15570219F8E5}" type="sibTrans" cxnId="{664A48DF-DBD8-4963-8BFB-E19E3D8620F6}">
      <dgm:prSet/>
      <dgm:spPr/>
      <dgm:t>
        <a:bodyPr/>
        <a:lstStyle/>
        <a:p>
          <a:endParaRPr lang="en-GB" sz="2000">
            <a:latin typeface="+mn-lt"/>
          </a:endParaRPr>
        </a:p>
      </dgm:t>
    </dgm:pt>
    <dgm:pt modelId="{ED5BF378-08AD-43AD-9F24-738A30A68BE0}">
      <dgm:prSet phldrT="[Text]" custT="1"/>
      <dgm:spPr/>
      <dgm:t>
        <a:bodyPr/>
        <a:lstStyle/>
        <a:p>
          <a:r>
            <a:rPr lang="en-US" sz="2000" dirty="0" smtClean="0">
              <a:effectLst/>
              <a:latin typeface="+mn-lt"/>
              <a:ea typeface="+mn-ea"/>
              <a:cs typeface="Times New Roman" charset="0"/>
            </a:rPr>
            <a:t>Similarly, the inhabitants of the mountain range between </a:t>
          </a:r>
          <a:r>
            <a:rPr lang="en-US" sz="2000" b="1" u="sng" dirty="0" err="1" smtClean="0">
              <a:effectLst/>
              <a:latin typeface="+mn-lt"/>
              <a:ea typeface="+mn-ea"/>
              <a:cs typeface="Times New Roman" charset="0"/>
            </a:rPr>
            <a:t>Chillas</a:t>
          </a:r>
          <a:r>
            <a:rPr lang="en-US" sz="2000" b="1" u="sng" dirty="0" smtClean="0">
              <a:effectLst/>
              <a:latin typeface="+mn-lt"/>
              <a:ea typeface="+mn-ea"/>
              <a:cs typeface="Times New Roman" charset="0"/>
            </a:rPr>
            <a:t> and Kabul</a:t>
          </a:r>
          <a:r>
            <a:rPr lang="en-US" sz="2000" dirty="0" smtClean="0">
              <a:effectLst/>
              <a:latin typeface="+mn-lt"/>
              <a:ea typeface="+mn-ea"/>
              <a:cs typeface="Times New Roman" charset="0"/>
            </a:rPr>
            <a:t> also call themselves Israelites</a:t>
          </a:r>
          <a:endParaRPr lang="en-GB" sz="2000" dirty="0">
            <a:latin typeface="+mn-lt"/>
          </a:endParaRPr>
        </a:p>
      </dgm:t>
    </dgm:pt>
    <dgm:pt modelId="{05BB87AA-3550-404C-97AB-D9BC210D4224}" type="parTrans" cxnId="{ADE354ED-7E4A-4290-AAD1-9B379762AB17}">
      <dgm:prSet/>
      <dgm:spPr/>
      <dgm:t>
        <a:bodyPr/>
        <a:lstStyle/>
        <a:p>
          <a:endParaRPr lang="en-GB" sz="2000">
            <a:latin typeface="+mn-lt"/>
          </a:endParaRPr>
        </a:p>
      </dgm:t>
    </dgm:pt>
    <dgm:pt modelId="{CF7564F5-B02A-48A1-BBA1-C242BD566C93}" type="sibTrans" cxnId="{ADE354ED-7E4A-4290-AAD1-9B379762AB17}">
      <dgm:prSet/>
      <dgm:spPr/>
      <dgm:t>
        <a:bodyPr/>
        <a:lstStyle/>
        <a:p>
          <a:endParaRPr lang="en-GB" sz="2000">
            <a:latin typeface="+mn-lt"/>
          </a:endParaRPr>
        </a:p>
      </dgm:t>
    </dgm:pt>
    <dgm:pt modelId="{8DFE87CF-2F3E-4A18-B8F5-8E114121E134}">
      <dgm:prSet phldrT="[Text]" phldr="1"/>
      <dgm:spPr/>
      <dgm:t>
        <a:bodyPr/>
        <a:lstStyle/>
        <a:p>
          <a:endParaRPr lang="en-GB" sz="2000">
            <a:latin typeface="+mn-lt"/>
          </a:endParaRPr>
        </a:p>
      </dgm:t>
    </dgm:pt>
    <dgm:pt modelId="{9015FA61-CE39-42A6-96CC-9BBB679047D5}" type="parTrans" cxnId="{27D44C40-760C-4CB8-A13D-F008EE7A3325}">
      <dgm:prSet/>
      <dgm:spPr/>
      <dgm:t>
        <a:bodyPr/>
        <a:lstStyle/>
        <a:p>
          <a:endParaRPr lang="en-GB" sz="2000">
            <a:latin typeface="+mn-lt"/>
          </a:endParaRPr>
        </a:p>
      </dgm:t>
    </dgm:pt>
    <dgm:pt modelId="{C8FBF503-546D-4691-9230-40C51D2496A7}" type="sibTrans" cxnId="{27D44C40-760C-4CB8-A13D-F008EE7A3325}">
      <dgm:prSet/>
      <dgm:spPr/>
      <dgm:t>
        <a:bodyPr/>
        <a:lstStyle/>
        <a:p>
          <a:endParaRPr lang="en-GB" sz="2000">
            <a:latin typeface="+mn-lt"/>
          </a:endParaRPr>
        </a:p>
      </dgm:t>
    </dgm:pt>
    <dgm:pt modelId="{73045F2D-7801-4AA1-8F6E-5FCC8C6F56AF}">
      <dgm:prSet custT="1"/>
      <dgm:spPr/>
      <dgm:t>
        <a:bodyPr/>
        <a:lstStyle/>
        <a:p>
          <a:r>
            <a:rPr lang="en-US" sz="2000" dirty="0" smtClean="0">
              <a:effectLst/>
              <a:latin typeface="+mn-lt"/>
              <a:ea typeface="+mn-ea"/>
              <a:cs typeface="Times New Roman" charset="0"/>
            </a:rPr>
            <a:t>For example, the people of </a:t>
          </a:r>
          <a:r>
            <a:rPr lang="en-US" sz="2000" b="1" u="sng" dirty="0" smtClean="0">
              <a:effectLst/>
              <a:latin typeface="+mn-lt"/>
              <a:ea typeface="+mn-ea"/>
              <a:cs typeface="Times New Roman" charset="0"/>
            </a:rPr>
            <a:t>Alai </a:t>
          </a:r>
          <a:r>
            <a:rPr lang="en-US" sz="2000" b="1" u="sng" dirty="0" err="1" smtClean="0">
              <a:effectLst/>
              <a:latin typeface="+mn-lt"/>
              <a:ea typeface="+mn-ea"/>
              <a:cs typeface="Times New Roman" charset="0"/>
            </a:rPr>
            <a:t>Kohistan</a:t>
          </a:r>
          <a:r>
            <a:rPr lang="en-US" sz="2000" dirty="0" smtClean="0">
              <a:effectLst/>
              <a:latin typeface="+mn-lt"/>
              <a:ea typeface="+mn-ea"/>
              <a:cs typeface="Times New Roman" charset="0"/>
            </a:rPr>
            <a:t> which is at a distance of two or three days' journey from the district of </a:t>
          </a:r>
          <a:r>
            <a:rPr lang="en-US" sz="2000" dirty="0" err="1" smtClean="0">
              <a:effectLst/>
              <a:latin typeface="+mn-lt"/>
              <a:ea typeface="+mn-ea"/>
              <a:cs typeface="Times New Roman" charset="0"/>
            </a:rPr>
            <a:t>Hazara</a:t>
          </a:r>
          <a:r>
            <a:rPr lang="en-US" sz="2000" dirty="0" smtClean="0">
              <a:effectLst/>
              <a:latin typeface="+mn-lt"/>
              <a:ea typeface="+mn-ea"/>
              <a:cs typeface="Times New Roman" charset="0"/>
            </a:rPr>
            <a:t>, have called themselves Beni Israel from time immemorial</a:t>
          </a:r>
        </a:p>
      </dgm:t>
    </dgm:pt>
    <dgm:pt modelId="{B0040DFA-3B66-47F5-B1B0-28BD8599072E}" type="parTrans" cxnId="{DA6E571E-A524-4E67-A6E9-EC53B23EE03C}">
      <dgm:prSet/>
      <dgm:spPr/>
      <dgm:t>
        <a:bodyPr/>
        <a:lstStyle/>
        <a:p>
          <a:endParaRPr lang="en-GB" sz="2000">
            <a:latin typeface="+mn-lt"/>
          </a:endParaRPr>
        </a:p>
      </dgm:t>
    </dgm:pt>
    <dgm:pt modelId="{35E29EB1-7821-454D-97CF-F6DF04AD01F1}" type="sibTrans" cxnId="{DA6E571E-A524-4E67-A6E9-EC53B23EE03C}">
      <dgm:prSet/>
      <dgm:spPr/>
      <dgm:t>
        <a:bodyPr/>
        <a:lstStyle/>
        <a:p>
          <a:endParaRPr lang="en-GB" sz="2000">
            <a:latin typeface="+mn-lt"/>
          </a:endParaRPr>
        </a:p>
      </dgm:t>
    </dgm:pt>
    <dgm:pt modelId="{F2DDD28A-EAD4-445B-8266-91D14376E84F}">
      <dgm:prSet custT="1"/>
      <dgm:spPr/>
      <dgm:t>
        <a:bodyPr/>
        <a:lstStyle/>
        <a:p>
          <a:r>
            <a:rPr lang="en-US" sz="2000" dirty="0" smtClean="0">
              <a:effectLst/>
              <a:latin typeface="+mn-lt"/>
              <a:ea typeface="+mn-ea"/>
              <a:cs typeface="Times New Roman" charset="0"/>
            </a:rPr>
            <a:t>A  hilly tract in this region known as </a:t>
          </a:r>
          <a:r>
            <a:rPr lang="en-US" sz="2000" b="1" u="sng" dirty="0" smtClean="0">
              <a:effectLst/>
              <a:latin typeface="+mn-lt"/>
              <a:ea typeface="+mn-ea"/>
              <a:cs typeface="Times New Roman" charset="0"/>
            </a:rPr>
            <a:t>Kala </a:t>
          </a:r>
          <a:r>
            <a:rPr lang="en-US" sz="2000" b="1" u="sng" dirty="0" err="1" smtClean="0">
              <a:effectLst/>
              <a:latin typeface="+mn-lt"/>
              <a:ea typeface="+mn-ea"/>
              <a:cs typeface="Times New Roman" charset="0"/>
            </a:rPr>
            <a:t>Dakah</a:t>
          </a:r>
          <a:r>
            <a:rPr lang="en-US" sz="2000" b="1" u="sng" dirty="0" smtClean="0">
              <a:effectLst/>
              <a:latin typeface="+mn-lt"/>
              <a:ea typeface="+mn-ea"/>
              <a:cs typeface="Times New Roman" charset="0"/>
            </a:rPr>
            <a:t>, </a:t>
          </a:r>
          <a:r>
            <a:rPr lang="en-US" sz="2000" dirty="0" smtClean="0">
              <a:effectLst/>
              <a:latin typeface="+mn-lt"/>
              <a:ea typeface="+mn-ea"/>
              <a:cs typeface="Times New Roman" charset="0"/>
            </a:rPr>
            <a:t>whose inhabitants also take pride in being of Israelite origin</a:t>
          </a:r>
          <a:endParaRPr lang="en-GB" sz="2000" dirty="0">
            <a:latin typeface="+mn-lt"/>
          </a:endParaRPr>
        </a:p>
      </dgm:t>
    </dgm:pt>
    <dgm:pt modelId="{BE18D4D3-CE29-4240-BF6B-C03E1509DC8E}" type="parTrans" cxnId="{B1194763-2D28-46E2-BD5A-2ADCF0241999}">
      <dgm:prSet/>
      <dgm:spPr/>
      <dgm:t>
        <a:bodyPr/>
        <a:lstStyle/>
        <a:p>
          <a:endParaRPr lang="en-GB" sz="2000">
            <a:latin typeface="+mn-lt"/>
          </a:endParaRPr>
        </a:p>
      </dgm:t>
    </dgm:pt>
    <dgm:pt modelId="{7502654F-A0D0-44FB-A37E-0C2555D4E205}" type="sibTrans" cxnId="{B1194763-2D28-46E2-BD5A-2ADCF0241999}">
      <dgm:prSet/>
      <dgm:spPr/>
      <dgm:t>
        <a:bodyPr/>
        <a:lstStyle/>
        <a:p>
          <a:endParaRPr lang="en-GB" sz="2000">
            <a:latin typeface="+mn-lt"/>
          </a:endParaRPr>
        </a:p>
      </dgm:t>
    </dgm:pt>
    <dgm:pt modelId="{E742EA61-E0B8-4366-8B1A-60C4ECBF4817}" type="pres">
      <dgm:prSet presAssocID="{B5523CF0-3CDE-4F26-87E3-1CB86F6035DF}" presName="diagram" presStyleCnt="0">
        <dgm:presLayoutVars>
          <dgm:chMax val="1"/>
          <dgm:dir/>
          <dgm:animLvl val="ctr"/>
          <dgm:resizeHandles val="exact"/>
        </dgm:presLayoutVars>
      </dgm:prSet>
      <dgm:spPr/>
      <dgm:t>
        <a:bodyPr/>
        <a:lstStyle/>
        <a:p>
          <a:endParaRPr lang="en-GB"/>
        </a:p>
      </dgm:t>
    </dgm:pt>
    <dgm:pt modelId="{4D92B0A3-6408-4556-AFF2-92B50A4A0FDA}" type="pres">
      <dgm:prSet presAssocID="{B5523CF0-3CDE-4F26-87E3-1CB86F6035DF}" presName="matrix" presStyleCnt="0"/>
      <dgm:spPr/>
    </dgm:pt>
    <dgm:pt modelId="{726E820C-65E3-4932-8294-01C147682EBB}" type="pres">
      <dgm:prSet presAssocID="{B5523CF0-3CDE-4F26-87E3-1CB86F6035DF}" presName="tile1" presStyleLbl="node1" presStyleIdx="0" presStyleCnt="4"/>
      <dgm:spPr/>
      <dgm:t>
        <a:bodyPr/>
        <a:lstStyle/>
        <a:p>
          <a:endParaRPr lang="en-GB"/>
        </a:p>
      </dgm:t>
    </dgm:pt>
    <dgm:pt modelId="{ED7220D7-8504-4B6E-B3AA-992EDA27AD06}" type="pres">
      <dgm:prSet presAssocID="{B5523CF0-3CDE-4F26-87E3-1CB86F6035DF}" presName="tile1text" presStyleLbl="node1" presStyleIdx="0" presStyleCnt="4">
        <dgm:presLayoutVars>
          <dgm:chMax val="0"/>
          <dgm:chPref val="0"/>
          <dgm:bulletEnabled val="1"/>
        </dgm:presLayoutVars>
      </dgm:prSet>
      <dgm:spPr/>
      <dgm:t>
        <a:bodyPr/>
        <a:lstStyle/>
        <a:p>
          <a:endParaRPr lang="en-GB"/>
        </a:p>
      </dgm:t>
    </dgm:pt>
    <dgm:pt modelId="{D117C8B8-D613-4910-B4B9-DF30A47DC9DB}" type="pres">
      <dgm:prSet presAssocID="{B5523CF0-3CDE-4F26-87E3-1CB86F6035DF}" presName="tile2" presStyleLbl="node1" presStyleIdx="1" presStyleCnt="4"/>
      <dgm:spPr/>
      <dgm:t>
        <a:bodyPr/>
        <a:lstStyle/>
        <a:p>
          <a:endParaRPr lang="en-GB"/>
        </a:p>
      </dgm:t>
    </dgm:pt>
    <dgm:pt modelId="{0A7D23F6-8C43-44C0-BADF-5E295A46C71E}" type="pres">
      <dgm:prSet presAssocID="{B5523CF0-3CDE-4F26-87E3-1CB86F6035DF}" presName="tile2text" presStyleLbl="node1" presStyleIdx="1" presStyleCnt="4">
        <dgm:presLayoutVars>
          <dgm:chMax val="0"/>
          <dgm:chPref val="0"/>
          <dgm:bulletEnabled val="1"/>
        </dgm:presLayoutVars>
      </dgm:prSet>
      <dgm:spPr/>
      <dgm:t>
        <a:bodyPr/>
        <a:lstStyle/>
        <a:p>
          <a:endParaRPr lang="en-GB"/>
        </a:p>
      </dgm:t>
    </dgm:pt>
    <dgm:pt modelId="{D541D02A-9156-4B50-88CC-BE15C5A6B72B}" type="pres">
      <dgm:prSet presAssocID="{B5523CF0-3CDE-4F26-87E3-1CB86F6035DF}" presName="tile3" presStyleLbl="node1" presStyleIdx="2" presStyleCnt="4"/>
      <dgm:spPr/>
      <dgm:t>
        <a:bodyPr/>
        <a:lstStyle/>
        <a:p>
          <a:endParaRPr lang="en-GB"/>
        </a:p>
      </dgm:t>
    </dgm:pt>
    <dgm:pt modelId="{96C8AA84-DC17-4AF1-A571-A574D8FE4045}" type="pres">
      <dgm:prSet presAssocID="{B5523CF0-3CDE-4F26-87E3-1CB86F6035DF}" presName="tile3text" presStyleLbl="node1" presStyleIdx="2" presStyleCnt="4">
        <dgm:presLayoutVars>
          <dgm:chMax val="0"/>
          <dgm:chPref val="0"/>
          <dgm:bulletEnabled val="1"/>
        </dgm:presLayoutVars>
      </dgm:prSet>
      <dgm:spPr/>
      <dgm:t>
        <a:bodyPr/>
        <a:lstStyle/>
        <a:p>
          <a:endParaRPr lang="en-GB"/>
        </a:p>
      </dgm:t>
    </dgm:pt>
    <dgm:pt modelId="{E67F7D89-7A5B-45CB-8A0D-2D9118260A90}" type="pres">
      <dgm:prSet presAssocID="{B5523CF0-3CDE-4F26-87E3-1CB86F6035DF}" presName="tile4" presStyleLbl="node1" presStyleIdx="3" presStyleCnt="4"/>
      <dgm:spPr/>
      <dgm:t>
        <a:bodyPr/>
        <a:lstStyle/>
        <a:p>
          <a:endParaRPr lang="en-GB"/>
        </a:p>
      </dgm:t>
    </dgm:pt>
    <dgm:pt modelId="{F1B5B860-AD39-4229-85EF-7551E0CE9B34}" type="pres">
      <dgm:prSet presAssocID="{B5523CF0-3CDE-4F26-87E3-1CB86F6035DF}" presName="tile4text" presStyleLbl="node1" presStyleIdx="3" presStyleCnt="4">
        <dgm:presLayoutVars>
          <dgm:chMax val="0"/>
          <dgm:chPref val="0"/>
          <dgm:bulletEnabled val="1"/>
        </dgm:presLayoutVars>
      </dgm:prSet>
      <dgm:spPr/>
      <dgm:t>
        <a:bodyPr/>
        <a:lstStyle/>
        <a:p>
          <a:endParaRPr lang="en-GB"/>
        </a:p>
      </dgm:t>
    </dgm:pt>
    <dgm:pt modelId="{8A1CD056-916A-49AD-A3D7-FA122C15B648}" type="pres">
      <dgm:prSet presAssocID="{B5523CF0-3CDE-4F26-87E3-1CB86F6035DF}" presName="centerTile" presStyleLbl="fgShp" presStyleIdx="0" presStyleCnt="1" custScaleX="214011">
        <dgm:presLayoutVars>
          <dgm:chMax val="0"/>
          <dgm:chPref val="0"/>
        </dgm:presLayoutVars>
      </dgm:prSet>
      <dgm:spPr/>
      <dgm:t>
        <a:bodyPr/>
        <a:lstStyle/>
        <a:p>
          <a:endParaRPr lang="en-GB"/>
        </a:p>
      </dgm:t>
    </dgm:pt>
  </dgm:ptLst>
  <dgm:cxnLst>
    <dgm:cxn modelId="{29656602-7510-44E6-BDD2-DE0707F94253}" type="presOf" srcId="{49AACDE0-083E-42C2-9DE6-E65457C63180}" destId="{D541D02A-9156-4B50-88CC-BE15C5A6B72B}" srcOrd="0" destOrd="0" presId="urn:microsoft.com/office/officeart/2005/8/layout/matrix1"/>
    <dgm:cxn modelId="{DA6E571E-A524-4E67-A6E9-EC53B23EE03C}" srcId="{82E844C3-543E-4E01-A4D5-9C8F629F4A16}" destId="{73045F2D-7801-4AA1-8F6E-5FCC8C6F56AF}" srcOrd="0" destOrd="0" parTransId="{B0040DFA-3B66-47F5-B1B0-28BD8599072E}" sibTransId="{35E29EB1-7821-454D-97CF-F6DF04AD01F1}"/>
    <dgm:cxn modelId="{B1194763-2D28-46E2-BD5A-2ADCF0241999}" srcId="{82E844C3-543E-4E01-A4D5-9C8F629F4A16}" destId="{F2DDD28A-EAD4-445B-8266-91D14376E84F}" srcOrd="1" destOrd="0" parTransId="{BE18D4D3-CE29-4240-BF6B-C03E1509DC8E}" sibTransId="{7502654F-A0D0-44FB-A37E-0C2555D4E205}"/>
    <dgm:cxn modelId="{27D44C40-760C-4CB8-A13D-F008EE7A3325}" srcId="{82E844C3-543E-4E01-A4D5-9C8F629F4A16}" destId="{8DFE87CF-2F3E-4A18-B8F5-8E114121E134}" srcOrd="4" destOrd="0" parTransId="{9015FA61-CE39-42A6-96CC-9BBB679047D5}" sibTransId="{C8FBF503-546D-4691-9230-40C51D2496A7}"/>
    <dgm:cxn modelId="{B3AD8DB5-241B-4ED9-B8AB-4E486EB27AD0}" type="presOf" srcId="{F2DDD28A-EAD4-445B-8266-91D14376E84F}" destId="{D117C8B8-D613-4910-B4B9-DF30A47DC9DB}" srcOrd="0" destOrd="0" presId="urn:microsoft.com/office/officeart/2005/8/layout/matrix1"/>
    <dgm:cxn modelId="{ADE354ED-7E4A-4290-AAD1-9B379762AB17}" srcId="{82E844C3-543E-4E01-A4D5-9C8F629F4A16}" destId="{ED5BF378-08AD-43AD-9F24-738A30A68BE0}" srcOrd="3" destOrd="0" parTransId="{05BB87AA-3550-404C-97AB-D9BC210D4224}" sibTransId="{CF7564F5-B02A-48A1-BBA1-C242BD566C93}"/>
    <dgm:cxn modelId="{DAD29F84-6813-4A58-8D43-B6C811AC4AA0}" type="presOf" srcId="{82E844C3-543E-4E01-A4D5-9C8F629F4A16}" destId="{8A1CD056-916A-49AD-A3D7-FA122C15B648}" srcOrd="0" destOrd="0" presId="urn:microsoft.com/office/officeart/2005/8/layout/matrix1"/>
    <dgm:cxn modelId="{4B34C0F5-E2B0-49DD-827B-549E6EA423A2}" type="presOf" srcId="{B5523CF0-3CDE-4F26-87E3-1CB86F6035DF}" destId="{E742EA61-E0B8-4366-8B1A-60C4ECBF4817}" srcOrd="0" destOrd="0" presId="urn:microsoft.com/office/officeart/2005/8/layout/matrix1"/>
    <dgm:cxn modelId="{9EECC0D8-8E50-4AC6-B58E-8B75905F4FCF}" type="presOf" srcId="{ED5BF378-08AD-43AD-9F24-738A30A68BE0}" destId="{F1B5B860-AD39-4229-85EF-7551E0CE9B34}" srcOrd="1" destOrd="0" presId="urn:microsoft.com/office/officeart/2005/8/layout/matrix1"/>
    <dgm:cxn modelId="{5CE4A766-5594-4A82-9761-B763DBF03599}" type="presOf" srcId="{49AACDE0-083E-42C2-9DE6-E65457C63180}" destId="{96C8AA84-DC17-4AF1-A571-A574D8FE4045}" srcOrd="1" destOrd="0" presId="urn:microsoft.com/office/officeart/2005/8/layout/matrix1"/>
    <dgm:cxn modelId="{664A48DF-DBD8-4963-8BFB-E19E3D8620F6}" srcId="{82E844C3-543E-4E01-A4D5-9C8F629F4A16}" destId="{49AACDE0-083E-42C2-9DE6-E65457C63180}" srcOrd="2" destOrd="0" parTransId="{95231810-4458-44D6-8E0A-3BA8E9E2B8DA}" sibTransId="{B03F32D7-B189-4249-8584-15570219F8E5}"/>
    <dgm:cxn modelId="{4AE85A5E-8872-40EE-B8CF-AC8BE2FDB4D4}" type="presOf" srcId="{73045F2D-7801-4AA1-8F6E-5FCC8C6F56AF}" destId="{ED7220D7-8504-4B6E-B3AA-992EDA27AD06}" srcOrd="1" destOrd="0" presId="urn:microsoft.com/office/officeart/2005/8/layout/matrix1"/>
    <dgm:cxn modelId="{92CAC6BF-08F0-4C2A-A583-F2A770189DC3}" type="presOf" srcId="{73045F2D-7801-4AA1-8F6E-5FCC8C6F56AF}" destId="{726E820C-65E3-4932-8294-01C147682EBB}" srcOrd="0" destOrd="0" presId="urn:microsoft.com/office/officeart/2005/8/layout/matrix1"/>
    <dgm:cxn modelId="{5E3B9DDF-637F-4DBA-99D0-C3DF7E14A70B}" srcId="{B5523CF0-3CDE-4F26-87E3-1CB86F6035DF}" destId="{82E844C3-543E-4E01-A4D5-9C8F629F4A16}" srcOrd="0" destOrd="0" parTransId="{90490DD5-7458-4BB2-8B6D-4B0F53554CB9}" sibTransId="{D5009989-BD84-47D4-8CA9-9F94BE50344E}"/>
    <dgm:cxn modelId="{244C21AF-19CB-426D-B7B7-839E825BD3D1}" type="presOf" srcId="{F2DDD28A-EAD4-445B-8266-91D14376E84F}" destId="{0A7D23F6-8C43-44C0-BADF-5E295A46C71E}" srcOrd="1" destOrd="0" presId="urn:microsoft.com/office/officeart/2005/8/layout/matrix1"/>
    <dgm:cxn modelId="{BD2730F7-F63E-4AB5-8BDC-E80F790E31AC}" type="presOf" srcId="{ED5BF378-08AD-43AD-9F24-738A30A68BE0}" destId="{E67F7D89-7A5B-45CB-8A0D-2D9118260A90}" srcOrd="0" destOrd="0" presId="urn:microsoft.com/office/officeart/2005/8/layout/matrix1"/>
    <dgm:cxn modelId="{C3BF8BC3-F45C-401E-8605-98B6D1284C3C}" type="presParOf" srcId="{E742EA61-E0B8-4366-8B1A-60C4ECBF4817}" destId="{4D92B0A3-6408-4556-AFF2-92B50A4A0FDA}" srcOrd="0" destOrd="0" presId="urn:microsoft.com/office/officeart/2005/8/layout/matrix1"/>
    <dgm:cxn modelId="{EB1327D1-97D0-41D4-8ED5-100291D07AEA}" type="presParOf" srcId="{4D92B0A3-6408-4556-AFF2-92B50A4A0FDA}" destId="{726E820C-65E3-4932-8294-01C147682EBB}" srcOrd="0" destOrd="0" presId="urn:microsoft.com/office/officeart/2005/8/layout/matrix1"/>
    <dgm:cxn modelId="{36E7E6B4-D5FB-4F1E-AB9E-30402B51BF91}" type="presParOf" srcId="{4D92B0A3-6408-4556-AFF2-92B50A4A0FDA}" destId="{ED7220D7-8504-4B6E-B3AA-992EDA27AD06}" srcOrd="1" destOrd="0" presId="urn:microsoft.com/office/officeart/2005/8/layout/matrix1"/>
    <dgm:cxn modelId="{A3601728-076B-4C66-BAB1-BF05C376C4ED}" type="presParOf" srcId="{4D92B0A3-6408-4556-AFF2-92B50A4A0FDA}" destId="{D117C8B8-D613-4910-B4B9-DF30A47DC9DB}" srcOrd="2" destOrd="0" presId="urn:microsoft.com/office/officeart/2005/8/layout/matrix1"/>
    <dgm:cxn modelId="{B552F534-89D3-4184-BDCF-93FE12507B9C}" type="presParOf" srcId="{4D92B0A3-6408-4556-AFF2-92B50A4A0FDA}" destId="{0A7D23F6-8C43-44C0-BADF-5E295A46C71E}" srcOrd="3" destOrd="0" presId="urn:microsoft.com/office/officeart/2005/8/layout/matrix1"/>
    <dgm:cxn modelId="{430FA885-5EA3-446C-8B69-E3D1F7997A84}" type="presParOf" srcId="{4D92B0A3-6408-4556-AFF2-92B50A4A0FDA}" destId="{D541D02A-9156-4B50-88CC-BE15C5A6B72B}" srcOrd="4" destOrd="0" presId="urn:microsoft.com/office/officeart/2005/8/layout/matrix1"/>
    <dgm:cxn modelId="{4C641D1E-5CD8-4BA8-B326-F604004BA8CC}" type="presParOf" srcId="{4D92B0A3-6408-4556-AFF2-92B50A4A0FDA}" destId="{96C8AA84-DC17-4AF1-A571-A574D8FE4045}" srcOrd="5" destOrd="0" presId="urn:microsoft.com/office/officeart/2005/8/layout/matrix1"/>
    <dgm:cxn modelId="{D358E226-8790-4933-9BB8-82D9D0E4EE51}" type="presParOf" srcId="{4D92B0A3-6408-4556-AFF2-92B50A4A0FDA}" destId="{E67F7D89-7A5B-45CB-8A0D-2D9118260A90}" srcOrd="6" destOrd="0" presId="urn:microsoft.com/office/officeart/2005/8/layout/matrix1"/>
    <dgm:cxn modelId="{7C2790DA-38B6-44A3-B04A-2D71F10529B3}" type="presParOf" srcId="{4D92B0A3-6408-4556-AFF2-92B50A4A0FDA}" destId="{F1B5B860-AD39-4229-85EF-7551E0CE9B34}" srcOrd="7" destOrd="0" presId="urn:microsoft.com/office/officeart/2005/8/layout/matrix1"/>
    <dgm:cxn modelId="{F3F9C5F2-700E-4A98-BA65-FDCCB64A6053}" type="presParOf" srcId="{E742EA61-E0B8-4366-8B1A-60C4ECBF4817}" destId="{8A1CD056-916A-49AD-A3D7-FA122C15B64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FD84827-49F9-4ABA-924D-C163E7240951}" type="doc">
      <dgm:prSet loTypeId="urn:microsoft.com/office/officeart/2005/8/layout/chevron2" loCatId="process" qsTypeId="urn:microsoft.com/office/officeart/2005/8/quickstyle/3d2" qsCatId="3D" csTypeId="urn:microsoft.com/office/officeart/2005/8/colors/accent1_2" csCatId="accent1" phldr="1"/>
      <dgm:spPr/>
      <dgm:t>
        <a:bodyPr/>
        <a:lstStyle/>
        <a:p>
          <a:endParaRPr lang="en-GB"/>
        </a:p>
      </dgm:t>
    </dgm:pt>
    <dgm:pt modelId="{118FC0A1-18C6-4B6A-A363-489AF170595B}">
      <dgm:prSet custT="1"/>
      <dgm:spPr/>
      <dgm:t>
        <a:bodyPr/>
        <a:lstStyle/>
        <a:p>
          <a:pPr algn="ctr" rtl="0"/>
          <a:r>
            <a:rPr lang="en-US" sz="2000" dirty="0" smtClean="0"/>
            <a:t>The Kashmiri people are the descendants of Israel </a:t>
          </a:r>
          <a:endParaRPr lang="en-GB" sz="2000" dirty="0"/>
        </a:p>
      </dgm:t>
    </dgm:pt>
    <dgm:pt modelId="{4D4D91AA-30A9-48BF-BE88-66AC638DA65C}" type="parTrans" cxnId="{BEDF0C84-49A3-4CA5-A066-56775CCCEAA8}">
      <dgm:prSet/>
      <dgm:spPr/>
      <dgm:t>
        <a:bodyPr/>
        <a:lstStyle/>
        <a:p>
          <a:pPr algn="ctr"/>
          <a:endParaRPr lang="en-GB" sz="2000"/>
        </a:p>
      </dgm:t>
    </dgm:pt>
    <dgm:pt modelId="{A16E505C-F33D-4197-ABE7-389AD4194D53}" type="sibTrans" cxnId="{BEDF0C84-49A3-4CA5-A066-56775CCCEAA8}">
      <dgm:prSet/>
      <dgm:spPr/>
      <dgm:t>
        <a:bodyPr/>
        <a:lstStyle/>
        <a:p>
          <a:pPr algn="ctr"/>
          <a:endParaRPr lang="en-GB" sz="2000"/>
        </a:p>
      </dgm:t>
    </dgm:pt>
    <dgm:pt modelId="{A5F7D525-88AF-4ACB-BC5E-AA6282D8B0BB}">
      <dgm:prSet custT="1"/>
      <dgm:spPr/>
      <dgm:t>
        <a:bodyPr/>
        <a:lstStyle/>
        <a:p>
          <a:pPr algn="ctr"/>
          <a:r>
            <a:rPr lang="en-US" sz="2000" dirty="0" smtClean="0"/>
            <a:t>Their dress, their features and some of their rituals conclusively point to the fact that they are undoubtedly of Israelite origin</a:t>
          </a:r>
          <a:endParaRPr lang="en-GB" sz="2000" dirty="0"/>
        </a:p>
      </dgm:t>
    </dgm:pt>
    <dgm:pt modelId="{2D692A8D-6412-41B3-9AB4-F3B0452B43F4}" type="parTrans" cxnId="{626E44D1-1892-4ABF-8167-BEA899A004EB}">
      <dgm:prSet/>
      <dgm:spPr/>
      <dgm:t>
        <a:bodyPr/>
        <a:lstStyle/>
        <a:p>
          <a:pPr algn="ctr"/>
          <a:endParaRPr lang="en-GB" sz="2000"/>
        </a:p>
      </dgm:t>
    </dgm:pt>
    <dgm:pt modelId="{176374FF-910D-48F2-9619-9EF00C81B96C}" type="sibTrans" cxnId="{626E44D1-1892-4ABF-8167-BEA899A004EB}">
      <dgm:prSet/>
      <dgm:spPr/>
      <dgm:t>
        <a:bodyPr/>
        <a:lstStyle/>
        <a:p>
          <a:pPr algn="ctr"/>
          <a:endParaRPr lang="en-GB" sz="2000"/>
        </a:p>
      </dgm:t>
    </dgm:pt>
    <dgm:pt modelId="{CBDC5BDF-D8BB-4BDC-B6D8-80B471FC602D}" type="pres">
      <dgm:prSet presAssocID="{9FD84827-49F9-4ABA-924D-C163E7240951}" presName="linearFlow" presStyleCnt="0">
        <dgm:presLayoutVars>
          <dgm:dir/>
          <dgm:animLvl val="lvl"/>
          <dgm:resizeHandles val="exact"/>
        </dgm:presLayoutVars>
      </dgm:prSet>
      <dgm:spPr/>
      <dgm:t>
        <a:bodyPr/>
        <a:lstStyle/>
        <a:p>
          <a:endParaRPr lang="en-GB"/>
        </a:p>
      </dgm:t>
    </dgm:pt>
    <dgm:pt modelId="{1B31CDFC-550A-4F2B-8F27-727B4331782F}" type="pres">
      <dgm:prSet presAssocID="{118FC0A1-18C6-4B6A-A363-489AF170595B}" presName="composite" presStyleCnt="0"/>
      <dgm:spPr/>
    </dgm:pt>
    <dgm:pt modelId="{C54CE0BB-9F49-435A-AC6C-EF64DEDF7646}" type="pres">
      <dgm:prSet presAssocID="{118FC0A1-18C6-4B6A-A363-489AF170595B}" presName="parentText" presStyleLbl="alignNode1" presStyleIdx="0" presStyleCnt="1">
        <dgm:presLayoutVars>
          <dgm:chMax val="1"/>
          <dgm:bulletEnabled val="1"/>
        </dgm:presLayoutVars>
      </dgm:prSet>
      <dgm:spPr/>
      <dgm:t>
        <a:bodyPr/>
        <a:lstStyle/>
        <a:p>
          <a:endParaRPr lang="en-GB"/>
        </a:p>
      </dgm:t>
    </dgm:pt>
    <dgm:pt modelId="{B663A105-871B-4625-8908-9AD3D5ED6339}" type="pres">
      <dgm:prSet presAssocID="{118FC0A1-18C6-4B6A-A363-489AF170595B}" presName="descendantText" presStyleLbl="alignAcc1" presStyleIdx="0" presStyleCnt="1">
        <dgm:presLayoutVars>
          <dgm:bulletEnabled val="1"/>
        </dgm:presLayoutVars>
      </dgm:prSet>
      <dgm:spPr/>
      <dgm:t>
        <a:bodyPr/>
        <a:lstStyle/>
        <a:p>
          <a:endParaRPr lang="en-GB"/>
        </a:p>
      </dgm:t>
    </dgm:pt>
  </dgm:ptLst>
  <dgm:cxnLst>
    <dgm:cxn modelId="{7119E641-A585-4840-8475-69593ECC6C06}" type="presOf" srcId="{118FC0A1-18C6-4B6A-A363-489AF170595B}" destId="{C54CE0BB-9F49-435A-AC6C-EF64DEDF7646}" srcOrd="0" destOrd="0" presId="urn:microsoft.com/office/officeart/2005/8/layout/chevron2"/>
    <dgm:cxn modelId="{6B920937-44D0-4E8C-AD5C-B6B0E2C17277}" type="presOf" srcId="{9FD84827-49F9-4ABA-924D-C163E7240951}" destId="{CBDC5BDF-D8BB-4BDC-B6D8-80B471FC602D}" srcOrd="0" destOrd="0" presId="urn:microsoft.com/office/officeart/2005/8/layout/chevron2"/>
    <dgm:cxn modelId="{626E44D1-1892-4ABF-8167-BEA899A004EB}" srcId="{118FC0A1-18C6-4B6A-A363-489AF170595B}" destId="{A5F7D525-88AF-4ACB-BC5E-AA6282D8B0BB}" srcOrd="0" destOrd="0" parTransId="{2D692A8D-6412-41B3-9AB4-F3B0452B43F4}" sibTransId="{176374FF-910D-48F2-9619-9EF00C81B96C}"/>
    <dgm:cxn modelId="{B36C72DE-0D6F-4A0A-98A7-D51876AF3A10}" type="presOf" srcId="{A5F7D525-88AF-4ACB-BC5E-AA6282D8B0BB}" destId="{B663A105-871B-4625-8908-9AD3D5ED6339}" srcOrd="0" destOrd="0" presId="urn:microsoft.com/office/officeart/2005/8/layout/chevron2"/>
    <dgm:cxn modelId="{BEDF0C84-49A3-4CA5-A066-56775CCCEAA8}" srcId="{9FD84827-49F9-4ABA-924D-C163E7240951}" destId="{118FC0A1-18C6-4B6A-A363-489AF170595B}" srcOrd="0" destOrd="0" parTransId="{4D4D91AA-30A9-48BF-BE88-66AC638DA65C}" sibTransId="{A16E505C-F33D-4197-ABE7-389AD4194D53}"/>
    <dgm:cxn modelId="{7DF4F148-B55D-41ED-BF5F-082EE599D7CA}" type="presParOf" srcId="{CBDC5BDF-D8BB-4BDC-B6D8-80B471FC602D}" destId="{1B31CDFC-550A-4F2B-8F27-727B4331782F}" srcOrd="0" destOrd="0" presId="urn:microsoft.com/office/officeart/2005/8/layout/chevron2"/>
    <dgm:cxn modelId="{4E6629E4-97E0-4729-9044-608DBA0DE4A9}" type="presParOf" srcId="{1B31CDFC-550A-4F2B-8F27-727B4331782F}" destId="{C54CE0BB-9F49-435A-AC6C-EF64DEDF7646}" srcOrd="0" destOrd="0" presId="urn:microsoft.com/office/officeart/2005/8/layout/chevron2"/>
    <dgm:cxn modelId="{1C0ED2EB-5531-4F1B-8128-A7C35A4FABD6}" type="presParOf" srcId="{1B31CDFC-550A-4F2B-8F27-727B4331782F}" destId="{B663A105-871B-4625-8908-9AD3D5ED633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E928DA-CD34-437D-8D00-C466D595E90B}" type="doc">
      <dgm:prSet loTypeId="urn:microsoft.com/office/officeart/2005/8/layout/vList4" loCatId="list" qsTypeId="urn:microsoft.com/office/officeart/2005/8/quickstyle/3d2" qsCatId="3D" csTypeId="urn:microsoft.com/office/officeart/2005/8/colors/accent1_2" csCatId="accent1" phldr="1"/>
      <dgm:spPr/>
      <dgm:t>
        <a:bodyPr/>
        <a:lstStyle/>
        <a:p>
          <a:endParaRPr lang="en-GB"/>
        </a:p>
      </dgm:t>
    </dgm:pt>
    <dgm:pt modelId="{FEFA8941-2A15-4B98-A0CA-ADE2B3F5BEEF}">
      <dgm:prSet phldrT="[Text]" custT="1"/>
      <dgm:spPr/>
      <dgm:t>
        <a:bodyPr/>
        <a:lstStyle/>
        <a:p>
          <a:pPr algn="ctr"/>
          <a:r>
            <a:rPr lang="en-US" sz="2000" dirty="0" smtClean="0">
              <a:effectLst/>
              <a:latin typeface="+mn-lt"/>
              <a:ea typeface="+mn-ea"/>
              <a:cs typeface="Times New Roman" charset="0"/>
            </a:rPr>
            <a:t>Nebuchadnezzar took Syrians prisoner and settled them in Persia and Media </a:t>
          </a:r>
          <a:endParaRPr lang="en-GB" sz="2000" dirty="0">
            <a:latin typeface="+mn-lt"/>
          </a:endParaRPr>
        </a:p>
      </dgm:t>
    </dgm:pt>
    <dgm:pt modelId="{2E6E2F2A-1D4E-43F4-8381-B6A75C98181E}" type="parTrans" cxnId="{81FDDF1B-834A-4E8A-9272-2CA630AED83C}">
      <dgm:prSet/>
      <dgm:spPr/>
      <dgm:t>
        <a:bodyPr/>
        <a:lstStyle/>
        <a:p>
          <a:pPr algn="ctr"/>
          <a:endParaRPr lang="en-GB" sz="2000">
            <a:latin typeface="+mn-lt"/>
          </a:endParaRPr>
        </a:p>
      </dgm:t>
    </dgm:pt>
    <dgm:pt modelId="{D7007F88-9398-4392-AA82-88A7A0ED03BD}" type="sibTrans" cxnId="{81FDDF1B-834A-4E8A-9272-2CA630AED83C}">
      <dgm:prSet/>
      <dgm:spPr/>
      <dgm:t>
        <a:bodyPr/>
        <a:lstStyle/>
        <a:p>
          <a:pPr algn="ctr"/>
          <a:endParaRPr lang="en-GB" sz="2000">
            <a:latin typeface="+mn-lt"/>
          </a:endParaRPr>
        </a:p>
      </dgm:t>
    </dgm:pt>
    <dgm:pt modelId="{B8693BE7-E754-4065-8AA3-089373E006E4}">
      <dgm:prSet custT="1"/>
      <dgm:spPr/>
      <dgm:t>
        <a:bodyPr/>
        <a:lstStyle/>
        <a:p>
          <a:pPr algn="ctr"/>
          <a:r>
            <a:rPr lang="en-US" sz="2000" i="0" dirty="0" smtClean="0">
              <a:latin typeface="+mn-lt"/>
            </a:rPr>
            <a:t>It</a:t>
          </a:r>
          <a:r>
            <a:rPr lang="en-US" sz="2000" i="1" dirty="0" smtClean="0">
              <a:latin typeface="+mn-lt"/>
            </a:rPr>
            <a:t> </a:t>
          </a:r>
          <a:r>
            <a:rPr lang="en-US" sz="2000" dirty="0" smtClean="0">
              <a:latin typeface="+mn-lt"/>
            </a:rPr>
            <a:t>is not known at what point of time the Afghans of </a:t>
          </a:r>
          <a:r>
            <a:rPr lang="en-US" sz="2000" dirty="0" err="1" smtClean="0">
              <a:latin typeface="+mn-lt"/>
            </a:rPr>
            <a:t>Ghor</a:t>
          </a:r>
          <a:r>
            <a:rPr lang="en-US" sz="2000" dirty="0" smtClean="0">
              <a:latin typeface="+mn-lt"/>
            </a:rPr>
            <a:t> advanced farther and came to settle in the territory around </a:t>
          </a:r>
          <a:r>
            <a:rPr lang="en-US" sz="2000" dirty="0" err="1" smtClean="0">
              <a:latin typeface="+mn-lt"/>
            </a:rPr>
            <a:t>Kandhar</a:t>
          </a:r>
          <a:endParaRPr lang="en-GB" sz="2000" dirty="0">
            <a:latin typeface="+mn-lt"/>
          </a:endParaRPr>
        </a:p>
      </dgm:t>
    </dgm:pt>
    <dgm:pt modelId="{54D8F424-AE73-4C42-935F-09327D15921F}" type="parTrans" cxnId="{EE9A209D-9BF2-4E4E-9D42-F25B72FFABBB}">
      <dgm:prSet/>
      <dgm:spPr/>
      <dgm:t>
        <a:bodyPr/>
        <a:lstStyle/>
        <a:p>
          <a:pPr algn="ctr"/>
          <a:endParaRPr lang="en-GB" sz="2000">
            <a:latin typeface="+mn-lt"/>
          </a:endParaRPr>
        </a:p>
      </dgm:t>
    </dgm:pt>
    <dgm:pt modelId="{0EC2DC44-6D70-41BF-A81D-5CD3AEEDC975}" type="sibTrans" cxnId="{EE9A209D-9BF2-4E4E-9D42-F25B72FFABBB}">
      <dgm:prSet/>
      <dgm:spPr/>
      <dgm:t>
        <a:bodyPr/>
        <a:lstStyle/>
        <a:p>
          <a:pPr algn="ctr"/>
          <a:endParaRPr lang="en-GB" sz="2000">
            <a:latin typeface="+mn-lt"/>
          </a:endParaRPr>
        </a:p>
      </dgm:t>
    </dgm:pt>
    <dgm:pt modelId="{B4DC262A-7831-42EC-AD34-C6D2E3A86585}">
      <dgm:prSet custT="1"/>
      <dgm:spPr/>
      <dgm:t>
        <a:bodyPr/>
        <a:lstStyle/>
        <a:p>
          <a:pPr algn="ctr"/>
          <a:r>
            <a:rPr lang="en-US" sz="2000" dirty="0" err="1" smtClean="0">
              <a:effectLst/>
              <a:latin typeface="+mn-lt"/>
              <a:ea typeface="+mn-ea"/>
              <a:cs typeface="Times New Roman" charset="0"/>
            </a:rPr>
            <a:t>Qais</a:t>
          </a:r>
          <a:r>
            <a:rPr lang="en-US" sz="2000" dirty="0" smtClean="0">
              <a:effectLst/>
              <a:latin typeface="+mn-lt"/>
              <a:ea typeface="+mn-ea"/>
              <a:cs typeface="Times New Roman" charset="0"/>
            </a:rPr>
            <a:t> married the daughter of Khalid bin </a:t>
          </a:r>
          <a:r>
            <a:rPr lang="en-US" sz="2000" dirty="0" err="1" smtClean="0">
              <a:effectLst/>
              <a:latin typeface="+mn-lt"/>
              <a:ea typeface="+mn-ea"/>
              <a:cs typeface="Times New Roman" charset="0"/>
            </a:rPr>
            <a:t>Walid</a:t>
          </a:r>
          <a:r>
            <a:rPr lang="en-US" sz="2000" dirty="0" smtClean="0">
              <a:effectLst/>
              <a:latin typeface="+mn-lt"/>
              <a:ea typeface="+mn-ea"/>
              <a:cs typeface="Times New Roman" charset="0"/>
            </a:rPr>
            <a:t>, by whom he had three sons</a:t>
          </a:r>
          <a:endParaRPr lang="en-GB" sz="2000" dirty="0">
            <a:latin typeface="+mn-lt"/>
          </a:endParaRPr>
        </a:p>
      </dgm:t>
    </dgm:pt>
    <dgm:pt modelId="{BF20E09B-070F-4195-B0B1-ED01DBA82C4D}" type="parTrans" cxnId="{9EF9A7F9-7399-4D0A-9987-B2B2ED9EADDB}">
      <dgm:prSet/>
      <dgm:spPr/>
      <dgm:t>
        <a:bodyPr/>
        <a:lstStyle/>
        <a:p>
          <a:pPr algn="ctr"/>
          <a:endParaRPr lang="en-GB" sz="2000">
            <a:latin typeface="+mn-lt"/>
          </a:endParaRPr>
        </a:p>
      </dgm:t>
    </dgm:pt>
    <dgm:pt modelId="{A433ED6F-9E71-4D8A-A7B2-402EA0EB2C4A}" type="sibTrans" cxnId="{9EF9A7F9-7399-4D0A-9987-B2B2ED9EADDB}">
      <dgm:prSet/>
      <dgm:spPr/>
      <dgm:t>
        <a:bodyPr/>
        <a:lstStyle/>
        <a:p>
          <a:pPr algn="ctr"/>
          <a:endParaRPr lang="en-GB" sz="2000">
            <a:latin typeface="+mn-lt"/>
          </a:endParaRPr>
        </a:p>
      </dgm:t>
    </dgm:pt>
    <dgm:pt modelId="{651118DE-AEC2-41AB-8F9B-3A3AD55AFA17}">
      <dgm:prSet custT="1"/>
      <dgm:spPr/>
      <dgm:t>
        <a:bodyPr/>
        <a:lstStyle/>
        <a:p>
          <a:pPr algn="ctr"/>
          <a:r>
            <a:rPr lang="en-US" sz="2000" dirty="0" smtClean="0">
              <a:effectLst/>
              <a:latin typeface="+mn-lt"/>
              <a:ea typeface="+mn-ea"/>
              <a:cs typeface="Times New Roman" charset="0"/>
            </a:rPr>
            <a:t> It is their descendants who are today known as the Afghans or Beni-Israel </a:t>
          </a:r>
          <a:endParaRPr lang="en-GB" sz="2000" dirty="0" smtClean="0">
            <a:latin typeface="+mn-lt"/>
          </a:endParaRPr>
        </a:p>
      </dgm:t>
    </dgm:pt>
    <dgm:pt modelId="{49942E0C-20D1-4E8F-A35A-DF8E5163CF10}" type="parTrans" cxnId="{CB68ADC5-3E19-400B-85E7-21A38A8ED7A4}">
      <dgm:prSet/>
      <dgm:spPr/>
      <dgm:t>
        <a:bodyPr/>
        <a:lstStyle/>
        <a:p>
          <a:pPr algn="ctr"/>
          <a:endParaRPr lang="en-GB" sz="2000">
            <a:latin typeface="+mn-lt"/>
          </a:endParaRPr>
        </a:p>
      </dgm:t>
    </dgm:pt>
    <dgm:pt modelId="{6119B828-D8F4-46FA-9371-93A9DBB8864B}" type="sibTrans" cxnId="{CB68ADC5-3E19-400B-85E7-21A38A8ED7A4}">
      <dgm:prSet/>
      <dgm:spPr/>
      <dgm:t>
        <a:bodyPr/>
        <a:lstStyle/>
        <a:p>
          <a:pPr algn="ctr"/>
          <a:endParaRPr lang="en-GB" sz="2000">
            <a:latin typeface="+mn-lt"/>
          </a:endParaRPr>
        </a:p>
      </dgm:t>
    </dgm:pt>
    <dgm:pt modelId="{CE7B38C6-3239-4CEB-97A9-66FE97EB962B}">
      <dgm:prSet phldrT="[Text]" custT="1"/>
      <dgm:spPr/>
      <dgm:t>
        <a:bodyPr/>
        <a:lstStyle/>
        <a:p>
          <a:pPr algn="ctr"/>
          <a:r>
            <a:rPr lang="en-US" sz="2000" dirty="0" smtClean="0">
              <a:effectLst/>
              <a:latin typeface="+mn-lt"/>
              <a:ea typeface="+mn-ea"/>
              <a:cs typeface="Times New Roman" charset="0"/>
            </a:rPr>
            <a:t>From whence at a later date they moved to the East and settled in the </a:t>
          </a:r>
          <a:r>
            <a:rPr lang="en-US" sz="2000" dirty="0" err="1" smtClean="0">
              <a:effectLst/>
              <a:latin typeface="+mn-lt"/>
              <a:ea typeface="+mn-ea"/>
              <a:cs typeface="Times New Roman" charset="0"/>
            </a:rPr>
            <a:t>Ghor</a:t>
          </a:r>
          <a:r>
            <a:rPr lang="en-US" sz="2000" dirty="0" smtClean="0">
              <a:effectLst/>
              <a:latin typeface="+mn-lt"/>
              <a:ea typeface="+mn-ea"/>
              <a:cs typeface="Times New Roman" charset="0"/>
            </a:rPr>
            <a:t> hills, where they were known as Beni Israel</a:t>
          </a:r>
          <a:endParaRPr lang="en-GB" sz="2000" dirty="0">
            <a:latin typeface="+mn-lt"/>
          </a:endParaRPr>
        </a:p>
      </dgm:t>
    </dgm:pt>
    <dgm:pt modelId="{41494BFB-77AF-4F00-A4E0-B1FB03FCAD00}" type="parTrans" cxnId="{C9041C1A-5A4A-4075-9683-830D322872C1}">
      <dgm:prSet/>
      <dgm:spPr/>
      <dgm:t>
        <a:bodyPr/>
        <a:lstStyle/>
        <a:p>
          <a:endParaRPr lang="en-GB"/>
        </a:p>
      </dgm:t>
    </dgm:pt>
    <dgm:pt modelId="{61B7EFFA-F4F1-4066-9DE7-6A9B5A467C74}" type="sibTrans" cxnId="{C9041C1A-5A4A-4075-9683-830D322872C1}">
      <dgm:prSet/>
      <dgm:spPr/>
      <dgm:t>
        <a:bodyPr/>
        <a:lstStyle/>
        <a:p>
          <a:endParaRPr lang="en-GB"/>
        </a:p>
      </dgm:t>
    </dgm:pt>
    <dgm:pt modelId="{CEF35494-EDA7-4B45-98CF-B4546AB56B2E}" type="pres">
      <dgm:prSet presAssocID="{39E928DA-CD34-437D-8D00-C466D595E90B}" presName="linear" presStyleCnt="0">
        <dgm:presLayoutVars>
          <dgm:dir/>
          <dgm:resizeHandles val="exact"/>
        </dgm:presLayoutVars>
      </dgm:prSet>
      <dgm:spPr/>
      <dgm:t>
        <a:bodyPr/>
        <a:lstStyle/>
        <a:p>
          <a:endParaRPr lang="en-GB"/>
        </a:p>
      </dgm:t>
    </dgm:pt>
    <dgm:pt modelId="{F9DC9583-B362-43D6-A174-A32666220799}" type="pres">
      <dgm:prSet presAssocID="{FEFA8941-2A15-4B98-A0CA-ADE2B3F5BEEF}" presName="comp" presStyleCnt="0"/>
      <dgm:spPr/>
    </dgm:pt>
    <dgm:pt modelId="{0674E2E2-CE23-4FCB-88C8-657E866EDD0A}" type="pres">
      <dgm:prSet presAssocID="{FEFA8941-2A15-4B98-A0CA-ADE2B3F5BEEF}" presName="box" presStyleLbl="node1" presStyleIdx="0" presStyleCnt="5"/>
      <dgm:spPr/>
      <dgm:t>
        <a:bodyPr/>
        <a:lstStyle/>
        <a:p>
          <a:endParaRPr lang="en-GB"/>
        </a:p>
      </dgm:t>
    </dgm:pt>
    <dgm:pt modelId="{C293F466-C50B-4BE2-A5DC-7242A5A1DC0A}" type="pres">
      <dgm:prSet presAssocID="{FEFA8941-2A15-4B98-A0CA-ADE2B3F5BEEF}" presName="img" presStyleLbl="fgImgPlace1" presStyleIdx="0" presStyleCnt="5"/>
      <dgm:spPr/>
    </dgm:pt>
    <dgm:pt modelId="{2856EAA1-F1F6-4279-9060-6B49E46EC91A}" type="pres">
      <dgm:prSet presAssocID="{FEFA8941-2A15-4B98-A0CA-ADE2B3F5BEEF}" presName="text" presStyleLbl="node1" presStyleIdx="0" presStyleCnt="5">
        <dgm:presLayoutVars>
          <dgm:bulletEnabled val="1"/>
        </dgm:presLayoutVars>
      </dgm:prSet>
      <dgm:spPr/>
      <dgm:t>
        <a:bodyPr/>
        <a:lstStyle/>
        <a:p>
          <a:endParaRPr lang="en-GB"/>
        </a:p>
      </dgm:t>
    </dgm:pt>
    <dgm:pt modelId="{9630B7FE-93F1-451A-A504-B1B017D33AE5}" type="pres">
      <dgm:prSet presAssocID="{D7007F88-9398-4392-AA82-88A7A0ED03BD}" presName="spacer" presStyleCnt="0"/>
      <dgm:spPr/>
    </dgm:pt>
    <dgm:pt modelId="{D368F0D7-1CE8-4BE5-B922-A917761DD2C2}" type="pres">
      <dgm:prSet presAssocID="{CE7B38C6-3239-4CEB-97A9-66FE97EB962B}" presName="comp" presStyleCnt="0"/>
      <dgm:spPr/>
    </dgm:pt>
    <dgm:pt modelId="{98FE4082-4767-47C7-A8A7-98C76F6170AB}" type="pres">
      <dgm:prSet presAssocID="{CE7B38C6-3239-4CEB-97A9-66FE97EB962B}" presName="box" presStyleLbl="node1" presStyleIdx="1" presStyleCnt="5"/>
      <dgm:spPr/>
      <dgm:t>
        <a:bodyPr/>
        <a:lstStyle/>
        <a:p>
          <a:endParaRPr lang="en-GB"/>
        </a:p>
      </dgm:t>
    </dgm:pt>
    <dgm:pt modelId="{72C2A654-FEF3-4C90-AE12-3A1E7B022DC8}" type="pres">
      <dgm:prSet presAssocID="{CE7B38C6-3239-4CEB-97A9-66FE97EB962B}" presName="img" presStyleLbl="fgImgPlace1" presStyleIdx="1" presStyleCnt="5"/>
      <dgm:spPr/>
    </dgm:pt>
    <dgm:pt modelId="{B51867CC-7F39-4CB2-9E7F-B371FE97B0C7}" type="pres">
      <dgm:prSet presAssocID="{CE7B38C6-3239-4CEB-97A9-66FE97EB962B}" presName="text" presStyleLbl="node1" presStyleIdx="1" presStyleCnt="5">
        <dgm:presLayoutVars>
          <dgm:bulletEnabled val="1"/>
        </dgm:presLayoutVars>
      </dgm:prSet>
      <dgm:spPr/>
      <dgm:t>
        <a:bodyPr/>
        <a:lstStyle/>
        <a:p>
          <a:endParaRPr lang="en-GB"/>
        </a:p>
      </dgm:t>
    </dgm:pt>
    <dgm:pt modelId="{4BEF3D7B-93C1-4905-AF63-2737D050E337}" type="pres">
      <dgm:prSet presAssocID="{61B7EFFA-F4F1-4066-9DE7-6A9B5A467C74}" presName="spacer" presStyleCnt="0"/>
      <dgm:spPr/>
    </dgm:pt>
    <dgm:pt modelId="{11F4145C-BB9A-474E-8CA0-D33BF38076E5}" type="pres">
      <dgm:prSet presAssocID="{B8693BE7-E754-4065-8AA3-089373E006E4}" presName="comp" presStyleCnt="0"/>
      <dgm:spPr/>
    </dgm:pt>
    <dgm:pt modelId="{6B39A98D-58AD-4598-95E7-836A47B42995}" type="pres">
      <dgm:prSet presAssocID="{B8693BE7-E754-4065-8AA3-089373E006E4}" presName="box" presStyleLbl="node1" presStyleIdx="2" presStyleCnt="5"/>
      <dgm:spPr/>
      <dgm:t>
        <a:bodyPr/>
        <a:lstStyle/>
        <a:p>
          <a:endParaRPr lang="en-GB"/>
        </a:p>
      </dgm:t>
    </dgm:pt>
    <dgm:pt modelId="{BC2BCEAA-0233-47BE-B440-AAF2C065047B}" type="pres">
      <dgm:prSet presAssocID="{B8693BE7-E754-4065-8AA3-089373E006E4}" presName="img" presStyleLbl="fgImgPlace1" presStyleIdx="2" presStyleCnt="5"/>
      <dgm:spPr/>
    </dgm:pt>
    <dgm:pt modelId="{AE3B1F93-F4B0-41C1-9A78-A43870B62090}" type="pres">
      <dgm:prSet presAssocID="{B8693BE7-E754-4065-8AA3-089373E006E4}" presName="text" presStyleLbl="node1" presStyleIdx="2" presStyleCnt="5">
        <dgm:presLayoutVars>
          <dgm:bulletEnabled val="1"/>
        </dgm:presLayoutVars>
      </dgm:prSet>
      <dgm:spPr/>
      <dgm:t>
        <a:bodyPr/>
        <a:lstStyle/>
        <a:p>
          <a:endParaRPr lang="en-GB"/>
        </a:p>
      </dgm:t>
    </dgm:pt>
    <dgm:pt modelId="{D2BBE7A7-963F-47A7-BE9F-1E9639DE77EA}" type="pres">
      <dgm:prSet presAssocID="{0EC2DC44-6D70-41BF-A81D-5CD3AEEDC975}" presName="spacer" presStyleCnt="0"/>
      <dgm:spPr/>
    </dgm:pt>
    <dgm:pt modelId="{90944788-EC51-4012-A855-11C5A04A97C2}" type="pres">
      <dgm:prSet presAssocID="{B4DC262A-7831-42EC-AD34-C6D2E3A86585}" presName="comp" presStyleCnt="0"/>
      <dgm:spPr/>
    </dgm:pt>
    <dgm:pt modelId="{F3FE5EA0-AB0F-417A-BF45-868A95C676A8}" type="pres">
      <dgm:prSet presAssocID="{B4DC262A-7831-42EC-AD34-C6D2E3A86585}" presName="box" presStyleLbl="node1" presStyleIdx="3" presStyleCnt="5"/>
      <dgm:spPr/>
      <dgm:t>
        <a:bodyPr/>
        <a:lstStyle/>
        <a:p>
          <a:endParaRPr lang="en-GB"/>
        </a:p>
      </dgm:t>
    </dgm:pt>
    <dgm:pt modelId="{3C67ECC6-A58D-4875-826E-4BD8F6F35B6C}" type="pres">
      <dgm:prSet presAssocID="{B4DC262A-7831-42EC-AD34-C6D2E3A86585}" presName="img" presStyleLbl="fgImgPlace1" presStyleIdx="3" presStyleCnt="5"/>
      <dgm:spPr/>
    </dgm:pt>
    <dgm:pt modelId="{E5049EC3-33A0-41B9-A28D-CA92920EF96E}" type="pres">
      <dgm:prSet presAssocID="{B4DC262A-7831-42EC-AD34-C6D2E3A86585}" presName="text" presStyleLbl="node1" presStyleIdx="3" presStyleCnt="5">
        <dgm:presLayoutVars>
          <dgm:bulletEnabled val="1"/>
        </dgm:presLayoutVars>
      </dgm:prSet>
      <dgm:spPr/>
      <dgm:t>
        <a:bodyPr/>
        <a:lstStyle/>
        <a:p>
          <a:endParaRPr lang="en-GB"/>
        </a:p>
      </dgm:t>
    </dgm:pt>
    <dgm:pt modelId="{345A74C9-44F3-4643-922B-1CB65070FE7D}" type="pres">
      <dgm:prSet presAssocID="{A433ED6F-9E71-4D8A-A7B2-402EA0EB2C4A}" presName="spacer" presStyleCnt="0"/>
      <dgm:spPr/>
    </dgm:pt>
    <dgm:pt modelId="{02B24372-A882-4B5D-9F62-B50B83C7E8FE}" type="pres">
      <dgm:prSet presAssocID="{651118DE-AEC2-41AB-8F9B-3A3AD55AFA17}" presName="comp" presStyleCnt="0"/>
      <dgm:spPr/>
    </dgm:pt>
    <dgm:pt modelId="{2D0482AB-69DD-4C57-93FD-77776008E634}" type="pres">
      <dgm:prSet presAssocID="{651118DE-AEC2-41AB-8F9B-3A3AD55AFA17}" presName="box" presStyleLbl="node1" presStyleIdx="4" presStyleCnt="5"/>
      <dgm:spPr/>
      <dgm:t>
        <a:bodyPr/>
        <a:lstStyle/>
        <a:p>
          <a:endParaRPr lang="en-GB"/>
        </a:p>
      </dgm:t>
    </dgm:pt>
    <dgm:pt modelId="{51268A69-7993-4005-A709-C8E53C0B286E}" type="pres">
      <dgm:prSet presAssocID="{651118DE-AEC2-41AB-8F9B-3A3AD55AFA17}" presName="img" presStyleLbl="fgImgPlace1" presStyleIdx="4" presStyleCnt="5"/>
      <dgm:spPr/>
    </dgm:pt>
    <dgm:pt modelId="{4A53465A-58C8-4FCB-965C-326B29BDBF01}" type="pres">
      <dgm:prSet presAssocID="{651118DE-AEC2-41AB-8F9B-3A3AD55AFA17}" presName="text" presStyleLbl="node1" presStyleIdx="4" presStyleCnt="5">
        <dgm:presLayoutVars>
          <dgm:bulletEnabled val="1"/>
        </dgm:presLayoutVars>
      </dgm:prSet>
      <dgm:spPr/>
      <dgm:t>
        <a:bodyPr/>
        <a:lstStyle/>
        <a:p>
          <a:endParaRPr lang="en-GB"/>
        </a:p>
      </dgm:t>
    </dgm:pt>
  </dgm:ptLst>
  <dgm:cxnLst>
    <dgm:cxn modelId="{38088653-92B6-47F0-A2F2-4E32689F696F}" type="presOf" srcId="{651118DE-AEC2-41AB-8F9B-3A3AD55AFA17}" destId="{2D0482AB-69DD-4C57-93FD-77776008E634}" srcOrd="0" destOrd="0" presId="urn:microsoft.com/office/officeart/2005/8/layout/vList4"/>
    <dgm:cxn modelId="{57DFD162-E1E2-4A5B-9E18-C8861C6EBC38}" type="presOf" srcId="{B4DC262A-7831-42EC-AD34-C6D2E3A86585}" destId="{E5049EC3-33A0-41B9-A28D-CA92920EF96E}" srcOrd="1" destOrd="0" presId="urn:microsoft.com/office/officeart/2005/8/layout/vList4"/>
    <dgm:cxn modelId="{EE9A209D-9BF2-4E4E-9D42-F25B72FFABBB}" srcId="{39E928DA-CD34-437D-8D00-C466D595E90B}" destId="{B8693BE7-E754-4065-8AA3-089373E006E4}" srcOrd="2" destOrd="0" parTransId="{54D8F424-AE73-4C42-935F-09327D15921F}" sibTransId="{0EC2DC44-6D70-41BF-A81D-5CD3AEEDC975}"/>
    <dgm:cxn modelId="{C9041C1A-5A4A-4075-9683-830D322872C1}" srcId="{39E928DA-CD34-437D-8D00-C466D595E90B}" destId="{CE7B38C6-3239-4CEB-97A9-66FE97EB962B}" srcOrd="1" destOrd="0" parTransId="{41494BFB-77AF-4F00-A4E0-B1FB03FCAD00}" sibTransId="{61B7EFFA-F4F1-4066-9DE7-6A9B5A467C74}"/>
    <dgm:cxn modelId="{C9DED9DE-C974-45C5-AB6B-801D96DBCD03}" type="presOf" srcId="{B8693BE7-E754-4065-8AA3-089373E006E4}" destId="{6B39A98D-58AD-4598-95E7-836A47B42995}" srcOrd="0" destOrd="0" presId="urn:microsoft.com/office/officeart/2005/8/layout/vList4"/>
    <dgm:cxn modelId="{6377F357-8145-4057-A181-856721C3AF25}" type="presOf" srcId="{CE7B38C6-3239-4CEB-97A9-66FE97EB962B}" destId="{B51867CC-7F39-4CB2-9E7F-B371FE97B0C7}" srcOrd="1" destOrd="0" presId="urn:microsoft.com/office/officeart/2005/8/layout/vList4"/>
    <dgm:cxn modelId="{FF6B8BE8-9C8D-4112-87BF-3C5E4DA9982F}" type="presOf" srcId="{651118DE-AEC2-41AB-8F9B-3A3AD55AFA17}" destId="{4A53465A-58C8-4FCB-965C-326B29BDBF01}" srcOrd="1" destOrd="0" presId="urn:microsoft.com/office/officeart/2005/8/layout/vList4"/>
    <dgm:cxn modelId="{2B122D25-EDD9-46AA-A52F-67E23A5D7393}" type="presOf" srcId="{CE7B38C6-3239-4CEB-97A9-66FE97EB962B}" destId="{98FE4082-4767-47C7-A8A7-98C76F6170AB}" srcOrd="0" destOrd="0" presId="urn:microsoft.com/office/officeart/2005/8/layout/vList4"/>
    <dgm:cxn modelId="{CB68ADC5-3E19-400B-85E7-21A38A8ED7A4}" srcId="{39E928DA-CD34-437D-8D00-C466D595E90B}" destId="{651118DE-AEC2-41AB-8F9B-3A3AD55AFA17}" srcOrd="4" destOrd="0" parTransId="{49942E0C-20D1-4E8F-A35A-DF8E5163CF10}" sibTransId="{6119B828-D8F4-46FA-9371-93A9DBB8864B}"/>
    <dgm:cxn modelId="{05441685-11DA-4713-A2B3-5F8E0EE7B670}" type="presOf" srcId="{B8693BE7-E754-4065-8AA3-089373E006E4}" destId="{AE3B1F93-F4B0-41C1-9A78-A43870B62090}" srcOrd="1" destOrd="0" presId="urn:microsoft.com/office/officeart/2005/8/layout/vList4"/>
    <dgm:cxn modelId="{2FFCD0C2-BF31-4C96-8FF4-F0735D577C1C}" type="presOf" srcId="{39E928DA-CD34-437D-8D00-C466D595E90B}" destId="{CEF35494-EDA7-4B45-98CF-B4546AB56B2E}" srcOrd="0" destOrd="0" presId="urn:microsoft.com/office/officeart/2005/8/layout/vList4"/>
    <dgm:cxn modelId="{94ABAF91-842E-4DBC-86D7-BE700AB8478C}" type="presOf" srcId="{B4DC262A-7831-42EC-AD34-C6D2E3A86585}" destId="{F3FE5EA0-AB0F-417A-BF45-868A95C676A8}" srcOrd="0" destOrd="0" presId="urn:microsoft.com/office/officeart/2005/8/layout/vList4"/>
    <dgm:cxn modelId="{2550682C-A3B7-462D-831F-E0CF409412F3}" type="presOf" srcId="{FEFA8941-2A15-4B98-A0CA-ADE2B3F5BEEF}" destId="{2856EAA1-F1F6-4279-9060-6B49E46EC91A}" srcOrd="1" destOrd="0" presId="urn:microsoft.com/office/officeart/2005/8/layout/vList4"/>
    <dgm:cxn modelId="{9EF9A7F9-7399-4D0A-9987-B2B2ED9EADDB}" srcId="{39E928DA-CD34-437D-8D00-C466D595E90B}" destId="{B4DC262A-7831-42EC-AD34-C6D2E3A86585}" srcOrd="3" destOrd="0" parTransId="{BF20E09B-070F-4195-B0B1-ED01DBA82C4D}" sibTransId="{A433ED6F-9E71-4D8A-A7B2-402EA0EB2C4A}"/>
    <dgm:cxn modelId="{81FDDF1B-834A-4E8A-9272-2CA630AED83C}" srcId="{39E928DA-CD34-437D-8D00-C466D595E90B}" destId="{FEFA8941-2A15-4B98-A0CA-ADE2B3F5BEEF}" srcOrd="0" destOrd="0" parTransId="{2E6E2F2A-1D4E-43F4-8381-B6A75C98181E}" sibTransId="{D7007F88-9398-4392-AA82-88A7A0ED03BD}"/>
    <dgm:cxn modelId="{E95E2D1A-5D1A-4EFB-A34B-E35E3513F4CA}" type="presOf" srcId="{FEFA8941-2A15-4B98-A0CA-ADE2B3F5BEEF}" destId="{0674E2E2-CE23-4FCB-88C8-657E866EDD0A}" srcOrd="0" destOrd="0" presId="urn:microsoft.com/office/officeart/2005/8/layout/vList4"/>
    <dgm:cxn modelId="{B2C930AB-C7F2-46BC-9BC5-A23FC8524F86}" type="presParOf" srcId="{CEF35494-EDA7-4B45-98CF-B4546AB56B2E}" destId="{F9DC9583-B362-43D6-A174-A32666220799}" srcOrd="0" destOrd="0" presId="urn:microsoft.com/office/officeart/2005/8/layout/vList4"/>
    <dgm:cxn modelId="{4ACA8453-5BCD-421D-ACD6-D19FDA30E284}" type="presParOf" srcId="{F9DC9583-B362-43D6-A174-A32666220799}" destId="{0674E2E2-CE23-4FCB-88C8-657E866EDD0A}" srcOrd="0" destOrd="0" presId="urn:microsoft.com/office/officeart/2005/8/layout/vList4"/>
    <dgm:cxn modelId="{8A25E497-8C98-488B-BA2B-550CCDC33497}" type="presParOf" srcId="{F9DC9583-B362-43D6-A174-A32666220799}" destId="{C293F466-C50B-4BE2-A5DC-7242A5A1DC0A}" srcOrd="1" destOrd="0" presId="urn:microsoft.com/office/officeart/2005/8/layout/vList4"/>
    <dgm:cxn modelId="{64B66533-24C0-4D23-97CC-82E87AF77B39}" type="presParOf" srcId="{F9DC9583-B362-43D6-A174-A32666220799}" destId="{2856EAA1-F1F6-4279-9060-6B49E46EC91A}" srcOrd="2" destOrd="0" presId="urn:microsoft.com/office/officeart/2005/8/layout/vList4"/>
    <dgm:cxn modelId="{FBCBD6A1-7B5C-4AC6-9DD9-9AEB2DCDDCCB}" type="presParOf" srcId="{CEF35494-EDA7-4B45-98CF-B4546AB56B2E}" destId="{9630B7FE-93F1-451A-A504-B1B017D33AE5}" srcOrd="1" destOrd="0" presId="urn:microsoft.com/office/officeart/2005/8/layout/vList4"/>
    <dgm:cxn modelId="{1631FA99-6A67-40C1-AD83-639242DCDD96}" type="presParOf" srcId="{CEF35494-EDA7-4B45-98CF-B4546AB56B2E}" destId="{D368F0D7-1CE8-4BE5-B922-A917761DD2C2}" srcOrd="2" destOrd="0" presId="urn:microsoft.com/office/officeart/2005/8/layout/vList4"/>
    <dgm:cxn modelId="{001485FB-459D-42DF-AB56-DBF821BD0922}" type="presParOf" srcId="{D368F0D7-1CE8-4BE5-B922-A917761DD2C2}" destId="{98FE4082-4767-47C7-A8A7-98C76F6170AB}" srcOrd="0" destOrd="0" presId="urn:microsoft.com/office/officeart/2005/8/layout/vList4"/>
    <dgm:cxn modelId="{3C0C5A65-AEF7-4208-A879-052CEFAF2908}" type="presParOf" srcId="{D368F0D7-1CE8-4BE5-B922-A917761DD2C2}" destId="{72C2A654-FEF3-4C90-AE12-3A1E7B022DC8}" srcOrd="1" destOrd="0" presId="urn:microsoft.com/office/officeart/2005/8/layout/vList4"/>
    <dgm:cxn modelId="{EAF23482-32A6-4958-B113-0E3E0A5AD2F5}" type="presParOf" srcId="{D368F0D7-1CE8-4BE5-B922-A917761DD2C2}" destId="{B51867CC-7F39-4CB2-9E7F-B371FE97B0C7}" srcOrd="2" destOrd="0" presId="urn:microsoft.com/office/officeart/2005/8/layout/vList4"/>
    <dgm:cxn modelId="{7A255D0D-1408-43B5-819C-B50DFAC948CC}" type="presParOf" srcId="{CEF35494-EDA7-4B45-98CF-B4546AB56B2E}" destId="{4BEF3D7B-93C1-4905-AF63-2737D050E337}" srcOrd="3" destOrd="0" presId="urn:microsoft.com/office/officeart/2005/8/layout/vList4"/>
    <dgm:cxn modelId="{237D86BA-7F20-4481-A239-F2BD96FF2E99}" type="presParOf" srcId="{CEF35494-EDA7-4B45-98CF-B4546AB56B2E}" destId="{11F4145C-BB9A-474E-8CA0-D33BF38076E5}" srcOrd="4" destOrd="0" presId="urn:microsoft.com/office/officeart/2005/8/layout/vList4"/>
    <dgm:cxn modelId="{375268CA-EC9B-4D0A-A1AB-EFC9BDA3C3B3}" type="presParOf" srcId="{11F4145C-BB9A-474E-8CA0-D33BF38076E5}" destId="{6B39A98D-58AD-4598-95E7-836A47B42995}" srcOrd="0" destOrd="0" presId="urn:microsoft.com/office/officeart/2005/8/layout/vList4"/>
    <dgm:cxn modelId="{23DAFFE9-1537-454A-92B9-3204DA1EFE9D}" type="presParOf" srcId="{11F4145C-BB9A-474E-8CA0-D33BF38076E5}" destId="{BC2BCEAA-0233-47BE-B440-AAF2C065047B}" srcOrd="1" destOrd="0" presId="urn:microsoft.com/office/officeart/2005/8/layout/vList4"/>
    <dgm:cxn modelId="{C82D5E6F-2AD6-484D-AD05-612F02357091}" type="presParOf" srcId="{11F4145C-BB9A-474E-8CA0-D33BF38076E5}" destId="{AE3B1F93-F4B0-41C1-9A78-A43870B62090}" srcOrd="2" destOrd="0" presId="urn:microsoft.com/office/officeart/2005/8/layout/vList4"/>
    <dgm:cxn modelId="{80C60F61-DAB1-4629-9AED-05A444AB0EA3}" type="presParOf" srcId="{CEF35494-EDA7-4B45-98CF-B4546AB56B2E}" destId="{D2BBE7A7-963F-47A7-BE9F-1E9639DE77EA}" srcOrd="5" destOrd="0" presId="urn:microsoft.com/office/officeart/2005/8/layout/vList4"/>
    <dgm:cxn modelId="{060644E5-8635-4204-8634-0814114BF02A}" type="presParOf" srcId="{CEF35494-EDA7-4B45-98CF-B4546AB56B2E}" destId="{90944788-EC51-4012-A855-11C5A04A97C2}" srcOrd="6" destOrd="0" presId="urn:microsoft.com/office/officeart/2005/8/layout/vList4"/>
    <dgm:cxn modelId="{68E1E19C-3E66-4EEC-BDE1-7D91D8446725}" type="presParOf" srcId="{90944788-EC51-4012-A855-11C5A04A97C2}" destId="{F3FE5EA0-AB0F-417A-BF45-868A95C676A8}" srcOrd="0" destOrd="0" presId="urn:microsoft.com/office/officeart/2005/8/layout/vList4"/>
    <dgm:cxn modelId="{EE3ABE86-6FF4-4003-8CC7-EE62A60BBF20}" type="presParOf" srcId="{90944788-EC51-4012-A855-11C5A04A97C2}" destId="{3C67ECC6-A58D-4875-826E-4BD8F6F35B6C}" srcOrd="1" destOrd="0" presId="urn:microsoft.com/office/officeart/2005/8/layout/vList4"/>
    <dgm:cxn modelId="{7A64C30E-1388-489D-BCFE-F3DBF1E6CDAA}" type="presParOf" srcId="{90944788-EC51-4012-A855-11C5A04A97C2}" destId="{E5049EC3-33A0-41B9-A28D-CA92920EF96E}" srcOrd="2" destOrd="0" presId="urn:microsoft.com/office/officeart/2005/8/layout/vList4"/>
    <dgm:cxn modelId="{41109DEC-31E4-4877-B72D-14543D48A528}" type="presParOf" srcId="{CEF35494-EDA7-4B45-98CF-B4546AB56B2E}" destId="{345A74C9-44F3-4643-922B-1CB65070FE7D}" srcOrd="7" destOrd="0" presId="urn:microsoft.com/office/officeart/2005/8/layout/vList4"/>
    <dgm:cxn modelId="{DB28320A-79F4-49CF-8550-E82E799E1333}" type="presParOf" srcId="{CEF35494-EDA7-4B45-98CF-B4546AB56B2E}" destId="{02B24372-A882-4B5D-9F62-B50B83C7E8FE}" srcOrd="8" destOrd="0" presId="urn:microsoft.com/office/officeart/2005/8/layout/vList4"/>
    <dgm:cxn modelId="{E64175BD-1D66-4805-B866-F2C21CBF2959}" type="presParOf" srcId="{02B24372-A882-4B5D-9F62-B50B83C7E8FE}" destId="{2D0482AB-69DD-4C57-93FD-77776008E634}" srcOrd="0" destOrd="0" presId="urn:microsoft.com/office/officeart/2005/8/layout/vList4"/>
    <dgm:cxn modelId="{A8617EBC-5F13-4CA9-A7BF-52698B122509}" type="presParOf" srcId="{02B24372-A882-4B5D-9F62-B50B83C7E8FE}" destId="{51268A69-7993-4005-A709-C8E53C0B286E}" srcOrd="1" destOrd="0" presId="urn:microsoft.com/office/officeart/2005/8/layout/vList4"/>
    <dgm:cxn modelId="{368A97D9-2A4F-4E78-8805-2070E8237419}" type="presParOf" srcId="{02B24372-A882-4B5D-9F62-B50B83C7E8FE}" destId="{4A53465A-58C8-4FCB-965C-326B29BDBF0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517A2FD-233D-4A13-A670-DE04AA35605C}" type="doc">
      <dgm:prSet loTypeId="urn:microsoft.com/office/officeart/2005/8/layout/hList3" loCatId="list" qsTypeId="urn:microsoft.com/office/officeart/2005/8/quickstyle/3d2" qsCatId="3D" csTypeId="urn:microsoft.com/office/officeart/2005/8/colors/accent1_2" csCatId="accent1" phldr="1"/>
      <dgm:spPr/>
      <dgm:t>
        <a:bodyPr/>
        <a:lstStyle/>
        <a:p>
          <a:endParaRPr lang="en-GB"/>
        </a:p>
      </dgm:t>
    </dgm:pt>
    <dgm:pt modelId="{62FB46EF-40D5-480A-83C2-074BEB04105E}">
      <dgm:prSet phldrT="[Text]" custT="1"/>
      <dgm:spPr/>
      <dgm:t>
        <a:bodyPr/>
        <a:lstStyle/>
        <a:p>
          <a:r>
            <a:rPr lang="en-US" sz="2000" dirty="0" smtClean="0">
              <a:effectLst/>
              <a:latin typeface="+mn-lt"/>
              <a:ea typeface="+mn-ea"/>
              <a:cs typeface="Times New Roman" charset="0"/>
            </a:rPr>
            <a:t>The majority of oriental historians are of the opinion that the Afghan people are the descendants of the ten tribes of Israel </a:t>
          </a:r>
          <a:endParaRPr lang="en-GB" sz="2000" dirty="0">
            <a:latin typeface="+mn-lt"/>
          </a:endParaRPr>
        </a:p>
      </dgm:t>
    </dgm:pt>
    <dgm:pt modelId="{8F04D46C-02F9-490C-AE95-EA638FB593B7}" type="parTrans" cxnId="{B01415A5-A7EA-43E6-B924-D525B1AE0D99}">
      <dgm:prSet/>
      <dgm:spPr/>
      <dgm:t>
        <a:bodyPr/>
        <a:lstStyle/>
        <a:p>
          <a:endParaRPr lang="en-GB" sz="2000">
            <a:latin typeface="+mn-lt"/>
          </a:endParaRPr>
        </a:p>
      </dgm:t>
    </dgm:pt>
    <dgm:pt modelId="{7B627D3D-EB5C-434A-ABC3-1156DF162872}" type="sibTrans" cxnId="{B01415A5-A7EA-43E6-B924-D525B1AE0D99}">
      <dgm:prSet/>
      <dgm:spPr/>
      <dgm:t>
        <a:bodyPr/>
        <a:lstStyle/>
        <a:p>
          <a:endParaRPr lang="en-GB" sz="2000">
            <a:latin typeface="+mn-lt"/>
          </a:endParaRPr>
        </a:p>
      </dgm:t>
    </dgm:pt>
    <dgm:pt modelId="{6C8A2A34-4A42-46BE-964D-8E00F6E70BD7}">
      <dgm:prSet phldrT="[Text]" custT="1"/>
      <dgm:spPr/>
      <dgm:t>
        <a:bodyPr/>
        <a:lstStyle/>
        <a:p>
          <a:r>
            <a:rPr lang="en-US" sz="2000" dirty="0" smtClean="0">
              <a:effectLst/>
              <a:latin typeface="+mn-lt"/>
              <a:ea typeface="+mn-ea"/>
              <a:cs typeface="Times New Roman" charset="0"/>
            </a:rPr>
            <a:t>Afghans possess evidence that at Peshawar, during his invasion of India, Nadir Shah was presented by the chiefs of the </a:t>
          </a:r>
          <a:r>
            <a:rPr lang="en-US" sz="2000" dirty="0" err="1" smtClean="0">
              <a:effectLst/>
              <a:latin typeface="+mn-lt"/>
              <a:ea typeface="+mn-ea"/>
              <a:cs typeface="Times New Roman" charset="0"/>
            </a:rPr>
            <a:t>Yoosoofzyes</a:t>
          </a:r>
          <a:r>
            <a:rPr lang="en-US" sz="2000" dirty="0" smtClean="0">
              <a:effectLst/>
              <a:latin typeface="+mn-lt"/>
              <a:ea typeface="+mn-ea"/>
              <a:cs typeface="Times New Roman" charset="0"/>
            </a:rPr>
            <a:t> tribe with a Bible written in Hebrew</a:t>
          </a:r>
          <a:endParaRPr lang="en-GB" sz="2000" dirty="0">
            <a:latin typeface="+mn-lt"/>
          </a:endParaRPr>
        </a:p>
      </dgm:t>
    </dgm:pt>
    <dgm:pt modelId="{5C82ABB3-C6C1-4F52-903E-84E53C439DE4}" type="parTrans" cxnId="{A59DE436-872D-4E83-A2B9-C01B52E93D37}">
      <dgm:prSet/>
      <dgm:spPr/>
      <dgm:t>
        <a:bodyPr/>
        <a:lstStyle/>
        <a:p>
          <a:endParaRPr lang="en-GB" sz="2000">
            <a:latin typeface="+mn-lt"/>
          </a:endParaRPr>
        </a:p>
      </dgm:t>
    </dgm:pt>
    <dgm:pt modelId="{638D5AE5-8F36-4C9F-95F0-D73AC5E7DF97}" type="sibTrans" cxnId="{A59DE436-872D-4E83-A2B9-C01B52E93D37}">
      <dgm:prSet/>
      <dgm:spPr/>
      <dgm:t>
        <a:bodyPr/>
        <a:lstStyle/>
        <a:p>
          <a:endParaRPr lang="en-GB" sz="2000">
            <a:latin typeface="+mn-lt"/>
          </a:endParaRPr>
        </a:p>
      </dgm:t>
    </dgm:pt>
    <dgm:pt modelId="{418E3A9D-AABD-49A5-9CD7-5ED48D84C64B}">
      <dgm:prSet phldrT="[Text]" custT="1"/>
      <dgm:spPr/>
      <dgm:t>
        <a:bodyPr/>
        <a:lstStyle/>
        <a:p>
          <a:r>
            <a:rPr lang="en-US" sz="2000" dirty="0" smtClean="0">
              <a:effectLst/>
              <a:latin typeface="+mn-lt"/>
              <a:ea typeface="+mn-ea"/>
              <a:cs typeface="Times New Roman" charset="0"/>
            </a:rPr>
            <a:t>-- as well as several other articles preserved by their families for the performance of religious rites of their old faith</a:t>
          </a:r>
          <a:endParaRPr lang="en-GB" sz="2000" dirty="0">
            <a:latin typeface="+mn-lt"/>
          </a:endParaRPr>
        </a:p>
      </dgm:t>
    </dgm:pt>
    <dgm:pt modelId="{84673C59-C2BD-4AD2-93AD-0B3FDC234F32}" type="parTrans" cxnId="{481CFA04-CB98-424B-9662-58530725C39F}">
      <dgm:prSet/>
      <dgm:spPr/>
      <dgm:t>
        <a:bodyPr/>
        <a:lstStyle/>
        <a:p>
          <a:endParaRPr lang="en-GB" sz="2000">
            <a:latin typeface="+mn-lt"/>
          </a:endParaRPr>
        </a:p>
      </dgm:t>
    </dgm:pt>
    <dgm:pt modelId="{7EB24C0F-5A90-4C93-B4FB-29B954FC5664}" type="sibTrans" cxnId="{481CFA04-CB98-424B-9662-58530725C39F}">
      <dgm:prSet/>
      <dgm:spPr/>
      <dgm:t>
        <a:bodyPr/>
        <a:lstStyle/>
        <a:p>
          <a:endParaRPr lang="en-GB" sz="2000">
            <a:latin typeface="+mn-lt"/>
          </a:endParaRPr>
        </a:p>
      </dgm:t>
    </dgm:pt>
    <dgm:pt modelId="{6F162853-F466-4FE7-99F5-B5604A0D1D6A}">
      <dgm:prSet phldrT="[Text]" custT="1"/>
      <dgm:spPr/>
      <dgm:t>
        <a:bodyPr/>
        <a:lstStyle/>
        <a:p>
          <a:r>
            <a:rPr lang="en-US" sz="2000" smtClean="0">
              <a:effectLst/>
              <a:latin typeface="+mn-lt"/>
              <a:ea typeface="+mn-ea"/>
              <a:cs typeface="Times New Roman" charset="0"/>
            </a:rPr>
            <a:t>There were also Jews in Nadir Shah's camp, who, on seeing the articles, readily recognised them</a:t>
          </a:r>
          <a:endParaRPr lang="en-GB" sz="2000" dirty="0">
            <a:latin typeface="+mn-lt"/>
          </a:endParaRPr>
        </a:p>
      </dgm:t>
    </dgm:pt>
    <dgm:pt modelId="{A844DBF4-2F69-4BC4-800D-8D42C495D224}" type="parTrans" cxnId="{9BF8B955-9228-4919-A17F-FD3B58665A3F}">
      <dgm:prSet/>
      <dgm:spPr/>
      <dgm:t>
        <a:bodyPr/>
        <a:lstStyle/>
        <a:p>
          <a:endParaRPr lang="en-GB" sz="2000">
            <a:latin typeface="+mn-lt"/>
          </a:endParaRPr>
        </a:p>
      </dgm:t>
    </dgm:pt>
    <dgm:pt modelId="{DB555A75-A0F0-468E-8072-610FDCA2057D}" type="sibTrans" cxnId="{9BF8B955-9228-4919-A17F-FD3B58665A3F}">
      <dgm:prSet/>
      <dgm:spPr/>
      <dgm:t>
        <a:bodyPr/>
        <a:lstStyle/>
        <a:p>
          <a:endParaRPr lang="en-GB" sz="2000">
            <a:latin typeface="+mn-lt"/>
          </a:endParaRPr>
        </a:p>
      </dgm:t>
    </dgm:pt>
    <dgm:pt modelId="{544E8F85-7441-4059-8586-C272F07E26B9}" type="pres">
      <dgm:prSet presAssocID="{0517A2FD-233D-4A13-A670-DE04AA35605C}" presName="composite" presStyleCnt="0">
        <dgm:presLayoutVars>
          <dgm:chMax val="1"/>
          <dgm:dir/>
          <dgm:resizeHandles val="exact"/>
        </dgm:presLayoutVars>
      </dgm:prSet>
      <dgm:spPr/>
      <dgm:t>
        <a:bodyPr/>
        <a:lstStyle/>
        <a:p>
          <a:endParaRPr lang="en-GB"/>
        </a:p>
      </dgm:t>
    </dgm:pt>
    <dgm:pt modelId="{1788A444-36F1-4102-AEC4-FFB296B91F0E}" type="pres">
      <dgm:prSet presAssocID="{62FB46EF-40D5-480A-83C2-074BEB04105E}" presName="roof" presStyleLbl="dkBgShp" presStyleIdx="0" presStyleCnt="2"/>
      <dgm:spPr/>
      <dgm:t>
        <a:bodyPr/>
        <a:lstStyle/>
        <a:p>
          <a:endParaRPr lang="en-GB"/>
        </a:p>
      </dgm:t>
    </dgm:pt>
    <dgm:pt modelId="{E326D344-EF12-411A-8BBA-E06D4DC622B3}" type="pres">
      <dgm:prSet presAssocID="{62FB46EF-40D5-480A-83C2-074BEB04105E}" presName="pillars" presStyleCnt="0"/>
      <dgm:spPr/>
    </dgm:pt>
    <dgm:pt modelId="{2E5DBD9C-A71E-450E-8C1D-15E90B8BE4A1}" type="pres">
      <dgm:prSet presAssocID="{62FB46EF-40D5-480A-83C2-074BEB04105E}" presName="pillar1" presStyleLbl="node1" presStyleIdx="0" presStyleCnt="3">
        <dgm:presLayoutVars>
          <dgm:bulletEnabled val="1"/>
        </dgm:presLayoutVars>
      </dgm:prSet>
      <dgm:spPr/>
      <dgm:t>
        <a:bodyPr/>
        <a:lstStyle/>
        <a:p>
          <a:endParaRPr lang="en-GB"/>
        </a:p>
      </dgm:t>
    </dgm:pt>
    <dgm:pt modelId="{E528B746-AC4B-4E79-AFF4-083FC05E9D58}" type="pres">
      <dgm:prSet presAssocID="{418E3A9D-AABD-49A5-9CD7-5ED48D84C64B}" presName="pillarX" presStyleLbl="node1" presStyleIdx="1" presStyleCnt="3">
        <dgm:presLayoutVars>
          <dgm:bulletEnabled val="1"/>
        </dgm:presLayoutVars>
      </dgm:prSet>
      <dgm:spPr/>
      <dgm:t>
        <a:bodyPr/>
        <a:lstStyle/>
        <a:p>
          <a:endParaRPr lang="en-GB"/>
        </a:p>
      </dgm:t>
    </dgm:pt>
    <dgm:pt modelId="{DC1E409D-2821-4B7B-971B-12AB78CC4D48}" type="pres">
      <dgm:prSet presAssocID="{6F162853-F466-4FE7-99F5-B5604A0D1D6A}" presName="pillarX" presStyleLbl="node1" presStyleIdx="2" presStyleCnt="3">
        <dgm:presLayoutVars>
          <dgm:bulletEnabled val="1"/>
        </dgm:presLayoutVars>
      </dgm:prSet>
      <dgm:spPr/>
      <dgm:t>
        <a:bodyPr/>
        <a:lstStyle/>
        <a:p>
          <a:endParaRPr lang="en-GB"/>
        </a:p>
      </dgm:t>
    </dgm:pt>
    <dgm:pt modelId="{7A176029-9974-4621-A4CC-6BF964F7CFDF}" type="pres">
      <dgm:prSet presAssocID="{62FB46EF-40D5-480A-83C2-074BEB04105E}" presName="base" presStyleLbl="dkBgShp" presStyleIdx="1" presStyleCnt="2"/>
      <dgm:spPr/>
    </dgm:pt>
  </dgm:ptLst>
  <dgm:cxnLst>
    <dgm:cxn modelId="{94A6D253-90A9-4489-B7B8-F415E4450B66}" type="presOf" srcId="{418E3A9D-AABD-49A5-9CD7-5ED48D84C64B}" destId="{E528B746-AC4B-4E79-AFF4-083FC05E9D58}" srcOrd="0" destOrd="0" presId="urn:microsoft.com/office/officeart/2005/8/layout/hList3"/>
    <dgm:cxn modelId="{79FF7360-3F97-4450-8389-C51F3B24A1FE}" type="presOf" srcId="{0517A2FD-233D-4A13-A670-DE04AA35605C}" destId="{544E8F85-7441-4059-8586-C272F07E26B9}" srcOrd="0" destOrd="0" presId="urn:microsoft.com/office/officeart/2005/8/layout/hList3"/>
    <dgm:cxn modelId="{17A48597-EBFB-4B6F-A806-15C00C4611C1}" type="presOf" srcId="{6C8A2A34-4A42-46BE-964D-8E00F6E70BD7}" destId="{2E5DBD9C-A71E-450E-8C1D-15E90B8BE4A1}" srcOrd="0" destOrd="0" presId="urn:microsoft.com/office/officeart/2005/8/layout/hList3"/>
    <dgm:cxn modelId="{70C5B20E-C70B-4BC6-B9BC-9B03127E2CCE}" type="presOf" srcId="{62FB46EF-40D5-480A-83C2-074BEB04105E}" destId="{1788A444-36F1-4102-AEC4-FFB296B91F0E}" srcOrd="0" destOrd="0" presId="urn:microsoft.com/office/officeart/2005/8/layout/hList3"/>
    <dgm:cxn modelId="{A59DE436-872D-4E83-A2B9-C01B52E93D37}" srcId="{62FB46EF-40D5-480A-83C2-074BEB04105E}" destId="{6C8A2A34-4A42-46BE-964D-8E00F6E70BD7}" srcOrd="0" destOrd="0" parTransId="{5C82ABB3-C6C1-4F52-903E-84E53C439DE4}" sibTransId="{638D5AE5-8F36-4C9F-95F0-D73AC5E7DF97}"/>
    <dgm:cxn modelId="{9BF8B955-9228-4919-A17F-FD3B58665A3F}" srcId="{62FB46EF-40D5-480A-83C2-074BEB04105E}" destId="{6F162853-F466-4FE7-99F5-B5604A0D1D6A}" srcOrd="2" destOrd="0" parTransId="{A844DBF4-2F69-4BC4-800D-8D42C495D224}" sibTransId="{DB555A75-A0F0-468E-8072-610FDCA2057D}"/>
    <dgm:cxn modelId="{481CFA04-CB98-424B-9662-58530725C39F}" srcId="{62FB46EF-40D5-480A-83C2-074BEB04105E}" destId="{418E3A9D-AABD-49A5-9CD7-5ED48D84C64B}" srcOrd="1" destOrd="0" parTransId="{84673C59-C2BD-4AD2-93AD-0B3FDC234F32}" sibTransId="{7EB24C0F-5A90-4C93-B4FB-29B954FC5664}"/>
    <dgm:cxn modelId="{AB7DBB73-3A01-42FC-B2AF-1C6F4A73B147}" type="presOf" srcId="{6F162853-F466-4FE7-99F5-B5604A0D1D6A}" destId="{DC1E409D-2821-4B7B-971B-12AB78CC4D48}" srcOrd="0" destOrd="0" presId="urn:microsoft.com/office/officeart/2005/8/layout/hList3"/>
    <dgm:cxn modelId="{B01415A5-A7EA-43E6-B924-D525B1AE0D99}" srcId="{0517A2FD-233D-4A13-A670-DE04AA35605C}" destId="{62FB46EF-40D5-480A-83C2-074BEB04105E}" srcOrd="0" destOrd="0" parTransId="{8F04D46C-02F9-490C-AE95-EA638FB593B7}" sibTransId="{7B627D3D-EB5C-434A-ABC3-1156DF162872}"/>
    <dgm:cxn modelId="{0E851D7C-0464-41F1-AA6D-FFDF99D2154E}" type="presParOf" srcId="{544E8F85-7441-4059-8586-C272F07E26B9}" destId="{1788A444-36F1-4102-AEC4-FFB296B91F0E}" srcOrd="0" destOrd="0" presId="urn:microsoft.com/office/officeart/2005/8/layout/hList3"/>
    <dgm:cxn modelId="{673D4DC2-FADC-4430-93D9-84A782312C54}" type="presParOf" srcId="{544E8F85-7441-4059-8586-C272F07E26B9}" destId="{E326D344-EF12-411A-8BBA-E06D4DC622B3}" srcOrd="1" destOrd="0" presId="urn:microsoft.com/office/officeart/2005/8/layout/hList3"/>
    <dgm:cxn modelId="{A05B71F5-2F83-48E4-A74D-FAE480EE093E}" type="presParOf" srcId="{E326D344-EF12-411A-8BBA-E06D4DC622B3}" destId="{2E5DBD9C-A71E-450E-8C1D-15E90B8BE4A1}" srcOrd="0" destOrd="0" presId="urn:microsoft.com/office/officeart/2005/8/layout/hList3"/>
    <dgm:cxn modelId="{9DC04616-3515-4EE5-AF49-1DA1D3B1263C}" type="presParOf" srcId="{E326D344-EF12-411A-8BBA-E06D4DC622B3}" destId="{E528B746-AC4B-4E79-AFF4-083FC05E9D58}" srcOrd="1" destOrd="0" presId="urn:microsoft.com/office/officeart/2005/8/layout/hList3"/>
    <dgm:cxn modelId="{1C0B9D15-F3C4-453A-B29F-CC6E322CC3FC}" type="presParOf" srcId="{E326D344-EF12-411A-8BBA-E06D4DC622B3}" destId="{DC1E409D-2821-4B7B-971B-12AB78CC4D48}" srcOrd="2" destOrd="0" presId="urn:microsoft.com/office/officeart/2005/8/layout/hList3"/>
    <dgm:cxn modelId="{1E1E8AAD-D0D1-41BF-A324-72069467A951}" type="presParOf" srcId="{544E8F85-7441-4059-8586-C272F07E26B9}" destId="{7A176029-9974-4621-A4CC-6BF964F7CFD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3D80E3E-664F-426C-9884-26F82BDE717F}" type="doc">
      <dgm:prSet loTypeId="urn:microsoft.com/office/officeart/2005/8/layout/hList7" loCatId="process" qsTypeId="urn:microsoft.com/office/officeart/2005/8/quickstyle/3d1" qsCatId="3D" csTypeId="urn:microsoft.com/office/officeart/2005/8/colors/accent1_2" csCatId="accent1" phldr="1"/>
      <dgm:spPr/>
      <dgm:t>
        <a:bodyPr/>
        <a:lstStyle/>
        <a:p>
          <a:endParaRPr lang="en-GB"/>
        </a:p>
      </dgm:t>
    </dgm:pt>
    <dgm:pt modelId="{56823F27-ACA4-4BE4-9749-9C6042F5443D}">
      <dgm:prSet phldrT="[Text]" custT="1"/>
      <dgm:spPr/>
      <dgm:t>
        <a:bodyPr/>
        <a:lstStyle/>
        <a:p>
          <a:r>
            <a:rPr lang="en-US" sz="2000" smtClean="0">
              <a:effectLst/>
              <a:latin typeface="+mn-lt"/>
              <a:ea typeface="+mn-ea"/>
              <a:cs typeface="Times New Roman" charset="0"/>
            </a:rPr>
            <a:t>We have reproduced all these quotations from the writings of well-known authors, and if considered together, they will convince the impartial reader that </a:t>
          </a:r>
          <a:endParaRPr lang="en-GB" sz="2000" dirty="0">
            <a:latin typeface="+mn-lt"/>
          </a:endParaRPr>
        </a:p>
      </dgm:t>
    </dgm:pt>
    <dgm:pt modelId="{14E51650-8295-445A-A1DB-C4E41A9FEC33}" type="parTrans" cxnId="{59B86856-EEF3-42B4-AAD8-AF9EF3A38736}">
      <dgm:prSet/>
      <dgm:spPr/>
      <dgm:t>
        <a:bodyPr/>
        <a:lstStyle/>
        <a:p>
          <a:endParaRPr lang="en-GB" sz="2000">
            <a:latin typeface="+mn-lt"/>
          </a:endParaRPr>
        </a:p>
      </dgm:t>
    </dgm:pt>
    <dgm:pt modelId="{8EEDDA7D-7C3C-497D-9917-240B77664856}" type="sibTrans" cxnId="{59B86856-EEF3-42B4-AAD8-AF9EF3A38736}">
      <dgm:prSet/>
      <dgm:spPr/>
      <dgm:t>
        <a:bodyPr/>
        <a:lstStyle/>
        <a:p>
          <a:endParaRPr lang="en-GB" sz="2000">
            <a:latin typeface="+mn-lt"/>
          </a:endParaRPr>
        </a:p>
      </dgm:t>
    </dgm:pt>
    <dgm:pt modelId="{DD168FE3-64EF-4F52-BCF5-86254A388F65}">
      <dgm:prSet phldrT="[Text]" custT="1"/>
      <dgm:spPr/>
      <dgm:t>
        <a:bodyPr/>
        <a:lstStyle/>
        <a:p>
          <a:r>
            <a:rPr lang="en-US" sz="2000" dirty="0" smtClean="0">
              <a:effectLst/>
              <a:latin typeface="+mn-lt"/>
              <a:ea typeface="+mn-ea"/>
              <a:cs typeface="Times New Roman" charset="0"/>
            </a:rPr>
            <a:t>Afghans and Kashmiris, who are to be found in India, on the frontier and in its </a:t>
          </a:r>
          <a:r>
            <a:rPr lang="en-US" sz="2000" dirty="0" err="1" smtClean="0">
              <a:effectLst/>
              <a:latin typeface="+mn-lt"/>
              <a:ea typeface="+mn-ea"/>
              <a:cs typeface="Times New Roman" charset="0"/>
            </a:rPr>
            <a:t>neighbourhood</a:t>
          </a:r>
          <a:r>
            <a:rPr lang="en-US" sz="2000" dirty="0" smtClean="0">
              <a:effectLst/>
              <a:latin typeface="+mn-lt"/>
              <a:ea typeface="+mn-ea"/>
              <a:cs typeface="Times New Roman" charset="0"/>
            </a:rPr>
            <a:t>, are really the Beni Israel</a:t>
          </a:r>
          <a:endParaRPr lang="en-GB" sz="2000" dirty="0">
            <a:latin typeface="+mn-lt"/>
          </a:endParaRPr>
        </a:p>
      </dgm:t>
    </dgm:pt>
    <dgm:pt modelId="{169DAFC9-08AE-462E-A2AB-F3B800CF186C}" type="parTrans" cxnId="{6082258A-48FE-49A0-B8B5-492B56C33DF5}">
      <dgm:prSet/>
      <dgm:spPr/>
      <dgm:t>
        <a:bodyPr/>
        <a:lstStyle/>
        <a:p>
          <a:endParaRPr lang="en-GB" sz="2000">
            <a:latin typeface="+mn-lt"/>
          </a:endParaRPr>
        </a:p>
      </dgm:t>
    </dgm:pt>
    <dgm:pt modelId="{BF74E95C-69CB-4203-8456-C640D659E51A}" type="sibTrans" cxnId="{6082258A-48FE-49A0-B8B5-492B56C33DF5}">
      <dgm:prSet/>
      <dgm:spPr/>
      <dgm:t>
        <a:bodyPr/>
        <a:lstStyle/>
        <a:p>
          <a:endParaRPr lang="en-GB" sz="2000">
            <a:latin typeface="+mn-lt"/>
          </a:endParaRPr>
        </a:p>
      </dgm:t>
    </dgm:pt>
    <dgm:pt modelId="{BBBB2E02-C75E-444B-BB21-0B67A17C4A2C}" type="pres">
      <dgm:prSet presAssocID="{53D80E3E-664F-426C-9884-26F82BDE717F}" presName="Name0" presStyleCnt="0">
        <dgm:presLayoutVars>
          <dgm:dir/>
          <dgm:resizeHandles val="exact"/>
        </dgm:presLayoutVars>
      </dgm:prSet>
      <dgm:spPr/>
      <dgm:t>
        <a:bodyPr/>
        <a:lstStyle/>
        <a:p>
          <a:endParaRPr lang="en-GB"/>
        </a:p>
      </dgm:t>
    </dgm:pt>
    <dgm:pt modelId="{E7C45DAC-1647-4900-A379-E2084A096459}" type="pres">
      <dgm:prSet presAssocID="{53D80E3E-664F-426C-9884-26F82BDE717F}" presName="fgShape" presStyleLbl="fgShp" presStyleIdx="0" presStyleCnt="1"/>
      <dgm:spPr/>
    </dgm:pt>
    <dgm:pt modelId="{A73AF996-7944-467B-8AF8-78961DDF120E}" type="pres">
      <dgm:prSet presAssocID="{53D80E3E-664F-426C-9884-26F82BDE717F}" presName="linComp" presStyleCnt="0"/>
      <dgm:spPr/>
    </dgm:pt>
    <dgm:pt modelId="{041CED2F-20F4-4634-B246-621A60766981}" type="pres">
      <dgm:prSet presAssocID="{56823F27-ACA4-4BE4-9749-9C6042F5443D}" presName="compNode" presStyleCnt="0"/>
      <dgm:spPr/>
    </dgm:pt>
    <dgm:pt modelId="{78AE35A2-DAC8-4C3D-BE9A-DF637C907DA5}" type="pres">
      <dgm:prSet presAssocID="{56823F27-ACA4-4BE4-9749-9C6042F5443D}" presName="bkgdShape" presStyleLbl="node1" presStyleIdx="0" presStyleCnt="2"/>
      <dgm:spPr/>
      <dgm:t>
        <a:bodyPr/>
        <a:lstStyle/>
        <a:p>
          <a:endParaRPr lang="en-GB"/>
        </a:p>
      </dgm:t>
    </dgm:pt>
    <dgm:pt modelId="{AB67842A-04D2-419F-AF86-44E610D7B426}" type="pres">
      <dgm:prSet presAssocID="{56823F27-ACA4-4BE4-9749-9C6042F5443D}" presName="nodeTx" presStyleLbl="node1" presStyleIdx="0" presStyleCnt="2">
        <dgm:presLayoutVars>
          <dgm:bulletEnabled val="1"/>
        </dgm:presLayoutVars>
      </dgm:prSet>
      <dgm:spPr/>
      <dgm:t>
        <a:bodyPr/>
        <a:lstStyle/>
        <a:p>
          <a:endParaRPr lang="en-GB"/>
        </a:p>
      </dgm:t>
    </dgm:pt>
    <dgm:pt modelId="{296EDBCD-C553-4748-BA03-AEA261FA1F4D}" type="pres">
      <dgm:prSet presAssocID="{56823F27-ACA4-4BE4-9749-9C6042F5443D}" presName="invisiNode" presStyleLbl="node1" presStyleIdx="0" presStyleCnt="2"/>
      <dgm:spPr/>
    </dgm:pt>
    <dgm:pt modelId="{02309751-24CA-4376-B540-8B2A8CF65CA6}" type="pres">
      <dgm:prSet presAssocID="{56823F27-ACA4-4BE4-9749-9C6042F5443D}" presName="imagNode" presStyleLbl="fgImgPlace1" presStyleIdx="0" presStyleCnt="2"/>
      <dgm:spPr>
        <a:blipFill rotWithShape="1">
          <a:blip xmlns:r="http://schemas.openxmlformats.org/officeDocument/2006/relationships" r:embed="rId1"/>
          <a:stretch>
            <a:fillRect/>
          </a:stretch>
        </a:blipFill>
      </dgm:spPr>
    </dgm:pt>
    <dgm:pt modelId="{8AC9996A-5F2B-4E4B-A462-DF362C0A190E}" type="pres">
      <dgm:prSet presAssocID="{8EEDDA7D-7C3C-497D-9917-240B77664856}" presName="sibTrans" presStyleLbl="sibTrans2D1" presStyleIdx="0" presStyleCnt="0"/>
      <dgm:spPr/>
      <dgm:t>
        <a:bodyPr/>
        <a:lstStyle/>
        <a:p>
          <a:endParaRPr lang="en-GB"/>
        </a:p>
      </dgm:t>
    </dgm:pt>
    <dgm:pt modelId="{A2ADA5B9-D5CE-4673-84D1-2471DCB01180}" type="pres">
      <dgm:prSet presAssocID="{DD168FE3-64EF-4F52-BCF5-86254A388F65}" presName="compNode" presStyleCnt="0"/>
      <dgm:spPr/>
    </dgm:pt>
    <dgm:pt modelId="{D5173BD2-2423-4B09-BBB2-A36792D6A42D}" type="pres">
      <dgm:prSet presAssocID="{DD168FE3-64EF-4F52-BCF5-86254A388F65}" presName="bkgdShape" presStyleLbl="node1" presStyleIdx="1" presStyleCnt="2"/>
      <dgm:spPr/>
      <dgm:t>
        <a:bodyPr/>
        <a:lstStyle/>
        <a:p>
          <a:endParaRPr lang="en-GB"/>
        </a:p>
      </dgm:t>
    </dgm:pt>
    <dgm:pt modelId="{DEE50124-816C-4166-8323-69237688ED4E}" type="pres">
      <dgm:prSet presAssocID="{DD168FE3-64EF-4F52-BCF5-86254A388F65}" presName="nodeTx" presStyleLbl="node1" presStyleIdx="1" presStyleCnt="2">
        <dgm:presLayoutVars>
          <dgm:bulletEnabled val="1"/>
        </dgm:presLayoutVars>
      </dgm:prSet>
      <dgm:spPr/>
      <dgm:t>
        <a:bodyPr/>
        <a:lstStyle/>
        <a:p>
          <a:endParaRPr lang="en-GB"/>
        </a:p>
      </dgm:t>
    </dgm:pt>
    <dgm:pt modelId="{54BE43E2-368B-411B-820F-7F063A45E773}" type="pres">
      <dgm:prSet presAssocID="{DD168FE3-64EF-4F52-BCF5-86254A388F65}" presName="invisiNode" presStyleLbl="node1" presStyleIdx="1" presStyleCnt="2"/>
      <dgm:spPr/>
    </dgm:pt>
    <dgm:pt modelId="{11BCCFEE-1A3A-402E-9125-0A7750EFB40E}" type="pres">
      <dgm:prSet presAssocID="{DD168FE3-64EF-4F52-BCF5-86254A388F65}" presName="imagNode" presStyleLbl="fgImgPlace1" presStyleIdx="1" presStyleCnt="2"/>
      <dgm:spPr>
        <a:blipFill rotWithShape="1">
          <a:blip xmlns:r="http://schemas.openxmlformats.org/officeDocument/2006/relationships" r:embed="rId2"/>
          <a:stretch>
            <a:fillRect/>
          </a:stretch>
        </a:blipFill>
      </dgm:spPr>
    </dgm:pt>
  </dgm:ptLst>
  <dgm:cxnLst>
    <dgm:cxn modelId="{B4D69EAC-8A1C-4B5B-8709-CE7597B52610}" type="presOf" srcId="{56823F27-ACA4-4BE4-9749-9C6042F5443D}" destId="{AB67842A-04D2-419F-AF86-44E610D7B426}" srcOrd="1" destOrd="0" presId="urn:microsoft.com/office/officeart/2005/8/layout/hList7"/>
    <dgm:cxn modelId="{AF644C56-40A3-41DC-8418-9EE1AF2C3077}" type="presOf" srcId="{DD168FE3-64EF-4F52-BCF5-86254A388F65}" destId="{DEE50124-816C-4166-8323-69237688ED4E}" srcOrd="1" destOrd="0" presId="urn:microsoft.com/office/officeart/2005/8/layout/hList7"/>
    <dgm:cxn modelId="{52C0533F-D693-458B-90D5-67F1297D4634}" type="presOf" srcId="{56823F27-ACA4-4BE4-9749-9C6042F5443D}" destId="{78AE35A2-DAC8-4C3D-BE9A-DF637C907DA5}" srcOrd="0" destOrd="0" presId="urn:microsoft.com/office/officeart/2005/8/layout/hList7"/>
    <dgm:cxn modelId="{108C16BC-7D8F-4DC1-B94F-CA2047186AD3}" type="presOf" srcId="{53D80E3E-664F-426C-9884-26F82BDE717F}" destId="{BBBB2E02-C75E-444B-BB21-0B67A17C4A2C}" srcOrd="0" destOrd="0" presId="urn:microsoft.com/office/officeart/2005/8/layout/hList7"/>
    <dgm:cxn modelId="{64885596-7147-4E2B-B14B-5F1ACEB584BE}" type="presOf" srcId="{DD168FE3-64EF-4F52-BCF5-86254A388F65}" destId="{D5173BD2-2423-4B09-BBB2-A36792D6A42D}" srcOrd="0" destOrd="0" presId="urn:microsoft.com/office/officeart/2005/8/layout/hList7"/>
    <dgm:cxn modelId="{59B86856-EEF3-42B4-AAD8-AF9EF3A38736}" srcId="{53D80E3E-664F-426C-9884-26F82BDE717F}" destId="{56823F27-ACA4-4BE4-9749-9C6042F5443D}" srcOrd="0" destOrd="0" parTransId="{14E51650-8295-445A-A1DB-C4E41A9FEC33}" sibTransId="{8EEDDA7D-7C3C-497D-9917-240B77664856}"/>
    <dgm:cxn modelId="{6082258A-48FE-49A0-B8B5-492B56C33DF5}" srcId="{53D80E3E-664F-426C-9884-26F82BDE717F}" destId="{DD168FE3-64EF-4F52-BCF5-86254A388F65}" srcOrd="1" destOrd="0" parTransId="{169DAFC9-08AE-462E-A2AB-F3B800CF186C}" sibTransId="{BF74E95C-69CB-4203-8456-C640D659E51A}"/>
    <dgm:cxn modelId="{D41568DF-E9EE-4B31-9439-31F762F3C9D4}" type="presOf" srcId="{8EEDDA7D-7C3C-497D-9917-240B77664856}" destId="{8AC9996A-5F2B-4E4B-A462-DF362C0A190E}" srcOrd="0" destOrd="0" presId="urn:microsoft.com/office/officeart/2005/8/layout/hList7"/>
    <dgm:cxn modelId="{627BC5AC-494A-48C5-AA9A-97B05DBBCEA3}" type="presParOf" srcId="{BBBB2E02-C75E-444B-BB21-0B67A17C4A2C}" destId="{E7C45DAC-1647-4900-A379-E2084A096459}" srcOrd="0" destOrd="0" presId="urn:microsoft.com/office/officeart/2005/8/layout/hList7"/>
    <dgm:cxn modelId="{A0134E5B-B9B3-47B0-899A-5E195FA0C9D1}" type="presParOf" srcId="{BBBB2E02-C75E-444B-BB21-0B67A17C4A2C}" destId="{A73AF996-7944-467B-8AF8-78961DDF120E}" srcOrd="1" destOrd="0" presId="urn:microsoft.com/office/officeart/2005/8/layout/hList7"/>
    <dgm:cxn modelId="{6F1916B9-308F-4276-9E9A-619D8C94352D}" type="presParOf" srcId="{A73AF996-7944-467B-8AF8-78961DDF120E}" destId="{041CED2F-20F4-4634-B246-621A60766981}" srcOrd="0" destOrd="0" presId="urn:microsoft.com/office/officeart/2005/8/layout/hList7"/>
    <dgm:cxn modelId="{0822567A-8E13-4D63-ADBC-3787398BA232}" type="presParOf" srcId="{041CED2F-20F4-4634-B246-621A60766981}" destId="{78AE35A2-DAC8-4C3D-BE9A-DF637C907DA5}" srcOrd="0" destOrd="0" presId="urn:microsoft.com/office/officeart/2005/8/layout/hList7"/>
    <dgm:cxn modelId="{237E021A-224E-4A7A-AD69-9E9C91BDC577}" type="presParOf" srcId="{041CED2F-20F4-4634-B246-621A60766981}" destId="{AB67842A-04D2-419F-AF86-44E610D7B426}" srcOrd="1" destOrd="0" presId="urn:microsoft.com/office/officeart/2005/8/layout/hList7"/>
    <dgm:cxn modelId="{01E463D2-3C65-4A63-9D75-71F276599CD9}" type="presParOf" srcId="{041CED2F-20F4-4634-B246-621A60766981}" destId="{296EDBCD-C553-4748-BA03-AEA261FA1F4D}" srcOrd="2" destOrd="0" presId="urn:microsoft.com/office/officeart/2005/8/layout/hList7"/>
    <dgm:cxn modelId="{D3C0E6AE-017B-40EF-A92C-B6E5B00C6FFE}" type="presParOf" srcId="{041CED2F-20F4-4634-B246-621A60766981}" destId="{02309751-24CA-4376-B540-8B2A8CF65CA6}" srcOrd="3" destOrd="0" presId="urn:microsoft.com/office/officeart/2005/8/layout/hList7"/>
    <dgm:cxn modelId="{CC96859E-254E-46CF-B0BC-6AD8DBC36264}" type="presParOf" srcId="{A73AF996-7944-467B-8AF8-78961DDF120E}" destId="{8AC9996A-5F2B-4E4B-A462-DF362C0A190E}" srcOrd="1" destOrd="0" presId="urn:microsoft.com/office/officeart/2005/8/layout/hList7"/>
    <dgm:cxn modelId="{2B8B15F2-9A17-4ED0-9D41-C7E3B7F8C3CB}" type="presParOf" srcId="{A73AF996-7944-467B-8AF8-78961DDF120E}" destId="{A2ADA5B9-D5CE-4673-84D1-2471DCB01180}" srcOrd="2" destOrd="0" presId="urn:microsoft.com/office/officeart/2005/8/layout/hList7"/>
    <dgm:cxn modelId="{C0FDDDF3-D89A-4A06-8784-B5A8D573E0B1}" type="presParOf" srcId="{A2ADA5B9-D5CE-4673-84D1-2471DCB01180}" destId="{D5173BD2-2423-4B09-BBB2-A36792D6A42D}" srcOrd="0" destOrd="0" presId="urn:microsoft.com/office/officeart/2005/8/layout/hList7"/>
    <dgm:cxn modelId="{E4C8E85B-3D64-47D3-8592-441C8C3D2185}" type="presParOf" srcId="{A2ADA5B9-D5CE-4673-84D1-2471DCB01180}" destId="{DEE50124-816C-4166-8323-69237688ED4E}" srcOrd="1" destOrd="0" presId="urn:microsoft.com/office/officeart/2005/8/layout/hList7"/>
    <dgm:cxn modelId="{34C8D32C-16CF-4B3F-A811-034ED1C224A6}" type="presParOf" srcId="{A2ADA5B9-D5CE-4673-84D1-2471DCB01180}" destId="{54BE43E2-368B-411B-820F-7F063A45E773}" srcOrd="2" destOrd="0" presId="urn:microsoft.com/office/officeart/2005/8/layout/hList7"/>
    <dgm:cxn modelId="{01D5FC7D-3F1D-468F-8D6F-D1AC2D8E9E31}" type="presParOf" srcId="{A2ADA5B9-D5CE-4673-84D1-2471DCB01180}" destId="{11BCCFEE-1A3A-402E-9125-0A7750EFB40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0947793-79E4-4A37-BE46-07AF8009C96C}" type="doc">
      <dgm:prSet loTypeId="urn:microsoft.com/office/officeart/2005/8/layout/vList4" loCatId="list" qsTypeId="urn:microsoft.com/office/officeart/2005/8/quickstyle/3d1" qsCatId="3D" csTypeId="urn:microsoft.com/office/officeart/2005/8/colors/colorful5" csCatId="colorful" phldr="1"/>
      <dgm:spPr/>
      <dgm:t>
        <a:bodyPr/>
        <a:lstStyle/>
        <a:p>
          <a:endParaRPr lang="en-GB"/>
        </a:p>
      </dgm:t>
    </dgm:pt>
    <dgm:pt modelId="{0EE8DB54-8D94-49AE-A4D0-3ED992BCA8DA}">
      <dgm:prSet phldrT="[Text]" custT="1"/>
      <dgm:spPr/>
      <dgm:t>
        <a:bodyPr/>
        <a:lstStyle/>
        <a:p>
          <a:pPr algn="ctr"/>
          <a:r>
            <a:rPr lang="en-US" sz="2000" dirty="0" smtClean="0">
              <a:solidFill>
                <a:schemeClr val="bg1"/>
              </a:solidFill>
              <a:latin typeface="+mn-lt"/>
            </a:rPr>
            <a:t>Ten tribes of Israel, who in the Gospels have been called the lost sheep of </a:t>
          </a:r>
          <a:r>
            <a:rPr lang="en-US" sz="2000" smtClean="0">
              <a:solidFill>
                <a:schemeClr val="bg1"/>
              </a:solidFill>
              <a:latin typeface="+mn-lt"/>
            </a:rPr>
            <a:t>Israel had </a:t>
          </a:r>
          <a:r>
            <a:rPr lang="en-US" sz="2000" dirty="0" smtClean="0">
              <a:solidFill>
                <a:schemeClr val="bg1"/>
              </a:solidFill>
              <a:latin typeface="+mn-lt"/>
            </a:rPr>
            <a:t>migrated to this country</a:t>
          </a:r>
          <a:endParaRPr lang="en-GB" sz="2000" dirty="0">
            <a:solidFill>
              <a:schemeClr val="bg1"/>
            </a:solidFill>
            <a:latin typeface="+mn-lt"/>
          </a:endParaRPr>
        </a:p>
      </dgm:t>
    </dgm:pt>
    <dgm:pt modelId="{12F2830F-E4B2-4E99-BE82-6AA9D6BD7E3B}" type="parTrans" cxnId="{6DF6A42F-565C-4D3D-8F38-E61A3854A72A}">
      <dgm:prSet/>
      <dgm:spPr/>
      <dgm:t>
        <a:bodyPr/>
        <a:lstStyle/>
        <a:p>
          <a:pPr algn="ctr"/>
          <a:endParaRPr lang="en-GB" sz="2000">
            <a:solidFill>
              <a:schemeClr val="bg1"/>
            </a:solidFill>
            <a:latin typeface="+mn-lt"/>
          </a:endParaRPr>
        </a:p>
      </dgm:t>
    </dgm:pt>
    <dgm:pt modelId="{9951671A-6424-4070-A6F8-97C9368EAD69}" type="sibTrans" cxnId="{6DF6A42F-565C-4D3D-8F38-E61A3854A72A}">
      <dgm:prSet/>
      <dgm:spPr/>
      <dgm:t>
        <a:bodyPr/>
        <a:lstStyle/>
        <a:p>
          <a:pPr algn="ctr"/>
          <a:endParaRPr lang="en-GB" sz="2000">
            <a:solidFill>
              <a:schemeClr val="bg1"/>
            </a:solidFill>
            <a:latin typeface="+mn-lt"/>
          </a:endParaRPr>
        </a:p>
      </dgm:t>
    </dgm:pt>
    <dgm:pt modelId="{F1FCE083-6889-4839-B17B-B5290F096A7B}">
      <dgm:prSet phldrT="[Text]" custT="1"/>
      <dgm:spPr/>
      <dgm:t>
        <a:bodyPr/>
        <a:lstStyle/>
        <a:p>
          <a:pPr algn="ctr"/>
          <a:r>
            <a:rPr lang="en-US" sz="2000" dirty="0" smtClean="0">
              <a:solidFill>
                <a:schemeClr val="bg1"/>
              </a:solidFill>
              <a:effectLst/>
              <a:latin typeface="+mn-lt"/>
              <a:ea typeface="+mn-ea"/>
              <a:cs typeface="Times New Roman" charset="0"/>
            </a:rPr>
            <a:t>Afghans came from Syria. Nebuchadnezzar took them prisoner and settled them in Persia and Media, from whence at a later date they moved to the East and settled in the </a:t>
          </a:r>
          <a:r>
            <a:rPr lang="en-US" sz="2000" dirty="0" err="1" smtClean="0">
              <a:solidFill>
                <a:schemeClr val="bg1"/>
              </a:solidFill>
              <a:effectLst/>
              <a:latin typeface="+mn-lt"/>
              <a:ea typeface="+mn-ea"/>
              <a:cs typeface="Times New Roman" charset="0"/>
            </a:rPr>
            <a:t>Ghor</a:t>
          </a:r>
          <a:r>
            <a:rPr lang="en-US" sz="2000" dirty="0" smtClean="0">
              <a:solidFill>
                <a:schemeClr val="bg1"/>
              </a:solidFill>
              <a:effectLst/>
              <a:latin typeface="+mn-lt"/>
              <a:ea typeface="+mn-ea"/>
              <a:cs typeface="Times New Roman" charset="0"/>
            </a:rPr>
            <a:t> hills</a:t>
          </a:r>
          <a:endParaRPr lang="en-GB" sz="2000" dirty="0">
            <a:solidFill>
              <a:schemeClr val="bg1"/>
            </a:solidFill>
            <a:latin typeface="+mn-lt"/>
          </a:endParaRPr>
        </a:p>
      </dgm:t>
    </dgm:pt>
    <dgm:pt modelId="{97933601-848C-44E4-8199-3C74895AF419}" type="parTrans" cxnId="{872B58D9-68A3-4EBD-BE6D-ADC68AC1D053}">
      <dgm:prSet/>
      <dgm:spPr/>
      <dgm:t>
        <a:bodyPr/>
        <a:lstStyle/>
        <a:p>
          <a:pPr algn="ctr"/>
          <a:endParaRPr lang="en-GB" sz="2000">
            <a:solidFill>
              <a:schemeClr val="bg1"/>
            </a:solidFill>
            <a:latin typeface="+mn-lt"/>
          </a:endParaRPr>
        </a:p>
      </dgm:t>
    </dgm:pt>
    <dgm:pt modelId="{36351A1D-07DF-4CF5-BF10-7603053CF4E1}" type="sibTrans" cxnId="{872B58D9-68A3-4EBD-BE6D-ADC68AC1D053}">
      <dgm:prSet/>
      <dgm:spPr/>
      <dgm:t>
        <a:bodyPr/>
        <a:lstStyle/>
        <a:p>
          <a:pPr algn="ctr"/>
          <a:endParaRPr lang="en-GB" sz="2000">
            <a:solidFill>
              <a:schemeClr val="bg1"/>
            </a:solidFill>
            <a:latin typeface="+mn-lt"/>
          </a:endParaRPr>
        </a:p>
      </dgm:t>
    </dgm:pt>
    <dgm:pt modelId="{ACBAE6E8-F292-44E5-A5A6-0FAE3AD30F61}">
      <dgm:prSet phldrT="[Text]" custT="1"/>
      <dgm:spPr/>
      <dgm:t>
        <a:bodyPr/>
        <a:lstStyle/>
        <a:p>
          <a:pPr algn="ctr"/>
          <a:r>
            <a:rPr lang="en-US" sz="2000" dirty="0" smtClean="0">
              <a:solidFill>
                <a:schemeClr val="bg1"/>
              </a:solidFill>
              <a:effectLst/>
              <a:latin typeface="+mn-lt"/>
              <a:ea typeface="+mn-ea"/>
              <a:cs typeface="Times New Roman" charset="0"/>
            </a:rPr>
            <a:t>Afghans and Kashmiris, who are to be found in India, on the frontier and in its </a:t>
          </a:r>
          <a:r>
            <a:rPr lang="en-GB" sz="2000" noProof="0" dirty="0" smtClean="0">
              <a:solidFill>
                <a:schemeClr val="bg1"/>
              </a:solidFill>
              <a:effectLst/>
              <a:latin typeface="+mn-lt"/>
              <a:ea typeface="+mn-ea"/>
              <a:cs typeface="Times New Roman" charset="0"/>
            </a:rPr>
            <a:t>neighbourhood</a:t>
          </a:r>
          <a:r>
            <a:rPr lang="en-US" sz="2000" dirty="0" smtClean="0">
              <a:solidFill>
                <a:schemeClr val="bg1"/>
              </a:solidFill>
              <a:effectLst/>
              <a:latin typeface="+mn-lt"/>
              <a:ea typeface="+mn-ea"/>
              <a:cs typeface="Times New Roman" charset="0"/>
            </a:rPr>
            <a:t>, are really the Beni Israel</a:t>
          </a:r>
          <a:endParaRPr lang="en-GB" sz="2000" dirty="0">
            <a:solidFill>
              <a:schemeClr val="bg1"/>
            </a:solidFill>
            <a:latin typeface="+mn-lt"/>
          </a:endParaRPr>
        </a:p>
      </dgm:t>
    </dgm:pt>
    <dgm:pt modelId="{37692855-87FB-48AE-9FA0-B7D94CEB53F3}" type="parTrans" cxnId="{5C62F4FC-B678-4DA5-A90A-E8E76AA55BE1}">
      <dgm:prSet/>
      <dgm:spPr/>
      <dgm:t>
        <a:bodyPr/>
        <a:lstStyle/>
        <a:p>
          <a:pPr algn="ctr"/>
          <a:endParaRPr lang="en-GB" sz="2000">
            <a:solidFill>
              <a:schemeClr val="bg1"/>
            </a:solidFill>
            <a:latin typeface="+mn-lt"/>
          </a:endParaRPr>
        </a:p>
      </dgm:t>
    </dgm:pt>
    <dgm:pt modelId="{F1D17D85-FA27-4490-8790-8FC04C620BA2}" type="sibTrans" cxnId="{5C62F4FC-B678-4DA5-A90A-E8E76AA55BE1}">
      <dgm:prSet/>
      <dgm:spPr/>
      <dgm:t>
        <a:bodyPr/>
        <a:lstStyle/>
        <a:p>
          <a:pPr algn="ctr"/>
          <a:endParaRPr lang="en-GB" sz="2000">
            <a:solidFill>
              <a:schemeClr val="bg1"/>
            </a:solidFill>
            <a:latin typeface="+mn-lt"/>
          </a:endParaRPr>
        </a:p>
      </dgm:t>
    </dgm:pt>
    <dgm:pt modelId="{AC58D562-9042-4D34-98D9-AB80F9A907F9}">
      <dgm:prSet phldrT="[Text]" custT="1"/>
      <dgm:spPr/>
      <dgm:t>
        <a:bodyPr/>
        <a:lstStyle/>
        <a:p>
          <a:pPr algn="ctr"/>
          <a:r>
            <a:rPr lang="en-US" sz="2000" dirty="0" err="1" smtClean="0">
              <a:solidFill>
                <a:schemeClr val="bg1"/>
              </a:solidFill>
              <a:effectLst/>
              <a:latin typeface="+mn-lt"/>
              <a:ea typeface="+mn-ea"/>
              <a:cs typeface="Times New Roman" charset="0"/>
            </a:rPr>
            <a:t>Qais</a:t>
          </a:r>
          <a:r>
            <a:rPr lang="en-US" sz="2000" dirty="0" smtClean="0">
              <a:solidFill>
                <a:schemeClr val="bg1"/>
              </a:solidFill>
              <a:effectLst/>
              <a:latin typeface="+mn-lt"/>
              <a:ea typeface="+mn-ea"/>
              <a:cs typeface="Times New Roman" charset="0"/>
            </a:rPr>
            <a:t> married the daughter of Khalid bin </a:t>
          </a:r>
          <a:r>
            <a:rPr lang="en-US" sz="2000" dirty="0" err="1" smtClean="0">
              <a:solidFill>
                <a:schemeClr val="bg1"/>
              </a:solidFill>
              <a:effectLst/>
              <a:latin typeface="+mn-lt"/>
              <a:ea typeface="+mn-ea"/>
              <a:cs typeface="Times New Roman" charset="0"/>
            </a:rPr>
            <a:t>Walid</a:t>
          </a:r>
          <a:r>
            <a:rPr lang="en-US" sz="2000" dirty="0" smtClean="0">
              <a:solidFill>
                <a:schemeClr val="bg1"/>
              </a:solidFill>
              <a:effectLst/>
              <a:latin typeface="+mn-lt"/>
              <a:ea typeface="+mn-ea"/>
              <a:cs typeface="Times New Roman" charset="0"/>
            </a:rPr>
            <a:t>. It is their descendants who are today known as the Afghans or </a:t>
          </a:r>
          <a:r>
            <a:rPr lang="en-US" sz="2000" dirty="0" err="1" smtClean="0">
              <a:solidFill>
                <a:schemeClr val="bg1"/>
              </a:solidFill>
              <a:effectLst/>
              <a:latin typeface="+mn-lt"/>
              <a:ea typeface="+mn-ea"/>
              <a:cs typeface="Times New Roman" charset="0"/>
            </a:rPr>
            <a:t>Beni</a:t>
          </a:r>
          <a:r>
            <a:rPr lang="en-US" sz="2000" dirty="0" smtClean="0">
              <a:solidFill>
                <a:schemeClr val="bg1"/>
              </a:solidFill>
              <a:effectLst/>
              <a:latin typeface="+mn-lt"/>
              <a:ea typeface="+mn-ea"/>
              <a:cs typeface="Times New Roman" charset="0"/>
            </a:rPr>
            <a:t>-Israel</a:t>
          </a:r>
          <a:endParaRPr lang="en-GB" sz="2000" dirty="0">
            <a:solidFill>
              <a:schemeClr val="bg1"/>
            </a:solidFill>
            <a:latin typeface="+mn-lt"/>
          </a:endParaRPr>
        </a:p>
      </dgm:t>
    </dgm:pt>
    <dgm:pt modelId="{6ECA320C-D284-4C7D-B004-6EACEA1286AE}" type="parTrans" cxnId="{B0E4B9F9-F026-4F6B-B29F-6B252A75C35D}">
      <dgm:prSet/>
      <dgm:spPr/>
      <dgm:t>
        <a:bodyPr/>
        <a:lstStyle/>
        <a:p>
          <a:endParaRPr lang="en-GB" sz="2000">
            <a:solidFill>
              <a:schemeClr val="bg1"/>
            </a:solidFill>
            <a:latin typeface="+mn-lt"/>
          </a:endParaRPr>
        </a:p>
      </dgm:t>
    </dgm:pt>
    <dgm:pt modelId="{01F2D4B4-D1CC-4E16-ADD8-039FB76332A7}" type="sibTrans" cxnId="{B0E4B9F9-F026-4F6B-B29F-6B252A75C35D}">
      <dgm:prSet/>
      <dgm:spPr/>
      <dgm:t>
        <a:bodyPr/>
        <a:lstStyle/>
        <a:p>
          <a:endParaRPr lang="en-GB" sz="2000">
            <a:solidFill>
              <a:schemeClr val="bg1"/>
            </a:solidFill>
            <a:latin typeface="+mn-lt"/>
          </a:endParaRPr>
        </a:p>
      </dgm:t>
    </dgm:pt>
    <dgm:pt modelId="{9405D92B-1828-4028-8BDB-C62E0419D5B8}" type="pres">
      <dgm:prSet presAssocID="{30947793-79E4-4A37-BE46-07AF8009C96C}" presName="linear" presStyleCnt="0">
        <dgm:presLayoutVars>
          <dgm:dir/>
          <dgm:resizeHandles val="exact"/>
        </dgm:presLayoutVars>
      </dgm:prSet>
      <dgm:spPr/>
      <dgm:t>
        <a:bodyPr/>
        <a:lstStyle/>
        <a:p>
          <a:endParaRPr lang="en-GB"/>
        </a:p>
      </dgm:t>
    </dgm:pt>
    <dgm:pt modelId="{0A82E693-FF00-4442-8E2B-C5E806348024}" type="pres">
      <dgm:prSet presAssocID="{0EE8DB54-8D94-49AE-A4D0-3ED992BCA8DA}" presName="comp" presStyleCnt="0"/>
      <dgm:spPr/>
    </dgm:pt>
    <dgm:pt modelId="{054186D9-6669-4D9C-ACD2-0E9D6B2B1ED3}" type="pres">
      <dgm:prSet presAssocID="{0EE8DB54-8D94-49AE-A4D0-3ED992BCA8DA}" presName="box" presStyleLbl="node1" presStyleIdx="0" presStyleCnt="4"/>
      <dgm:spPr/>
      <dgm:t>
        <a:bodyPr/>
        <a:lstStyle/>
        <a:p>
          <a:endParaRPr lang="en-GB"/>
        </a:p>
      </dgm:t>
    </dgm:pt>
    <dgm:pt modelId="{8FD1D63D-F8D6-4089-BE5C-080227B46A81}" type="pres">
      <dgm:prSet presAssocID="{0EE8DB54-8D94-49AE-A4D0-3ED992BCA8DA}" presName="img" presStyleLbl="fgImgPlace1" presStyleIdx="0" presStyleCnt="4"/>
      <dgm:spPr/>
    </dgm:pt>
    <dgm:pt modelId="{EEF5DAC9-3204-4F43-89A4-5F051059F08C}" type="pres">
      <dgm:prSet presAssocID="{0EE8DB54-8D94-49AE-A4D0-3ED992BCA8DA}" presName="text" presStyleLbl="node1" presStyleIdx="0" presStyleCnt="4">
        <dgm:presLayoutVars>
          <dgm:bulletEnabled val="1"/>
        </dgm:presLayoutVars>
      </dgm:prSet>
      <dgm:spPr/>
      <dgm:t>
        <a:bodyPr/>
        <a:lstStyle/>
        <a:p>
          <a:endParaRPr lang="en-GB"/>
        </a:p>
      </dgm:t>
    </dgm:pt>
    <dgm:pt modelId="{CA7E0A84-6876-4842-BBEE-9423FDF24A46}" type="pres">
      <dgm:prSet presAssocID="{9951671A-6424-4070-A6F8-97C9368EAD69}" presName="spacer" presStyleCnt="0"/>
      <dgm:spPr/>
    </dgm:pt>
    <dgm:pt modelId="{E218EB81-634F-4B65-8BF1-56C6875C7C90}" type="pres">
      <dgm:prSet presAssocID="{F1FCE083-6889-4839-B17B-B5290F096A7B}" presName="comp" presStyleCnt="0"/>
      <dgm:spPr/>
    </dgm:pt>
    <dgm:pt modelId="{835FB2A3-A181-4B20-ACF3-FA77158C4788}" type="pres">
      <dgm:prSet presAssocID="{F1FCE083-6889-4839-B17B-B5290F096A7B}" presName="box" presStyleLbl="node1" presStyleIdx="1" presStyleCnt="4"/>
      <dgm:spPr/>
      <dgm:t>
        <a:bodyPr/>
        <a:lstStyle/>
        <a:p>
          <a:endParaRPr lang="en-GB"/>
        </a:p>
      </dgm:t>
    </dgm:pt>
    <dgm:pt modelId="{0492DB6F-5918-4270-8947-2EEBE574B209}" type="pres">
      <dgm:prSet presAssocID="{F1FCE083-6889-4839-B17B-B5290F096A7B}" presName="img" presStyleLbl="fgImgPlace1" presStyleIdx="1" presStyleCnt="4"/>
      <dgm:spPr/>
    </dgm:pt>
    <dgm:pt modelId="{F4388023-909C-496C-9B77-93C720522AAC}" type="pres">
      <dgm:prSet presAssocID="{F1FCE083-6889-4839-B17B-B5290F096A7B}" presName="text" presStyleLbl="node1" presStyleIdx="1" presStyleCnt="4">
        <dgm:presLayoutVars>
          <dgm:bulletEnabled val="1"/>
        </dgm:presLayoutVars>
      </dgm:prSet>
      <dgm:spPr/>
      <dgm:t>
        <a:bodyPr/>
        <a:lstStyle/>
        <a:p>
          <a:endParaRPr lang="en-GB"/>
        </a:p>
      </dgm:t>
    </dgm:pt>
    <dgm:pt modelId="{1866FBC2-9F3F-4600-AC3E-FD5D3D7C252E}" type="pres">
      <dgm:prSet presAssocID="{36351A1D-07DF-4CF5-BF10-7603053CF4E1}" presName="spacer" presStyleCnt="0"/>
      <dgm:spPr/>
    </dgm:pt>
    <dgm:pt modelId="{635E2A72-D0D7-4F79-A90A-7843F48575FD}" type="pres">
      <dgm:prSet presAssocID="{AC58D562-9042-4D34-98D9-AB80F9A907F9}" presName="comp" presStyleCnt="0"/>
      <dgm:spPr/>
    </dgm:pt>
    <dgm:pt modelId="{DDB79A07-DE62-4707-BC29-FC415602D6A5}" type="pres">
      <dgm:prSet presAssocID="{AC58D562-9042-4D34-98D9-AB80F9A907F9}" presName="box" presStyleLbl="node1" presStyleIdx="2" presStyleCnt="4"/>
      <dgm:spPr/>
      <dgm:t>
        <a:bodyPr/>
        <a:lstStyle/>
        <a:p>
          <a:endParaRPr lang="en-GB"/>
        </a:p>
      </dgm:t>
    </dgm:pt>
    <dgm:pt modelId="{9E4BBCA1-401D-4AF8-A0D6-CA558689CB33}" type="pres">
      <dgm:prSet presAssocID="{AC58D562-9042-4D34-98D9-AB80F9A907F9}" presName="img" presStyleLbl="fgImgPlace1" presStyleIdx="2" presStyleCnt="4"/>
      <dgm:spPr/>
    </dgm:pt>
    <dgm:pt modelId="{BFFD3B4A-FBDA-40EA-A031-FC6379A974CF}" type="pres">
      <dgm:prSet presAssocID="{AC58D562-9042-4D34-98D9-AB80F9A907F9}" presName="text" presStyleLbl="node1" presStyleIdx="2" presStyleCnt="4">
        <dgm:presLayoutVars>
          <dgm:bulletEnabled val="1"/>
        </dgm:presLayoutVars>
      </dgm:prSet>
      <dgm:spPr/>
      <dgm:t>
        <a:bodyPr/>
        <a:lstStyle/>
        <a:p>
          <a:endParaRPr lang="en-GB"/>
        </a:p>
      </dgm:t>
    </dgm:pt>
    <dgm:pt modelId="{FC63A952-8351-46A9-BB52-E5794B2F9681}" type="pres">
      <dgm:prSet presAssocID="{01F2D4B4-D1CC-4E16-ADD8-039FB76332A7}" presName="spacer" presStyleCnt="0"/>
      <dgm:spPr/>
    </dgm:pt>
    <dgm:pt modelId="{5CE5D790-AD21-4733-8F81-FFB360469AB3}" type="pres">
      <dgm:prSet presAssocID="{ACBAE6E8-F292-44E5-A5A6-0FAE3AD30F61}" presName="comp" presStyleCnt="0"/>
      <dgm:spPr/>
    </dgm:pt>
    <dgm:pt modelId="{26454E45-F6CC-4CC5-89A3-BEF0BF373A10}" type="pres">
      <dgm:prSet presAssocID="{ACBAE6E8-F292-44E5-A5A6-0FAE3AD30F61}" presName="box" presStyleLbl="node1" presStyleIdx="3" presStyleCnt="4"/>
      <dgm:spPr/>
      <dgm:t>
        <a:bodyPr/>
        <a:lstStyle/>
        <a:p>
          <a:endParaRPr lang="en-GB"/>
        </a:p>
      </dgm:t>
    </dgm:pt>
    <dgm:pt modelId="{9A692830-C6C7-435F-B95B-154040B73EF6}" type="pres">
      <dgm:prSet presAssocID="{ACBAE6E8-F292-44E5-A5A6-0FAE3AD30F61}" presName="img" presStyleLbl="fgImgPlace1" presStyleIdx="3" presStyleCnt="4"/>
      <dgm:spPr/>
    </dgm:pt>
    <dgm:pt modelId="{5E6B64CF-E0F1-42E9-94C4-04DC4A324573}" type="pres">
      <dgm:prSet presAssocID="{ACBAE6E8-F292-44E5-A5A6-0FAE3AD30F61}" presName="text" presStyleLbl="node1" presStyleIdx="3" presStyleCnt="4">
        <dgm:presLayoutVars>
          <dgm:bulletEnabled val="1"/>
        </dgm:presLayoutVars>
      </dgm:prSet>
      <dgm:spPr/>
      <dgm:t>
        <a:bodyPr/>
        <a:lstStyle/>
        <a:p>
          <a:endParaRPr lang="en-GB"/>
        </a:p>
      </dgm:t>
    </dgm:pt>
  </dgm:ptLst>
  <dgm:cxnLst>
    <dgm:cxn modelId="{6DF6A42F-565C-4D3D-8F38-E61A3854A72A}" srcId="{30947793-79E4-4A37-BE46-07AF8009C96C}" destId="{0EE8DB54-8D94-49AE-A4D0-3ED992BCA8DA}" srcOrd="0" destOrd="0" parTransId="{12F2830F-E4B2-4E99-BE82-6AA9D6BD7E3B}" sibTransId="{9951671A-6424-4070-A6F8-97C9368EAD69}"/>
    <dgm:cxn modelId="{302CC25D-569D-40FC-BCED-9107996434F6}" type="presOf" srcId="{ACBAE6E8-F292-44E5-A5A6-0FAE3AD30F61}" destId="{26454E45-F6CC-4CC5-89A3-BEF0BF373A10}" srcOrd="0" destOrd="0" presId="urn:microsoft.com/office/officeart/2005/8/layout/vList4"/>
    <dgm:cxn modelId="{9FC05BE3-FC99-4475-8875-C437BC419CB1}" type="presOf" srcId="{F1FCE083-6889-4839-B17B-B5290F096A7B}" destId="{F4388023-909C-496C-9B77-93C720522AAC}" srcOrd="1" destOrd="0" presId="urn:microsoft.com/office/officeart/2005/8/layout/vList4"/>
    <dgm:cxn modelId="{C77BC78B-6797-40FD-979C-DADA9A693EE7}" type="presOf" srcId="{AC58D562-9042-4D34-98D9-AB80F9A907F9}" destId="{DDB79A07-DE62-4707-BC29-FC415602D6A5}" srcOrd="0" destOrd="0" presId="urn:microsoft.com/office/officeart/2005/8/layout/vList4"/>
    <dgm:cxn modelId="{5C62F4FC-B678-4DA5-A90A-E8E76AA55BE1}" srcId="{30947793-79E4-4A37-BE46-07AF8009C96C}" destId="{ACBAE6E8-F292-44E5-A5A6-0FAE3AD30F61}" srcOrd="3" destOrd="0" parTransId="{37692855-87FB-48AE-9FA0-B7D94CEB53F3}" sibTransId="{F1D17D85-FA27-4490-8790-8FC04C620BA2}"/>
    <dgm:cxn modelId="{DFC16F0C-163F-4398-BA82-1216B57B7B2B}" type="presOf" srcId="{0EE8DB54-8D94-49AE-A4D0-3ED992BCA8DA}" destId="{EEF5DAC9-3204-4F43-89A4-5F051059F08C}" srcOrd="1" destOrd="0" presId="urn:microsoft.com/office/officeart/2005/8/layout/vList4"/>
    <dgm:cxn modelId="{6E10BA09-F350-4C2D-B301-B00A845AD1E5}" type="presOf" srcId="{ACBAE6E8-F292-44E5-A5A6-0FAE3AD30F61}" destId="{5E6B64CF-E0F1-42E9-94C4-04DC4A324573}" srcOrd="1" destOrd="0" presId="urn:microsoft.com/office/officeart/2005/8/layout/vList4"/>
    <dgm:cxn modelId="{9B118A0E-C273-4438-AFBB-4AF6E50DEFED}" type="presOf" srcId="{0EE8DB54-8D94-49AE-A4D0-3ED992BCA8DA}" destId="{054186D9-6669-4D9C-ACD2-0E9D6B2B1ED3}" srcOrd="0" destOrd="0" presId="urn:microsoft.com/office/officeart/2005/8/layout/vList4"/>
    <dgm:cxn modelId="{B0E4B9F9-F026-4F6B-B29F-6B252A75C35D}" srcId="{30947793-79E4-4A37-BE46-07AF8009C96C}" destId="{AC58D562-9042-4D34-98D9-AB80F9A907F9}" srcOrd="2" destOrd="0" parTransId="{6ECA320C-D284-4C7D-B004-6EACEA1286AE}" sibTransId="{01F2D4B4-D1CC-4E16-ADD8-039FB76332A7}"/>
    <dgm:cxn modelId="{1140EEAC-FC5E-4BE3-A4BD-01CB9EDBC5F1}" type="presOf" srcId="{AC58D562-9042-4D34-98D9-AB80F9A907F9}" destId="{BFFD3B4A-FBDA-40EA-A031-FC6379A974CF}" srcOrd="1" destOrd="0" presId="urn:microsoft.com/office/officeart/2005/8/layout/vList4"/>
    <dgm:cxn modelId="{EFFB3031-D2F0-4D31-81C6-C0C35227C958}" type="presOf" srcId="{F1FCE083-6889-4839-B17B-B5290F096A7B}" destId="{835FB2A3-A181-4B20-ACF3-FA77158C4788}" srcOrd="0" destOrd="0" presId="urn:microsoft.com/office/officeart/2005/8/layout/vList4"/>
    <dgm:cxn modelId="{B2A3A08B-EE43-4E59-ACA7-E363A0A8E068}" type="presOf" srcId="{30947793-79E4-4A37-BE46-07AF8009C96C}" destId="{9405D92B-1828-4028-8BDB-C62E0419D5B8}" srcOrd="0" destOrd="0" presId="urn:microsoft.com/office/officeart/2005/8/layout/vList4"/>
    <dgm:cxn modelId="{872B58D9-68A3-4EBD-BE6D-ADC68AC1D053}" srcId="{30947793-79E4-4A37-BE46-07AF8009C96C}" destId="{F1FCE083-6889-4839-B17B-B5290F096A7B}" srcOrd="1" destOrd="0" parTransId="{97933601-848C-44E4-8199-3C74895AF419}" sibTransId="{36351A1D-07DF-4CF5-BF10-7603053CF4E1}"/>
    <dgm:cxn modelId="{44A68A2E-55EB-4E15-A06E-0841CDAF6A3D}" type="presParOf" srcId="{9405D92B-1828-4028-8BDB-C62E0419D5B8}" destId="{0A82E693-FF00-4442-8E2B-C5E806348024}" srcOrd="0" destOrd="0" presId="urn:microsoft.com/office/officeart/2005/8/layout/vList4"/>
    <dgm:cxn modelId="{C969E843-3177-4C59-9C05-750D0EBBC7ED}" type="presParOf" srcId="{0A82E693-FF00-4442-8E2B-C5E806348024}" destId="{054186D9-6669-4D9C-ACD2-0E9D6B2B1ED3}" srcOrd="0" destOrd="0" presId="urn:microsoft.com/office/officeart/2005/8/layout/vList4"/>
    <dgm:cxn modelId="{6ED3FB81-AAC6-4C4C-ACDD-19BDD0515E16}" type="presParOf" srcId="{0A82E693-FF00-4442-8E2B-C5E806348024}" destId="{8FD1D63D-F8D6-4089-BE5C-080227B46A81}" srcOrd="1" destOrd="0" presId="urn:microsoft.com/office/officeart/2005/8/layout/vList4"/>
    <dgm:cxn modelId="{2B6E4BB3-04BA-452F-A0E1-B12F870C0290}" type="presParOf" srcId="{0A82E693-FF00-4442-8E2B-C5E806348024}" destId="{EEF5DAC9-3204-4F43-89A4-5F051059F08C}" srcOrd="2" destOrd="0" presId="urn:microsoft.com/office/officeart/2005/8/layout/vList4"/>
    <dgm:cxn modelId="{50770696-3DDC-4138-9587-8E2853104893}" type="presParOf" srcId="{9405D92B-1828-4028-8BDB-C62E0419D5B8}" destId="{CA7E0A84-6876-4842-BBEE-9423FDF24A46}" srcOrd="1" destOrd="0" presId="urn:microsoft.com/office/officeart/2005/8/layout/vList4"/>
    <dgm:cxn modelId="{BA22E648-9907-4015-ADC7-3A0B44EB10FC}" type="presParOf" srcId="{9405D92B-1828-4028-8BDB-C62E0419D5B8}" destId="{E218EB81-634F-4B65-8BF1-56C6875C7C90}" srcOrd="2" destOrd="0" presId="urn:microsoft.com/office/officeart/2005/8/layout/vList4"/>
    <dgm:cxn modelId="{0635A5FE-BB48-438B-ABF5-99B0D2A7597A}" type="presParOf" srcId="{E218EB81-634F-4B65-8BF1-56C6875C7C90}" destId="{835FB2A3-A181-4B20-ACF3-FA77158C4788}" srcOrd="0" destOrd="0" presId="urn:microsoft.com/office/officeart/2005/8/layout/vList4"/>
    <dgm:cxn modelId="{AFDC7FFB-B393-4EE2-A81D-99D4F31660BD}" type="presParOf" srcId="{E218EB81-634F-4B65-8BF1-56C6875C7C90}" destId="{0492DB6F-5918-4270-8947-2EEBE574B209}" srcOrd="1" destOrd="0" presId="urn:microsoft.com/office/officeart/2005/8/layout/vList4"/>
    <dgm:cxn modelId="{8FE16793-4780-4888-A6F6-61B41AFD8967}" type="presParOf" srcId="{E218EB81-634F-4B65-8BF1-56C6875C7C90}" destId="{F4388023-909C-496C-9B77-93C720522AAC}" srcOrd="2" destOrd="0" presId="urn:microsoft.com/office/officeart/2005/8/layout/vList4"/>
    <dgm:cxn modelId="{3DED5A19-61A9-4C5F-A944-E5A95CD2B1DC}" type="presParOf" srcId="{9405D92B-1828-4028-8BDB-C62E0419D5B8}" destId="{1866FBC2-9F3F-4600-AC3E-FD5D3D7C252E}" srcOrd="3" destOrd="0" presId="urn:microsoft.com/office/officeart/2005/8/layout/vList4"/>
    <dgm:cxn modelId="{01878B0B-ABEE-4792-9F74-BAD70E56F81B}" type="presParOf" srcId="{9405D92B-1828-4028-8BDB-C62E0419D5B8}" destId="{635E2A72-D0D7-4F79-A90A-7843F48575FD}" srcOrd="4" destOrd="0" presId="urn:microsoft.com/office/officeart/2005/8/layout/vList4"/>
    <dgm:cxn modelId="{3B6029BA-27EC-4FA7-993E-2A1A6FE76F32}" type="presParOf" srcId="{635E2A72-D0D7-4F79-A90A-7843F48575FD}" destId="{DDB79A07-DE62-4707-BC29-FC415602D6A5}" srcOrd="0" destOrd="0" presId="urn:microsoft.com/office/officeart/2005/8/layout/vList4"/>
    <dgm:cxn modelId="{9A469D7C-0F7E-4230-8630-A7C6C4C15832}" type="presParOf" srcId="{635E2A72-D0D7-4F79-A90A-7843F48575FD}" destId="{9E4BBCA1-401D-4AF8-A0D6-CA558689CB33}" srcOrd="1" destOrd="0" presId="urn:microsoft.com/office/officeart/2005/8/layout/vList4"/>
    <dgm:cxn modelId="{890D3481-DB73-4B20-9C0E-5BBACE7CC954}" type="presParOf" srcId="{635E2A72-D0D7-4F79-A90A-7843F48575FD}" destId="{BFFD3B4A-FBDA-40EA-A031-FC6379A974CF}" srcOrd="2" destOrd="0" presId="urn:microsoft.com/office/officeart/2005/8/layout/vList4"/>
    <dgm:cxn modelId="{F6618CF2-65AE-4798-A5D3-3D75742819D5}" type="presParOf" srcId="{9405D92B-1828-4028-8BDB-C62E0419D5B8}" destId="{FC63A952-8351-46A9-BB52-E5794B2F9681}" srcOrd="5" destOrd="0" presId="urn:microsoft.com/office/officeart/2005/8/layout/vList4"/>
    <dgm:cxn modelId="{12A3C891-29ED-4583-9168-C8A436CEF4F7}" type="presParOf" srcId="{9405D92B-1828-4028-8BDB-C62E0419D5B8}" destId="{5CE5D790-AD21-4733-8F81-FFB360469AB3}" srcOrd="6" destOrd="0" presId="urn:microsoft.com/office/officeart/2005/8/layout/vList4"/>
    <dgm:cxn modelId="{C40A687B-E782-460C-9F57-000CC493D9C7}" type="presParOf" srcId="{5CE5D790-AD21-4733-8F81-FFB360469AB3}" destId="{26454E45-F6CC-4CC5-89A3-BEF0BF373A10}" srcOrd="0" destOrd="0" presId="urn:microsoft.com/office/officeart/2005/8/layout/vList4"/>
    <dgm:cxn modelId="{829E438C-54AE-4157-B41D-DF61FAAB2B66}" type="presParOf" srcId="{5CE5D790-AD21-4733-8F81-FFB360469AB3}" destId="{9A692830-C6C7-435F-B95B-154040B73EF6}" srcOrd="1" destOrd="0" presId="urn:microsoft.com/office/officeart/2005/8/layout/vList4"/>
    <dgm:cxn modelId="{E8436210-BCAE-454F-8C72-E8C38F22DD33}" type="presParOf" srcId="{5CE5D790-AD21-4733-8F81-FFB360469AB3}" destId="{5E6B64CF-E0F1-42E9-94C4-04DC4A32457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A386D8-C03E-4D95-AE4D-BE3B1041F3F5}" type="doc">
      <dgm:prSet loTypeId="urn:microsoft.com/office/officeart/2008/layout/VerticalCurvedList" loCatId="list" qsTypeId="urn:microsoft.com/office/officeart/2005/8/quickstyle/3d1" qsCatId="3D" csTypeId="urn:microsoft.com/office/officeart/2005/8/colors/accent1_4" csCatId="accent1" phldr="1"/>
      <dgm:spPr/>
      <dgm:t>
        <a:bodyPr/>
        <a:lstStyle/>
        <a:p>
          <a:endParaRPr lang="en-GB"/>
        </a:p>
      </dgm:t>
    </dgm:pt>
    <dgm:pt modelId="{1DB4C5B5-582A-4068-B35B-A505D8CFEDD7}">
      <dgm:prSet phldrT="[Text]"/>
      <dgm:spPr/>
      <dgm:t>
        <a:bodyPr/>
        <a:lstStyle/>
        <a:p>
          <a:pPr algn="ctr"/>
          <a:r>
            <a:rPr lang="en-US" dirty="0" smtClean="0">
              <a:effectLst/>
              <a:latin typeface="Times New Roman" charset="0"/>
              <a:ea typeface="+mn-ea"/>
              <a:cs typeface="Times New Roman" charset="0"/>
            </a:rPr>
            <a:t>Where he met the Jews who had settled there after their escape from the bonds of Nebuchadnezzar</a:t>
          </a:r>
          <a:endParaRPr lang="en-GB" dirty="0"/>
        </a:p>
      </dgm:t>
    </dgm:pt>
    <dgm:pt modelId="{08FB5474-FB61-4BA0-ADDC-66614DFC6F4C}" type="parTrans" cxnId="{675034D2-4D70-48FD-8D97-95AF0A1FD2FE}">
      <dgm:prSet/>
      <dgm:spPr/>
      <dgm:t>
        <a:bodyPr/>
        <a:lstStyle/>
        <a:p>
          <a:pPr algn="ctr"/>
          <a:endParaRPr lang="en-GB"/>
        </a:p>
      </dgm:t>
    </dgm:pt>
    <dgm:pt modelId="{D8381CB7-F610-4CC8-AC17-2D343D4D489A}" type="sibTrans" cxnId="{675034D2-4D70-48FD-8D97-95AF0A1FD2FE}">
      <dgm:prSet/>
      <dgm:spPr/>
      <dgm:t>
        <a:bodyPr/>
        <a:lstStyle/>
        <a:p>
          <a:pPr algn="ctr"/>
          <a:endParaRPr lang="en-GB"/>
        </a:p>
      </dgm:t>
    </dgm:pt>
    <dgm:pt modelId="{C0142630-88C6-4A3A-A500-9446CAE86A34}">
      <dgm:prSet phldrT="[Text]"/>
      <dgm:spPr/>
      <dgm:t>
        <a:bodyPr/>
        <a:lstStyle/>
        <a:p>
          <a:pPr algn="ctr"/>
          <a:r>
            <a:rPr lang="en-US" dirty="0" smtClean="0">
              <a:effectLst/>
              <a:latin typeface="Times New Roman" charset="0"/>
              <a:ea typeface="+mn-ea"/>
              <a:cs typeface="Times New Roman" charset="0"/>
            </a:rPr>
            <a:t>From Afghanistan Jesus went to Kashmir where some Israelite tribes had also settled </a:t>
          </a:r>
          <a:endParaRPr lang="en-GB" dirty="0"/>
        </a:p>
      </dgm:t>
    </dgm:pt>
    <dgm:pt modelId="{50C596B5-C711-48C6-95A0-C0337A17A0E5}" type="parTrans" cxnId="{3C33BB6B-E13B-46DC-ABE0-724F14EF4628}">
      <dgm:prSet/>
      <dgm:spPr/>
      <dgm:t>
        <a:bodyPr/>
        <a:lstStyle/>
        <a:p>
          <a:pPr algn="ctr"/>
          <a:endParaRPr lang="en-GB"/>
        </a:p>
      </dgm:t>
    </dgm:pt>
    <dgm:pt modelId="{C087F790-9843-4076-A538-44DB98326F29}" type="sibTrans" cxnId="{3C33BB6B-E13B-46DC-ABE0-724F14EF4628}">
      <dgm:prSet/>
      <dgm:spPr/>
      <dgm:t>
        <a:bodyPr/>
        <a:lstStyle/>
        <a:p>
          <a:pPr algn="ctr"/>
          <a:endParaRPr lang="en-GB"/>
        </a:p>
      </dgm:t>
    </dgm:pt>
    <dgm:pt modelId="{695ED273-0A73-455A-B37D-C4712CE31F26}">
      <dgm:prSet/>
      <dgm:spPr/>
      <dgm:t>
        <a:bodyPr/>
        <a:lstStyle/>
        <a:p>
          <a:pPr algn="ctr"/>
          <a:r>
            <a:rPr lang="en-US" dirty="0" smtClean="0">
              <a:effectLst/>
              <a:latin typeface="Times New Roman" charset="0"/>
              <a:ea typeface="+mn-ea"/>
              <a:cs typeface="Times New Roman" charset="0"/>
            </a:rPr>
            <a:t>Jesus started his journey from Jerusalem and passing through </a:t>
          </a:r>
          <a:r>
            <a:rPr lang="en-US" dirty="0" err="1" smtClean="0">
              <a:effectLst/>
              <a:latin typeface="Times New Roman" charset="0"/>
              <a:ea typeface="+mn-ea"/>
              <a:cs typeface="Times New Roman" charset="0"/>
            </a:rPr>
            <a:t>Nasibus</a:t>
          </a:r>
          <a:r>
            <a:rPr lang="en-US" dirty="0" smtClean="0">
              <a:effectLst/>
              <a:latin typeface="Times New Roman" charset="0"/>
              <a:ea typeface="+mn-ea"/>
              <a:cs typeface="Times New Roman" charset="0"/>
            </a:rPr>
            <a:t> and Iran, Jesus reached Afghanistan </a:t>
          </a:r>
          <a:endParaRPr lang="en-GB" dirty="0"/>
        </a:p>
      </dgm:t>
    </dgm:pt>
    <dgm:pt modelId="{4C2FA7DC-D15A-4EF7-A0CF-C3F5F1576864}" type="parTrans" cxnId="{91E17D49-30D6-4850-B365-7CBB03461EC4}">
      <dgm:prSet/>
      <dgm:spPr/>
      <dgm:t>
        <a:bodyPr/>
        <a:lstStyle/>
        <a:p>
          <a:pPr algn="ctr"/>
          <a:endParaRPr lang="en-GB"/>
        </a:p>
      </dgm:t>
    </dgm:pt>
    <dgm:pt modelId="{CD8F957D-4ADF-46C1-8575-2845C167F96E}" type="sibTrans" cxnId="{91E17D49-30D6-4850-B365-7CBB03461EC4}">
      <dgm:prSet/>
      <dgm:spPr/>
      <dgm:t>
        <a:bodyPr/>
        <a:lstStyle/>
        <a:p>
          <a:pPr algn="ctr"/>
          <a:endParaRPr lang="en-GB"/>
        </a:p>
      </dgm:t>
    </dgm:pt>
    <dgm:pt modelId="{74A6D5E4-8ACC-44B3-9699-D5C2F586DBF0}">
      <dgm:prSet phldrT="[Text]"/>
      <dgm:spPr/>
      <dgm:t>
        <a:bodyPr/>
        <a:lstStyle/>
        <a:p>
          <a:pPr algn="ctr"/>
          <a:r>
            <a:rPr lang="en-US" dirty="0" smtClean="0">
              <a:effectLst/>
              <a:latin typeface="Times New Roman" charset="0"/>
              <a:ea typeface="+mn-ea"/>
              <a:cs typeface="Times New Roman" charset="0"/>
            </a:rPr>
            <a:t>He made Kashmir his home where he died and is  buried in Srinagar, Kashmir</a:t>
          </a:r>
          <a:endParaRPr lang="en-GB" dirty="0"/>
        </a:p>
      </dgm:t>
    </dgm:pt>
    <dgm:pt modelId="{AC8CF64E-CBCE-4CDD-B09B-40E9125A0042}" type="parTrans" cxnId="{12EA7699-EB6A-485F-B2E7-E31C0D680EC4}">
      <dgm:prSet/>
      <dgm:spPr/>
      <dgm:t>
        <a:bodyPr/>
        <a:lstStyle/>
        <a:p>
          <a:pPr algn="ctr"/>
          <a:endParaRPr lang="en-GB"/>
        </a:p>
      </dgm:t>
    </dgm:pt>
    <dgm:pt modelId="{1C7415EF-8A8C-49F5-BB4E-EFA379BEA865}" type="sibTrans" cxnId="{12EA7699-EB6A-485F-B2E7-E31C0D680EC4}">
      <dgm:prSet/>
      <dgm:spPr/>
      <dgm:t>
        <a:bodyPr/>
        <a:lstStyle/>
        <a:p>
          <a:pPr algn="ctr"/>
          <a:endParaRPr lang="en-GB"/>
        </a:p>
      </dgm:t>
    </dgm:pt>
    <dgm:pt modelId="{3EB89CFF-83D9-4911-92C6-8FCAD28DD538}" type="pres">
      <dgm:prSet presAssocID="{18A386D8-C03E-4D95-AE4D-BE3B1041F3F5}" presName="Name0" presStyleCnt="0">
        <dgm:presLayoutVars>
          <dgm:chMax val="7"/>
          <dgm:chPref val="7"/>
          <dgm:dir/>
        </dgm:presLayoutVars>
      </dgm:prSet>
      <dgm:spPr/>
      <dgm:t>
        <a:bodyPr/>
        <a:lstStyle/>
        <a:p>
          <a:endParaRPr lang="en-GB"/>
        </a:p>
      </dgm:t>
    </dgm:pt>
    <dgm:pt modelId="{92441F6A-D4A0-47D9-8309-899694158CFD}" type="pres">
      <dgm:prSet presAssocID="{18A386D8-C03E-4D95-AE4D-BE3B1041F3F5}" presName="Name1" presStyleCnt="0"/>
      <dgm:spPr/>
      <dgm:t>
        <a:bodyPr/>
        <a:lstStyle/>
        <a:p>
          <a:endParaRPr lang="en-GB"/>
        </a:p>
      </dgm:t>
    </dgm:pt>
    <dgm:pt modelId="{3B5E5D81-7210-464F-B639-8D5A27396434}" type="pres">
      <dgm:prSet presAssocID="{18A386D8-C03E-4D95-AE4D-BE3B1041F3F5}" presName="cycle" presStyleCnt="0"/>
      <dgm:spPr/>
      <dgm:t>
        <a:bodyPr/>
        <a:lstStyle/>
        <a:p>
          <a:endParaRPr lang="en-GB"/>
        </a:p>
      </dgm:t>
    </dgm:pt>
    <dgm:pt modelId="{71569C30-467B-43C8-94EE-EF0A0A4970D3}" type="pres">
      <dgm:prSet presAssocID="{18A386D8-C03E-4D95-AE4D-BE3B1041F3F5}" presName="srcNode" presStyleLbl="node1" presStyleIdx="0" presStyleCnt="4"/>
      <dgm:spPr/>
      <dgm:t>
        <a:bodyPr/>
        <a:lstStyle/>
        <a:p>
          <a:endParaRPr lang="en-GB"/>
        </a:p>
      </dgm:t>
    </dgm:pt>
    <dgm:pt modelId="{C742C5B2-9BF1-496C-92F8-BD7891782E06}" type="pres">
      <dgm:prSet presAssocID="{18A386D8-C03E-4D95-AE4D-BE3B1041F3F5}" presName="conn" presStyleLbl="parChTrans1D2" presStyleIdx="0" presStyleCnt="1"/>
      <dgm:spPr/>
      <dgm:t>
        <a:bodyPr/>
        <a:lstStyle/>
        <a:p>
          <a:endParaRPr lang="en-GB"/>
        </a:p>
      </dgm:t>
    </dgm:pt>
    <dgm:pt modelId="{41B505C6-47C4-4DF3-873B-EBB32F88CE7E}" type="pres">
      <dgm:prSet presAssocID="{18A386D8-C03E-4D95-AE4D-BE3B1041F3F5}" presName="extraNode" presStyleLbl="node1" presStyleIdx="0" presStyleCnt="4"/>
      <dgm:spPr/>
      <dgm:t>
        <a:bodyPr/>
        <a:lstStyle/>
        <a:p>
          <a:endParaRPr lang="en-GB"/>
        </a:p>
      </dgm:t>
    </dgm:pt>
    <dgm:pt modelId="{7D7F87F2-D089-476C-A7AE-08A194995329}" type="pres">
      <dgm:prSet presAssocID="{18A386D8-C03E-4D95-AE4D-BE3B1041F3F5}" presName="dstNode" presStyleLbl="node1" presStyleIdx="0" presStyleCnt="4"/>
      <dgm:spPr/>
      <dgm:t>
        <a:bodyPr/>
        <a:lstStyle/>
        <a:p>
          <a:endParaRPr lang="en-GB"/>
        </a:p>
      </dgm:t>
    </dgm:pt>
    <dgm:pt modelId="{BCE95E21-5FCE-4336-8835-DB928DED2824}" type="pres">
      <dgm:prSet presAssocID="{695ED273-0A73-455A-B37D-C4712CE31F26}" presName="text_1" presStyleLbl="node1" presStyleIdx="0" presStyleCnt="4">
        <dgm:presLayoutVars>
          <dgm:bulletEnabled val="1"/>
        </dgm:presLayoutVars>
      </dgm:prSet>
      <dgm:spPr/>
      <dgm:t>
        <a:bodyPr/>
        <a:lstStyle/>
        <a:p>
          <a:endParaRPr lang="en-GB"/>
        </a:p>
      </dgm:t>
    </dgm:pt>
    <dgm:pt modelId="{DDFC19D0-4116-45BC-BDFD-432F8D7A60D1}" type="pres">
      <dgm:prSet presAssocID="{695ED273-0A73-455A-B37D-C4712CE31F26}" presName="accent_1" presStyleCnt="0"/>
      <dgm:spPr/>
      <dgm:t>
        <a:bodyPr/>
        <a:lstStyle/>
        <a:p>
          <a:endParaRPr lang="en-GB"/>
        </a:p>
      </dgm:t>
    </dgm:pt>
    <dgm:pt modelId="{78E6B9E9-6B28-42D7-BAAE-2B03A3572CDE}" type="pres">
      <dgm:prSet presAssocID="{695ED273-0A73-455A-B37D-C4712CE31F26}"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en-GB"/>
        </a:p>
      </dgm:t>
    </dgm:pt>
    <dgm:pt modelId="{2E888BB9-B4DA-4BAC-A527-7469BED50842}" type="pres">
      <dgm:prSet presAssocID="{1DB4C5B5-582A-4068-B35B-A505D8CFEDD7}" presName="text_2" presStyleLbl="node1" presStyleIdx="1" presStyleCnt="4">
        <dgm:presLayoutVars>
          <dgm:bulletEnabled val="1"/>
        </dgm:presLayoutVars>
      </dgm:prSet>
      <dgm:spPr/>
      <dgm:t>
        <a:bodyPr/>
        <a:lstStyle/>
        <a:p>
          <a:endParaRPr lang="en-GB"/>
        </a:p>
      </dgm:t>
    </dgm:pt>
    <dgm:pt modelId="{9D59B29F-0D35-49D3-9C26-5062E88D1282}" type="pres">
      <dgm:prSet presAssocID="{1DB4C5B5-582A-4068-B35B-A505D8CFEDD7}" presName="accent_2" presStyleCnt="0"/>
      <dgm:spPr/>
      <dgm:t>
        <a:bodyPr/>
        <a:lstStyle/>
        <a:p>
          <a:endParaRPr lang="en-GB"/>
        </a:p>
      </dgm:t>
    </dgm:pt>
    <dgm:pt modelId="{CD1410B2-1D0D-4612-B5B6-AF9B426AFE30}" type="pres">
      <dgm:prSet presAssocID="{1DB4C5B5-582A-4068-B35B-A505D8CFEDD7}"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en-GB"/>
        </a:p>
      </dgm:t>
    </dgm:pt>
    <dgm:pt modelId="{C4E4A054-96C6-45B3-BFB6-219A481BE9D5}" type="pres">
      <dgm:prSet presAssocID="{C0142630-88C6-4A3A-A500-9446CAE86A34}" presName="text_3" presStyleLbl="node1" presStyleIdx="2" presStyleCnt="4">
        <dgm:presLayoutVars>
          <dgm:bulletEnabled val="1"/>
        </dgm:presLayoutVars>
      </dgm:prSet>
      <dgm:spPr/>
      <dgm:t>
        <a:bodyPr/>
        <a:lstStyle/>
        <a:p>
          <a:endParaRPr lang="en-GB"/>
        </a:p>
      </dgm:t>
    </dgm:pt>
    <dgm:pt modelId="{1FF9C042-F65D-4AC7-B770-469AD313BB2E}" type="pres">
      <dgm:prSet presAssocID="{C0142630-88C6-4A3A-A500-9446CAE86A34}" presName="accent_3" presStyleCnt="0"/>
      <dgm:spPr/>
      <dgm:t>
        <a:bodyPr/>
        <a:lstStyle/>
        <a:p>
          <a:endParaRPr lang="en-GB"/>
        </a:p>
      </dgm:t>
    </dgm:pt>
    <dgm:pt modelId="{5D378693-B655-4507-9886-52B20BCEAD90}" type="pres">
      <dgm:prSet presAssocID="{C0142630-88C6-4A3A-A500-9446CAE86A34}" presName="accentRepeatNode" presStyleLbl="solidFgAcc1" presStyleIdx="2" presStyleCnt="4"/>
      <dgm:spPr>
        <a:blipFill rotWithShape="0">
          <a:blip xmlns:r="http://schemas.openxmlformats.org/officeDocument/2006/relationships" r:embed="rId3"/>
          <a:stretch>
            <a:fillRect/>
          </a:stretch>
        </a:blipFill>
      </dgm:spPr>
      <dgm:t>
        <a:bodyPr/>
        <a:lstStyle/>
        <a:p>
          <a:endParaRPr lang="en-GB"/>
        </a:p>
      </dgm:t>
    </dgm:pt>
    <dgm:pt modelId="{2B065495-57FF-4CA3-9461-D32190B8B616}" type="pres">
      <dgm:prSet presAssocID="{74A6D5E4-8ACC-44B3-9699-D5C2F586DBF0}" presName="text_4" presStyleLbl="node1" presStyleIdx="3" presStyleCnt="4">
        <dgm:presLayoutVars>
          <dgm:bulletEnabled val="1"/>
        </dgm:presLayoutVars>
      </dgm:prSet>
      <dgm:spPr/>
      <dgm:t>
        <a:bodyPr/>
        <a:lstStyle/>
        <a:p>
          <a:endParaRPr lang="en-GB"/>
        </a:p>
      </dgm:t>
    </dgm:pt>
    <dgm:pt modelId="{91FB8398-F910-4BF7-BC76-F3156C4D74F9}" type="pres">
      <dgm:prSet presAssocID="{74A6D5E4-8ACC-44B3-9699-D5C2F586DBF0}" presName="accent_4" presStyleCnt="0"/>
      <dgm:spPr/>
      <dgm:t>
        <a:bodyPr/>
        <a:lstStyle/>
        <a:p>
          <a:endParaRPr lang="en-GB"/>
        </a:p>
      </dgm:t>
    </dgm:pt>
    <dgm:pt modelId="{C8AE8B39-4E25-47F8-9DD0-CD0891B28155}" type="pres">
      <dgm:prSet presAssocID="{74A6D5E4-8ACC-44B3-9699-D5C2F586DBF0}" presName="accentRepeatNode" presStyleLbl="solidFgAcc1" presStyleIdx="3" presStyleCnt="4"/>
      <dgm:spPr>
        <a:blipFill rotWithShape="0">
          <a:blip xmlns:r="http://schemas.openxmlformats.org/officeDocument/2006/relationships" r:embed="rId4"/>
          <a:stretch>
            <a:fillRect/>
          </a:stretch>
        </a:blipFill>
      </dgm:spPr>
      <dgm:t>
        <a:bodyPr/>
        <a:lstStyle/>
        <a:p>
          <a:endParaRPr lang="en-GB"/>
        </a:p>
      </dgm:t>
    </dgm:pt>
  </dgm:ptLst>
  <dgm:cxnLst>
    <dgm:cxn modelId="{18D4162B-8F82-49ED-9E61-08F413682B2C}" type="presOf" srcId="{695ED273-0A73-455A-B37D-C4712CE31F26}" destId="{BCE95E21-5FCE-4336-8835-DB928DED2824}" srcOrd="0" destOrd="0" presId="urn:microsoft.com/office/officeart/2008/layout/VerticalCurvedList"/>
    <dgm:cxn modelId="{3C33BB6B-E13B-46DC-ABE0-724F14EF4628}" srcId="{18A386D8-C03E-4D95-AE4D-BE3B1041F3F5}" destId="{C0142630-88C6-4A3A-A500-9446CAE86A34}" srcOrd="2" destOrd="0" parTransId="{50C596B5-C711-48C6-95A0-C0337A17A0E5}" sibTransId="{C087F790-9843-4076-A538-44DB98326F29}"/>
    <dgm:cxn modelId="{12EA7699-EB6A-485F-B2E7-E31C0D680EC4}" srcId="{18A386D8-C03E-4D95-AE4D-BE3B1041F3F5}" destId="{74A6D5E4-8ACC-44B3-9699-D5C2F586DBF0}" srcOrd="3" destOrd="0" parTransId="{AC8CF64E-CBCE-4CDD-B09B-40E9125A0042}" sibTransId="{1C7415EF-8A8C-49F5-BB4E-EFA379BEA865}"/>
    <dgm:cxn modelId="{227EF719-A6D2-43A7-B669-13E249805EEA}" type="presOf" srcId="{74A6D5E4-8ACC-44B3-9699-D5C2F586DBF0}" destId="{2B065495-57FF-4CA3-9461-D32190B8B616}" srcOrd="0" destOrd="0" presId="urn:microsoft.com/office/officeart/2008/layout/VerticalCurvedList"/>
    <dgm:cxn modelId="{847D9EFC-7848-45F0-B64B-162F48EFF736}" type="presOf" srcId="{C0142630-88C6-4A3A-A500-9446CAE86A34}" destId="{C4E4A054-96C6-45B3-BFB6-219A481BE9D5}" srcOrd="0" destOrd="0" presId="urn:microsoft.com/office/officeart/2008/layout/VerticalCurvedList"/>
    <dgm:cxn modelId="{86026686-62EA-451C-9E38-FED0A78EED44}" type="presOf" srcId="{CD8F957D-4ADF-46C1-8575-2845C167F96E}" destId="{C742C5B2-9BF1-496C-92F8-BD7891782E06}" srcOrd="0" destOrd="0" presId="urn:microsoft.com/office/officeart/2008/layout/VerticalCurvedList"/>
    <dgm:cxn modelId="{2565209F-97EC-47DB-9FFF-981A79597C7D}" type="presOf" srcId="{1DB4C5B5-582A-4068-B35B-A505D8CFEDD7}" destId="{2E888BB9-B4DA-4BAC-A527-7469BED50842}" srcOrd="0" destOrd="0" presId="urn:microsoft.com/office/officeart/2008/layout/VerticalCurvedList"/>
    <dgm:cxn modelId="{50150073-1B18-4738-ABA8-6DDB7ACA9AD7}" type="presOf" srcId="{18A386D8-C03E-4D95-AE4D-BE3B1041F3F5}" destId="{3EB89CFF-83D9-4911-92C6-8FCAD28DD538}" srcOrd="0" destOrd="0" presId="urn:microsoft.com/office/officeart/2008/layout/VerticalCurvedList"/>
    <dgm:cxn modelId="{675034D2-4D70-48FD-8D97-95AF0A1FD2FE}" srcId="{18A386D8-C03E-4D95-AE4D-BE3B1041F3F5}" destId="{1DB4C5B5-582A-4068-B35B-A505D8CFEDD7}" srcOrd="1" destOrd="0" parTransId="{08FB5474-FB61-4BA0-ADDC-66614DFC6F4C}" sibTransId="{D8381CB7-F610-4CC8-AC17-2D343D4D489A}"/>
    <dgm:cxn modelId="{91E17D49-30D6-4850-B365-7CBB03461EC4}" srcId="{18A386D8-C03E-4D95-AE4D-BE3B1041F3F5}" destId="{695ED273-0A73-455A-B37D-C4712CE31F26}" srcOrd="0" destOrd="0" parTransId="{4C2FA7DC-D15A-4EF7-A0CF-C3F5F1576864}" sibTransId="{CD8F957D-4ADF-46C1-8575-2845C167F96E}"/>
    <dgm:cxn modelId="{EEB5789A-C1D1-419A-80EF-572392F33DAA}" type="presParOf" srcId="{3EB89CFF-83D9-4911-92C6-8FCAD28DD538}" destId="{92441F6A-D4A0-47D9-8309-899694158CFD}" srcOrd="0" destOrd="0" presId="urn:microsoft.com/office/officeart/2008/layout/VerticalCurvedList"/>
    <dgm:cxn modelId="{C45C716E-DD2A-47DD-AF85-DDA7AF6C5528}" type="presParOf" srcId="{92441F6A-D4A0-47D9-8309-899694158CFD}" destId="{3B5E5D81-7210-464F-B639-8D5A27396434}" srcOrd="0" destOrd="0" presId="urn:microsoft.com/office/officeart/2008/layout/VerticalCurvedList"/>
    <dgm:cxn modelId="{D1689F06-62CC-48A9-A8F7-4A0BD2BCBF41}" type="presParOf" srcId="{3B5E5D81-7210-464F-B639-8D5A27396434}" destId="{71569C30-467B-43C8-94EE-EF0A0A4970D3}" srcOrd="0" destOrd="0" presId="urn:microsoft.com/office/officeart/2008/layout/VerticalCurvedList"/>
    <dgm:cxn modelId="{1411177A-D01A-48A7-8CD7-52ABAF67430C}" type="presParOf" srcId="{3B5E5D81-7210-464F-B639-8D5A27396434}" destId="{C742C5B2-9BF1-496C-92F8-BD7891782E06}" srcOrd="1" destOrd="0" presId="urn:microsoft.com/office/officeart/2008/layout/VerticalCurvedList"/>
    <dgm:cxn modelId="{02493000-1DA1-46E2-B180-672E40B727B4}" type="presParOf" srcId="{3B5E5D81-7210-464F-B639-8D5A27396434}" destId="{41B505C6-47C4-4DF3-873B-EBB32F88CE7E}" srcOrd="2" destOrd="0" presId="urn:microsoft.com/office/officeart/2008/layout/VerticalCurvedList"/>
    <dgm:cxn modelId="{E1C6E183-D5D6-449B-AE0F-800C676D3395}" type="presParOf" srcId="{3B5E5D81-7210-464F-B639-8D5A27396434}" destId="{7D7F87F2-D089-476C-A7AE-08A194995329}" srcOrd="3" destOrd="0" presId="urn:microsoft.com/office/officeart/2008/layout/VerticalCurvedList"/>
    <dgm:cxn modelId="{48EDF6E0-A5AC-4462-812D-CEE0B17185FD}" type="presParOf" srcId="{92441F6A-D4A0-47D9-8309-899694158CFD}" destId="{BCE95E21-5FCE-4336-8835-DB928DED2824}" srcOrd="1" destOrd="0" presId="urn:microsoft.com/office/officeart/2008/layout/VerticalCurvedList"/>
    <dgm:cxn modelId="{D7892E1C-A5CB-48AC-8500-1B90425CDEF5}" type="presParOf" srcId="{92441F6A-D4A0-47D9-8309-899694158CFD}" destId="{DDFC19D0-4116-45BC-BDFD-432F8D7A60D1}" srcOrd="2" destOrd="0" presId="urn:microsoft.com/office/officeart/2008/layout/VerticalCurvedList"/>
    <dgm:cxn modelId="{B83EA861-49C6-4CF1-8E82-D2E2E114D970}" type="presParOf" srcId="{DDFC19D0-4116-45BC-BDFD-432F8D7A60D1}" destId="{78E6B9E9-6B28-42D7-BAAE-2B03A3572CDE}" srcOrd="0" destOrd="0" presId="urn:microsoft.com/office/officeart/2008/layout/VerticalCurvedList"/>
    <dgm:cxn modelId="{9471AE22-A48C-42BC-AB0D-264FCEDCEAD1}" type="presParOf" srcId="{92441F6A-D4A0-47D9-8309-899694158CFD}" destId="{2E888BB9-B4DA-4BAC-A527-7469BED50842}" srcOrd="3" destOrd="0" presId="urn:microsoft.com/office/officeart/2008/layout/VerticalCurvedList"/>
    <dgm:cxn modelId="{45E7F672-18DD-4737-905E-9277EF0E2800}" type="presParOf" srcId="{92441F6A-D4A0-47D9-8309-899694158CFD}" destId="{9D59B29F-0D35-49D3-9C26-5062E88D1282}" srcOrd="4" destOrd="0" presId="urn:microsoft.com/office/officeart/2008/layout/VerticalCurvedList"/>
    <dgm:cxn modelId="{7BA79C90-D887-43D6-9034-A63A441D8126}" type="presParOf" srcId="{9D59B29F-0D35-49D3-9C26-5062E88D1282}" destId="{CD1410B2-1D0D-4612-B5B6-AF9B426AFE30}" srcOrd="0" destOrd="0" presId="urn:microsoft.com/office/officeart/2008/layout/VerticalCurvedList"/>
    <dgm:cxn modelId="{BDC7BBC8-FB3A-4251-9326-28B2F9BF3BFF}" type="presParOf" srcId="{92441F6A-D4A0-47D9-8309-899694158CFD}" destId="{C4E4A054-96C6-45B3-BFB6-219A481BE9D5}" srcOrd="5" destOrd="0" presId="urn:microsoft.com/office/officeart/2008/layout/VerticalCurvedList"/>
    <dgm:cxn modelId="{FF23ADB7-E03C-40BE-BAE2-2E109AA7E0A9}" type="presParOf" srcId="{92441F6A-D4A0-47D9-8309-899694158CFD}" destId="{1FF9C042-F65D-4AC7-B770-469AD313BB2E}" srcOrd="6" destOrd="0" presId="urn:microsoft.com/office/officeart/2008/layout/VerticalCurvedList"/>
    <dgm:cxn modelId="{C6F6B9D5-05A1-4495-93C1-BD0D08C0858A}" type="presParOf" srcId="{1FF9C042-F65D-4AC7-B770-469AD313BB2E}" destId="{5D378693-B655-4507-9886-52B20BCEAD90}" srcOrd="0" destOrd="0" presId="urn:microsoft.com/office/officeart/2008/layout/VerticalCurvedList"/>
    <dgm:cxn modelId="{46EE3A58-72D6-486F-BFF4-BC218123C5B8}" type="presParOf" srcId="{92441F6A-D4A0-47D9-8309-899694158CFD}" destId="{2B065495-57FF-4CA3-9461-D32190B8B616}" srcOrd="7" destOrd="0" presId="urn:microsoft.com/office/officeart/2008/layout/VerticalCurvedList"/>
    <dgm:cxn modelId="{FF322F7D-CDE7-4EC8-AAC5-FCE98ACF593D}" type="presParOf" srcId="{92441F6A-D4A0-47D9-8309-899694158CFD}" destId="{91FB8398-F910-4BF7-BC76-F3156C4D74F9}" srcOrd="8" destOrd="0" presId="urn:microsoft.com/office/officeart/2008/layout/VerticalCurvedList"/>
    <dgm:cxn modelId="{B49E4DA5-996C-4709-AC64-314D533F7E90}" type="presParOf" srcId="{91FB8398-F910-4BF7-BC76-F3156C4D74F9}" destId="{C8AE8B39-4E25-47F8-9DD0-CD0891B281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2C20CC-77E9-45DB-A265-A58C5B5BAE2F}"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n-GB"/>
        </a:p>
      </dgm:t>
    </dgm:pt>
    <dgm:pt modelId="{E5996CEC-8FD2-4271-AF25-2EDBC8B09932}">
      <dgm:prSet phldrT="[Text]" custT="1"/>
      <dgm:spPr/>
      <dgm:t>
        <a:bodyPr/>
        <a:lstStyle/>
        <a:p>
          <a:pPr algn="ctr"/>
          <a:r>
            <a:rPr lang="en-GB" sz="2000" b="1" dirty="0" smtClean="0">
              <a:solidFill>
                <a:schemeClr val="bg1"/>
              </a:solidFill>
            </a:rPr>
            <a:t>To dispel serious misconceptions about the earlier and later life of Jesus (on whom be peace) by authentic evidence</a:t>
          </a:r>
          <a:endParaRPr lang="en-GB" sz="2000" b="1" dirty="0">
            <a:solidFill>
              <a:schemeClr val="bg1"/>
            </a:solidFill>
          </a:endParaRPr>
        </a:p>
      </dgm:t>
    </dgm:pt>
    <dgm:pt modelId="{D0AB6858-9129-45EC-BB4F-66C99C4718FF}" type="parTrans" cxnId="{B1AF5B65-774A-4726-AF00-D4D541FBC08F}">
      <dgm:prSet/>
      <dgm:spPr/>
      <dgm:t>
        <a:bodyPr/>
        <a:lstStyle/>
        <a:p>
          <a:pPr algn="ctr"/>
          <a:endParaRPr lang="en-GB" sz="2000">
            <a:solidFill>
              <a:schemeClr val="bg1"/>
            </a:solidFill>
          </a:endParaRPr>
        </a:p>
      </dgm:t>
    </dgm:pt>
    <dgm:pt modelId="{6132D388-255E-4D73-896C-2FE7C58D48B9}" type="sibTrans" cxnId="{B1AF5B65-774A-4726-AF00-D4D541FBC08F}">
      <dgm:prSet/>
      <dgm:spPr/>
      <dgm:t>
        <a:bodyPr/>
        <a:lstStyle/>
        <a:p>
          <a:pPr algn="ctr"/>
          <a:endParaRPr lang="en-GB" sz="2000">
            <a:solidFill>
              <a:schemeClr val="bg1"/>
            </a:solidFill>
          </a:endParaRPr>
        </a:p>
      </dgm:t>
    </dgm:pt>
    <dgm:pt modelId="{DB5A4514-169C-402B-9218-383DF99609A7}" type="pres">
      <dgm:prSet presAssocID="{A52C20CC-77E9-45DB-A265-A58C5B5BAE2F}" presName="linear" presStyleCnt="0">
        <dgm:presLayoutVars>
          <dgm:dir/>
          <dgm:animLvl val="lvl"/>
          <dgm:resizeHandles val="exact"/>
        </dgm:presLayoutVars>
      </dgm:prSet>
      <dgm:spPr/>
      <dgm:t>
        <a:bodyPr/>
        <a:lstStyle/>
        <a:p>
          <a:endParaRPr lang="en-GB"/>
        </a:p>
      </dgm:t>
    </dgm:pt>
    <dgm:pt modelId="{E42D17A7-8183-43D3-A521-D8BCCF576B2A}" type="pres">
      <dgm:prSet presAssocID="{E5996CEC-8FD2-4271-AF25-2EDBC8B09932}" presName="parentLin" presStyleCnt="0"/>
      <dgm:spPr/>
    </dgm:pt>
    <dgm:pt modelId="{1861AD74-2621-4FB7-B72D-609147C586E4}" type="pres">
      <dgm:prSet presAssocID="{E5996CEC-8FD2-4271-AF25-2EDBC8B09932}" presName="parentLeftMargin" presStyleLbl="node1" presStyleIdx="0" presStyleCnt="1"/>
      <dgm:spPr/>
      <dgm:t>
        <a:bodyPr/>
        <a:lstStyle/>
        <a:p>
          <a:endParaRPr lang="en-GB"/>
        </a:p>
      </dgm:t>
    </dgm:pt>
    <dgm:pt modelId="{F76386BC-5EB4-4CF0-94BB-735F9E488088}" type="pres">
      <dgm:prSet presAssocID="{E5996CEC-8FD2-4271-AF25-2EDBC8B09932}" presName="parentText" presStyleLbl="node1" presStyleIdx="0" presStyleCnt="1" custScaleX="114844">
        <dgm:presLayoutVars>
          <dgm:chMax val="0"/>
          <dgm:bulletEnabled val="1"/>
        </dgm:presLayoutVars>
      </dgm:prSet>
      <dgm:spPr/>
      <dgm:t>
        <a:bodyPr/>
        <a:lstStyle/>
        <a:p>
          <a:endParaRPr lang="en-GB"/>
        </a:p>
      </dgm:t>
    </dgm:pt>
    <dgm:pt modelId="{2FA395B7-3690-4FCD-9807-2F4E6752D75F}" type="pres">
      <dgm:prSet presAssocID="{E5996CEC-8FD2-4271-AF25-2EDBC8B09932}" presName="negativeSpace" presStyleCnt="0"/>
      <dgm:spPr/>
    </dgm:pt>
    <dgm:pt modelId="{F0E318FD-2FB2-4E82-AEE7-5B7542C7AB55}" type="pres">
      <dgm:prSet presAssocID="{E5996CEC-8FD2-4271-AF25-2EDBC8B09932}" presName="childText" presStyleLbl="conFgAcc1" presStyleIdx="0" presStyleCnt="1">
        <dgm:presLayoutVars>
          <dgm:bulletEnabled val="1"/>
        </dgm:presLayoutVars>
      </dgm:prSet>
      <dgm:spPr/>
    </dgm:pt>
  </dgm:ptLst>
  <dgm:cxnLst>
    <dgm:cxn modelId="{F9EA88D1-CD6B-419A-B155-DEDFC4FDB6FD}" type="presOf" srcId="{E5996CEC-8FD2-4271-AF25-2EDBC8B09932}" destId="{1861AD74-2621-4FB7-B72D-609147C586E4}" srcOrd="0" destOrd="0" presId="urn:microsoft.com/office/officeart/2005/8/layout/list1"/>
    <dgm:cxn modelId="{B1AF5B65-774A-4726-AF00-D4D541FBC08F}" srcId="{A52C20CC-77E9-45DB-A265-A58C5B5BAE2F}" destId="{E5996CEC-8FD2-4271-AF25-2EDBC8B09932}" srcOrd="0" destOrd="0" parTransId="{D0AB6858-9129-45EC-BB4F-66C99C4718FF}" sibTransId="{6132D388-255E-4D73-896C-2FE7C58D48B9}"/>
    <dgm:cxn modelId="{95611632-012A-4D41-972C-A3145F16C91E}" type="presOf" srcId="{A52C20CC-77E9-45DB-A265-A58C5B5BAE2F}" destId="{DB5A4514-169C-402B-9218-383DF99609A7}" srcOrd="0" destOrd="0" presId="urn:microsoft.com/office/officeart/2005/8/layout/list1"/>
    <dgm:cxn modelId="{5D6A6CD6-D102-42DF-9A56-A413C2DA5072}" type="presOf" srcId="{E5996CEC-8FD2-4271-AF25-2EDBC8B09932}" destId="{F76386BC-5EB4-4CF0-94BB-735F9E488088}" srcOrd="1" destOrd="0" presId="urn:microsoft.com/office/officeart/2005/8/layout/list1"/>
    <dgm:cxn modelId="{5923B8CD-FBD4-440D-9E8F-4344A8B2399D}" type="presParOf" srcId="{DB5A4514-169C-402B-9218-383DF99609A7}" destId="{E42D17A7-8183-43D3-A521-D8BCCF576B2A}" srcOrd="0" destOrd="0" presId="urn:microsoft.com/office/officeart/2005/8/layout/list1"/>
    <dgm:cxn modelId="{7FA23866-18A0-4BDC-850F-62B0A8A5442F}" type="presParOf" srcId="{E42D17A7-8183-43D3-A521-D8BCCF576B2A}" destId="{1861AD74-2621-4FB7-B72D-609147C586E4}" srcOrd="0" destOrd="0" presId="urn:microsoft.com/office/officeart/2005/8/layout/list1"/>
    <dgm:cxn modelId="{5F7D85A8-9B47-41BE-BFE9-2E52CA799B75}" type="presParOf" srcId="{E42D17A7-8183-43D3-A521-D8BCCF576B2A}" destId="{F76386BC-5EB4-4CF0-94BB-735F9E488088}" srcOrd="1" destOrd="0" presId="urn:microsoft.com/office/officeart/2005/8/layout/list1"/>
    <dgm:cxn modelId="{0D53AD09-62DD-4641-B8DC-55EA8C2E5A03}" type="presParOf" srcId="{DB5A4514-169C-402B-9218-383DF99609A7}" destId="{2FA395B7-3690-4FCD-9807-2F4E6752D75F}" srcOrd="1" destOrd="0" presId="urn:microsoft.com/office/officeart/2005/8/layout/list1"/>
    <dgm:cxn modelId="{A0E34501-149B-4B6C-9820-71F83060BE25}" type="presParOf" srcId="{DB5A4514-169C-402B-9218-383DF99609A7}" destId="{F0E318FD-2FB2-4E82-AEE7-5B7542C7AB5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31329B-DB1B-41C3-A7C4-5C2981861B6E}" type="doc">
      <dgm:prSet loTypeId="urn:microsoft.com/office/officeart/2009/3/layout/FramedTextPicture" loCatId="picture" qsTypeId="urn:microsoft.com/office/officeart/2005/8/quickstyle/3d2" qsCatId="3D" csTypeId="urn:microsoft.com/office/officeart/2005/8/colors/accent1_2" csCatId="accent1" phldr="1"/>
      <dgm:spPr/>
      <dgm:t>
        <a:bodyPr/>
        <a:lstStyle/>
        <a:p>
          <a:endParaRPr lang="en-GB"/>
        </a:p>
      </dgm:t>
    </dgm:pt>
    <dgm:pt modelId="{AFD604C8-DD0F-48AF-8E60-FDDC850FCA26}">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en-US" sz="2400" b="1" dirty="0" smtClean="0">
              <a:solidFill>
                <a:schemeClr val="bg1"/>
              </a:solidFill>
              <a:effectLst/>
              <a:latin typeface="Times New Roman" charset="0"/>
              <a:ea typeface="+mn-ea"/>
              <a:cs typeface="Times New Roman" charset="0"/>
            </a:rPr>
            <a:t>I alone am the light of this age of darkness </a:t>
          </a:r>
        </a:p>
        <a:p>
          <a:r>
            <a:rPr lang="en-US" sz="2400" b="1" dirty="0" smtClean="0">
              <a:solidFill>
                <a:schemeClr val="bg1"/>
              </a:solidFill>
              <a:effectLst/>
              <a:latin typeface="Times New Roman" charset="0"/>
              <a:ea typeface="+mn-ea"/>
              <a:cs typeface="Times New Roman" charset="0"/>
            </a:rPr>
            <a:t>He who follows me will be saved from falling into the pits prepared by the Devil for those who walk in the dark</a:t>
          </a:r>
          <a:endParaRPr lang="en-GB" sz="2400" b="1" dirty="0">
            <a:solidFill>
              <a:schemeClr val="bg1"/>
            </a:solidFill>
          </a:endParaRPr>
        </a:p>
      </dgm:t>
    </dgm:pt>
    <dgm:pt modelId="{7A957AE6-AE4B-4810-B843-E8E16F241B36}" type="parTrans" cxnId="{53A66B20-87B8-43D3-925F-73D68E179EB9}">
      <dgm:prSet/>
      <dgm:spPr/>
      <dgm:t>
        <a:bodyPr/>
        <a:lstStyle/>
        <a:p>
          <a:endParaRPr lang="en-GB">
            <a:solidFill>
              <a:schemeClr val="bg1"/>
            </a:solidFill>
          </a:endParaRPr>
        </a:p>
      </dgm:t>
    </dgm:pt>
    <dgm:pt modelId="{06437900-71D9-4AC0-A76C-86E0079CB0BF}" type="sibTrans" cxnId="{53A66B20-87B8-43D3-925F-73D68E179EB9}">
      <dgm:prSet/>
      <dgm:spPr/>
      <dgm:t>
        <a:bodyPr/>
        <a:lstStyle/>
        <a:p>
          <a:endParaRPr lang="en-GB">
            <a:solidFill>
              <a:schemeClr val="bg1"/>
            </a:solidFill>
          </a:endParaRPr>
        </a:p>
      </dgm:t>
    </dgm:pt>
    <dgm:pt modelId="{ADFF04BB-9A5A-4903-927A-BBDFBDC2DA74}" type="pres">
      <dgm:prSet presAssocID="{AC31329B-DB1B-41C3-A7C4-5C2981861B6E}" presName="Name0" presStyleCnt="0">
        <dgm:presLayoutVars>
          <dgm:chMax/>
          <dgm:chPref/>
          <dgm:dir/>
        </dgm:presLayoutVars>
      </dgm:prSet>
      <dgm:spPr/>
      <dgm:t>
        <a:bodyPr/>
        <a:lstStyle/>
        <a:p>
          <a:endParaRPr lang="en-GB"/>
        </a:p>
      </dgm:t>
    </dgm:pt>
    <dgm:pt modelId="{0460C363-5D0D-4B30-AD46-00EE83467CFC}" type="pres">
      <dgm:prSet presAssocID="{AFD604C8-DD0F-48AF-8E60-FDDC850FCA26}" presName="composite" presStyleCnt="0">
        <dgm:presLayoutVars>
          <dgm:chMax/>
          <dgm:chPref/>
        </dgm:presLayoutVars>
      </dgm:prSet>
      <dgm:spPr/>
    </dgm:pt>
    <dgm:pt modelId="{7AEB74ED-BDE8-4E70-979D-96A3715475DC}" type="pres">
      <dgm:prSet presAssocID="{AFD604C8-DD0F-48AF-8E60-FDDC850FCA26}" presName="Image" presStyleLbl="bgImgPlace1" presStyleIdx="0" presStyleCnt="1" custScaleX="83941" custScaleY="128893"/>
      <dgm:spPr>
        <a:blipFill rotWithShape="1">
          <a:blip xmlns:r="http://schemas.openxmlformats.org/officeDocument/2006/relationships" r:embed="rId1"/>
          <a:stretch>
            <a:fillRect/>
          </a:stretch>
        </a:blipFill>
        <a:ln>
          <a:solidFill>
            <a:schemeClr val="accent1">
              <a:lumMod val="50000"/>
            </a:schemeClr>
          </a:solidFill>
        </a:ln>
      </dgm:spPr>
      <dgm:t>
        <a:bodyPr/>
        <a:lstStyle/>
        <a:p>
          <a:endParaRPr lang="en-GB"/>
        </a:p>
      </dgm:t>
    </dgm:pt>
    <dgm:pt modelId="{D6F89F59-942E-4179-874E-9CE87EE858E2}" type="pres">
      <dgm:prSet presAssocID="{AFD604C8-DD0F-48AF-8E60-FDDC850FCA26}" presName="ParentText" presStyleLbl="revTx" presStyleIdx="0" presStyleCnt="1">
        <dgm:presLayoutVars>
          <dgm:chMax val="0"/>
          <dgm:chPref val="0"/>
          <dgm:bulletEnabled val="1"/>
        </dgm:presLayoutVars>
      </dgm:prSet>
      <dgm:spPr/>
      <dgm:t>
        <a:bodyPr/>
        <a:lstStyle/>
        <a:p>
          <a:endParaRPr lang="en-GB"/>
        </a:p>
      </dgm:t>
    </dgm:pt>
    <dgm:pt modelId="{60F96B3F-2DFE-47AF-8D56-3588D175A124}" type="pres">
      <dgm:prSet presAssocID="{AFD604C8-DD0F-48AF-8E60-FDDC850FCA26}" presName="tlFrame" presStyleLbl="node1" presStyleIdx="0" presStyleCnt="4"/>
      <dgm:spPr/>
    </dgm:pt>
    <dgm:pt modelId="{84EB98DD-2C91-4A55-A815-05ECC0592354}" type="pres">
      <dgm:prSet presAssocID="{AFD604C8-DD0F-48AF-8E60-FDDC850FCA26}" presName="trFrame" presStyleLbl="node1" presStyleIdx="1" presStyleCnt="4"/>
      <dgm:spPr/>
    </dgm:pt>
    <dgm:pt modelId="{A0B79676-BBBD-4B11-906D-373E0A8E7C6B}" type="pres">
      <dgm:prSet presAssocID="{AFD604C8-DD0F-48AF-8E60-FDDC850FCA26}" presName="blFrame" presStyleLbl="node1" presStyleIdx="2" presStyleCnt="4"/>
      <dgm:spPr/>
    </dgm:pt>
    <dgm:pt modelId="{F29E438D-AE38-4BD5-BD00-46E3DC75064F}" type="pres">
      <dgm:prSet presAssocID="{AFD604C8-DD0F-48AF-8E60-FDDC850FCA26}" presName="brFrame" presStyleLbl="node1" presStyleIdx="3" presStyleCnt="4"/>
      <dgm:spPr/>
    </dgm:pt>
  </dgm:ptLst>
  <dgm:cxnLst>
    <dgm:cxn modelId="{53A66B20-87B8-43D3-925F-73D68E179EB9}" srcId="{AC31329B-DB1B-41C3-A7C4-5C2981861B6E}" destId="{AFD604C8-DD0F-48AF-8E60-FDDC850FCA26}" srcOrd="0" destOrd="0" parTransId="{7A957AE6-AE4B-4810-B843-E8E16F241B36}" sibTransId="{06437900-71D9-4AC0-A76C-86E0079CB0BF}"/>
    <dgm:cxn modelId="{1A50A5B7-CA6B-4A65-833F-2FA6A975A2AF}" type="presOf" srcId="{AFD604C8-DD0F-48AF-8E60-FDDC850FCA26}" destId="{D6F89F59-942E-4179-874E-9CE87EE858E2}" srcOrd="0" destOrd="0" presId="urn:microsoft.com/office/officeart/2009/3/layout/FramedTextPicture"/>
    <dgm:cxn modelId="{E378F4FA-AA64-4A83-A598-78AAE06B4853}" type="presOf" srcId="{AC31329B-DB1B-41C3-A7C4-5C2981861B6E}" destId="{ADFF04BB-9A5A-4903-927A-BBDFBDC2DA74}" srcOrd="0" destOrd="0" presId="urn:microsoft.com/office/officeart/2009/3/layout/FramedTextPicture"/>
    <dgm:cxn modelId="{3CDF3878-DAE5-4ED4-A668-143E0226DAB4}" type="presParOf" srcId="{ADFF04BB-9A5A-4903-927A-BBDFBDC2DA74}" destId="{0460C363-5D0D-4B30-AD46-00EE83467CFC}" srcOrd="0" destOrd="0" presId="urn:microsoft.com/office/officeart/2009/3/layout/FramedTextPicture"/>
    <dgm:cxn modelId="{5F838EAD-4C88-4871-9142-4056337A043A}" type="presParOf" srcId="{0460C363-5D0D-4B30-AD46-00EE83467CFC}" destId="{7AEB74ED-BDE8-4E70-979D-96A3715475DC}" srcOrd="0" destOrd="0" presId="urn:microsoft.com/office/officeart/2009/3/layout/FramedTextPicture"/>
    <dgm:cxn modelId="{3730DA69-BB5E-41A5-824C-4299A52687E7}" type="presParOf" srcId="{0460C363-5D0D-4B30-AD46-00EE83467CFC}" destId="{D6F89F59-942E-4179-874E-9CE87EE858E2}" srcOrd="1" destOrd="0" presId="urn:microsoft.com/office/officeart/2009/3/layout/FramedTextPicture"/>
    <dgm:cxn modelId="{3C00EBDD-F823-4412-B33C-140B5C943CEA}" type="presParOf" srcId="{0460C363-5D0D-4B30-AD46-00EE83467CFC}" destId="{60F96B3F-2DFE-47AF-8D56-3588D175A124}" srcOrd="2" destOrd="0" presId="urn:microsoft.com/office/officeart/2009/3/layout/FramedTextPicture"/>
    <dgm:cxn modelId="{084C1919-36EE-447F-9F9C-C260CA61EF71}" type="presParOf" srcId="{0460C363-5D0D-4B30-AD46-00EE83467CFC}" destId="{84EB98DD-2C91-4A55-A815-05ECC0592354}" srcOrd="3" destOrd="0" presId="urn:microsoft.com/office/officeart/2009/3/layout/FramedTextPicture"/>
    <dgm:cxn modelId="{17DA1192-C26D-4587-9C9F-D87F1CE494D3}" type="presParOf" srcId="{0460C363-5D0D-4B30-AD46-00EE83467CFC}" destId="{A0B79676-BBBD-4B11-906D-373E0A8E7C6B}" srcOrd="4" destOrd="0" presId="urn:microsoft.com/office/officeart/2009/3/layout/FramedTextPicture"/>
    <dgm:cxn modelId="{0F7C8FC7-4F34-4450-A615-49FD226502CA}" type="presParOf" srcId="{0460C363-5D0D-4B30-AD46-00EE83467CFC}" destId="{F29E438D-AE38-4BD5-BD00-46E3DC75064F}"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EAD0D6-D125-49FA-9571-62DB1756C4C5}" type="doc">
      <dgm:prSet loTypeId="urn:microsoft.com/office/officeart/2005/8/layout/vList4" loCatId="picture" qsTypeId="urn:microsoft.com/office/officeart/2005/8/quickstyle/3d1" qsCatId="3D" csTypeId="urn:microsoft.com/office/officeart/2005/8/colors/accent1_2" csCatId="accent1" phldr="1"/>
      <dgm:spPr/>
      <dgm:t>
        <a:bodyPr/>
        <a:lstStyle/>
        <a:p>
          <a:endParaRPr lang="en-GB"/>
        </a:p>
      </dgm:t>
    </dgm:pt>
    <dgm:pt modelId="{AA6DB0DF-ABDA-493B-9C43-152401570208}">
      <dgm:prSet phldrT="[Text]" custT="1"/>
      <dgm:spPr/>
      <dgm:t>
        <a:bodyPr/>
        <a:lstStyle/>
        <a:p>
          <a:pPr algn="ctr"/>
          <a:r>
            <a:rPr lang="en-US" sz="2000" dirty="0" smtClean="0">
              <a:solidFill>
                <a:schemeClr val="bg1"/>
              </a:solidFill>
              <a:effectLst/>
              <a:latin typeface="+mn-lt"/>
              <a:ea typeface="+mn-ea"/>
              <a:cs typeface="Times New Roman" charset="0"/>
            </a:rPr>
            <a:t>I shall try to prove in this book that Jesus did not die on the cross, nor did he go up to the heavens; nor would he ever again come down to the earth</a:t>
          </a:r>
          <a:endParaRPr lang="en-GB" sz="2000" dirty="0">
            <a:solidFill>
              <a:schemeClr val="bg1"/>
            </a:solidFill>
            <a:latin typeface="+mn-lt"/>
          </a:endParaRPr>
        </a:p>
      </dgm:t>
    </dgm:pt>
    <dgm:pt modelId="{508E923E-6D6D-4033-9FBA-FB655FA827F7}" type="parTrans" cxnId="{2A6372C3-8F4D-4CA5-A5D5-0805C86BFF2C}">
      <dgm:prSet/>
      <dgm:spPr/>
      <dgm:t>
        <a:bodyPr/>
        <a:lstStyle/>
        <a:p>
          <a:endParaRPr lang="en-GB" sz="2000">
            <a:latin typeface="+mn-lt"/>
          </a:endParaRPr>
        </a:p>
      </dgm:t>
    </dgm:pt>
    <dgm:pt modelId="{2EE264B0-EEEB-4FC4-8EBA-E5247441E417}" type="sibTrans" cxnId="{2A6372C3-8F4D-4CA5-A5D5-0805C86BFF2C}">
      <dgm:prSet/>
      <dgm:spPr/>
      <dgm:t>
        <a:bodyPr/>
        <a:lstStyle/>
        <a:p>
          <a:endParaRPr lang="en-GB" sz="2000">
            <a:latin typeface="+mn-lt"/>
          </a:endParaRPr>
        </a:p>
      </dgm:t>
    </dgm:pt>
    <dgm:pt modelId="{7AA19611-FA52-494D-8A81-44D24439951D}">
      <dgm:prSet phldrT="[Text]" custT="1"/>
      <dgm:spPr/>
      <dgm:t>
        <a:bodyPr/>
        <a:lstStyle/>
        <a:p>
          <a:pPr algn="ctr"/>
          <a:r>
            <a:rPr lang="en-US" sz="2000" dirty="0" smtClean="0">
              <a:solidFill>
                <a:schemeClr val="bg1"/>
              </a:solidFill>
              <a:effectLst/>
              <a:latin typeface="+mn-lt"/>
              <a:ea typeface="+mn-ea"/>
              <a:cs typeface="Times New Roman" charset="0"/>
            </a:rPr>
            <a:t>The fact of the matter is that Jesus died at the age of 120 years at Srinagar, Kashmir, where his tomb is still to be found in the Khan </a:t>
          </a:r>
          <a:r>
            <a:rPr lang="en-US" sz="2000" dirty="0" err="1" smtClean="0">
              <a:solidFill>
                <a:schemeClr val="bg1"/>
              </a:solidFill>
              <a:effectLst/>
              <a:latin typeface="+mn-lt"/>
              <a:ea typeface="+mn-ea"/>
              <a:cs typeface="Times New Roman" charset="0"/>
            </a:rPr>
            <a:t>Yar</a:t>
          </a:r>
          <a:r>
            <a:rPr lang="en-US" sz="2000" dirty="0" smtClean="0">
              <a:solidFill>
                <a:schemeClr val="bg1"/>
              </a:solidFill>
              <a:effectLst/>
              <a:latin typeface="+mn-lt"/>
              <a:ea typeface="+mn-ea"/>
              <a:cs typeface="Times New Roman" charset="0"/>
            </a:rPr>
            <a:t> quarter</a:t>
          </a:r>
          <a:endParaRPr lang="en-GB" sz="2000" dirty="0">
            <a:solidFill>
              <a:schemeClr val="bg1"/>
            </a:solidFill>
            <a:latin typeface="+mn-lt"/>
          </a:endParaRPr>
        </a:p>
      </dgm:t>
    </dgm:pt>
    <dgm:pt modelId="{D261AAB8-535C-4ABD-80C7-0940AAD0FFAC}" type="parTrans" cxnId="{441A62B9-AB06-4FF9-8985-4A06238623F2}">
      <dgm:prSet/>
      <dgm:spPr/>
      <dgm:t>
        <a:bodyPr/>
        <a:lstStyle/>
        <a:p>
          <a:endParaRPr lang="en-GB" sz="2000">
            <a:latin typeface="+mn-lt"/>
          </a:endParaRPr>
        </a:p>
      </dgm:t>
    </dgm:pt>
    <dgm:pt modelId="{E65968A7-7F6D-4866-AC98-9A5616D6F2CA}" type="sibTrans" cxnId="{441A62B9-AB06-4FF9-8985-4A06238623F2}">
      <dgm:prSet/>
      <dgm:spPr/>
      <dgm:t>
        <a:bodyPr/>
        <a:lstStyle/>
        <a:p>
          <a:endParaRPr lang="en-GB" sz="2000">
            <a:latin typeface="+mn-lt"/>
          </a:endParaRPr>
        </a:p>
      </dgm:t>
    </dgm:pt>
    <dgm:pt modelId="{72A931A5-351F-43F8-A536-14AE99C5A72A}" type="pres">
      <dgm:prSet presAssocID="{35EAD0D6-D125-49FA-9571-62DB1756C4C5}" presName="linear" presStyleCnt="0">
        <dgm:presLayoutVars>
          <dgm:dir/>
          <dgm:resizeHandles val="exact"/>
        </dgm:presLayoutVars>
      </dgm:prSet>
      <dgm:spPr/>
      <dgm:t>
        <a:bodyPr/>
        <a:lstStyle/>
        <a:p>
          <a:endParaRPr lang="en-GB"/>
        </a:p>
      </dgm:t>
    </dgm:pt>
    <dgm:pt modelId="{CFE3F892-9FE4-4AE7-BE51-6C20F664CE28}" type="pres">
      <dgm:prSet presAssocID="{AA6DB0DF-ABDA-493B-9C43-152401570208}" presName="comp" presStyleCnt="0"/>
      <dgm:spPr/>
    </dgm:pt>
    <dgm:pt modelId="{21455C72-BBA6-4AEE-9D23-F6DCE286C69E}" type="pres">
      <dgm:prSet presAssocID="{AA6DB0DF-ABDA-493B-9C43-152401570208}" presName="box" presStyleLbl="node1" presStyleIdx="0" presStyleCnt="2" custScaleY="72494"/>
      <dgm:spPr/>
      <dgm:t>
        <a:bodyPr/>
        <a:lstStyle/>
        <a:p>
          <a:endParaRPr lang="en-GB"/>
        </a:p>
      </dgm:t>
    </dgm:pt>
    <dgm:pt modelId="{30F69347-A81B-4A17-9D62-D3B987228239}" type="pres">
      <dgm:prSet presAssocID="{AA6DB0DF-ABDA-493B-9C43-152401570208}" presName="img" presStyleLbl="fgImgPlace1" presStyleIdx="0" presStyleCnt="2" custScaleX="72693" custScaleY="77544"/>
      <dgm:spPr>
        <a:blipFill rotWithShape="1">
          <a:blip xmlns:r="http://schemas.openxmlformats.org/officeDocument/2006/relationships" r:embed="rId1"/>
          <a:stretch>
            <a:fillRect/>
          </a:stretch>
        </a:blipFill>
      </dgm:spPr>
      <dgm:t>
        <a:bodyPr/>
        <a:lstStyle/>
        <a:p>
          <a:endParaRPr lang="en-GB"/>
        </a:p>
      </dgm:t>
    </dgm:pt>
    <dgm:pt modelId="{8F86CD4E-4697-4BB2-AA66-7B36A5082C1C}" type="pres">
      <dgm:prSet presAssocID="{AA6DB0DF-ABDA-493B-9C43-152401570208}" presName="text" presStyleLbl="node1" presStyleIdx="0" presStyleCnt="2">
        <dgm:presLayoutVars>
          <dgm:bulletEnabled val="1"/>
        </dgm:presLayoutVars>
      </dgm:prSet>
      <dgm:spPr/>
      <dgm:t>
        <a:bodyPr/>
        <a:lstStyle/>
        <a:p>
          <a:endParaRPr lang="en-GB"/>
        </a:p>
      </dgm:t>
    </dgm:pt>
    <dgm:pt modelId="{BF995B6A-8BBB-4BA9-9209-03B0D6E9EDF7}" type="pres">
      <dgm:prSet presAssocID="{2EE264B0-EEEB-4FC4-8EBA-E5247441E417}" presName="spacer" presStyleCnt="0"/>
      <dgm:spPr/>
    </dgm:pt>
    <dgm:pt modelId="{3EEC3371-23CD-4C7B-B5B5-66C186328C59}" type="pres">
      <dgm:prSet presAssocID="{7AA19611-FA52-494D-8A81-44D24439951D}" presName="comp" presStyleCnt="0"/>
      <dgm:spPr/>
    </dgm:pt>
    <dgm:pt modelId="{D1767497-3EE6-43D8-8987-4B4F1EDFF1DB}" type="pres">
      <dgm:prSet presAssocID="{7AA19611-FA52-494D-8A81-44D24439951D}" presName="box" presStyleLbl="node1" presStyleIdx="1" presStyleCnt="2" custScaleY="79047"/>
      <dgm:spPr/>
      <dgm:t>
        <a:bodyPr/>
        <a:lstStyle/>
        <a:p>
          <a:endParaRPr lang="en-GB"/>
        </a:p>
      </dgm:t>
    </dgm:pt>
    <dgm:pt modelId="{E62F7676-BD03-4938-84A3-ACFB3185226E}" type="pres">
      <dgm:prSet presAssocID="{7AA19611-FA52-494D-8A81-44D24439951D}" presName="img" presStyleLbl="fgImgPlace1" presStyleIdx="1" presStyleCnt="2" custScaleX="89171" custScaleY="83695"/>
      <dgm:spPr>
        <a:blipFill rotWithShape="1">
          <a:blip xmlns:r="http://schemas.openxmlformats.org/officeDocument/2006/relationships" r:embed="rId2"/>
          <a:stretch>
            <a:fillRect/>
          </a:stretch>
        </a:blipFill>
      </dgm:spPr>
      <dgm:t>
        <a:bodyPr/>
        <a:lstStyle/>
        <a:p>
          <a:endParaRPr lang="en-GB"/>
        </a:p>
      </dgm:t>
    </dgm:pt>
    <dgm:pt modelId="{8C38AEA5-24C8-4B3A-8920-254713D109D1}" type="pres">
      <dgm:prSet presAssocID="{7AA19611-FA52-494D-8A81-44D24439951D}" presName="text" presStyleLbl="node1" presStyleIdx="1" presStyleCnt="2">
        <dgm:presLayoutVars>
          <dgm:bulletEnabled val="1"/>
        </dgm:presLayoutVars>
      </dgm:prSet>
      <dgm:spPr/>
      <dgm:t>
        <a:bodyPr/>
        <a:lstStyle/>
        <a:p>
          <a:endParaRPr lang="en-GB"/>
        </a:p>
      </dgm:t>
    </dgm:pt>
  </dgm:ptLst>
  <dgm:cxnLst>
    <dgm:cxn modelId="{2A6372C3-8F4D-4CA5-A5D5-0805C86BFF2C}" srcId="{35EAD0D6-D125-49FA-9571-62DB1756C4C5}" destId="{AA6DB0DF-ABDA-493B-9C43-152401570208}" srcOrd="0" destOrd="0" parTransId="{508E923E-6D6D-4033-9FBA-FB655FA827F7}" sibTransId="{2EE264B0-EEEB-4FC4-8EBA-E5247441E417}"/>
    <dgm:cxn modelId="{388B88F5-6D4B-46E4-A053-1138EBAC9FFB}" type="presOf" srcId="{AA6DB0DF-ABDA-493B-9C43-152401570208}" destId="{8F86CD4E-4697-4BB2-AA66-7B36A5082C1C}" srcOrd="1" destOrd="0" presId="urn:microsoft.com/office/officeart/2005/8/layout/vList4"/>
    <dgm:cxn modelId="{441A62B9-AB06-4FF9-8985-4A06238623F2}" srcId="{35EAD0D6-D125-49FA-9571-62DB1756C4C5}" destId="{7AA19611-FA52-494D-8A81-44D24439951D}" srcOrd="1" destOrd="0" parTransId="{D261AAB8-535C-4ABD-80C7-0940AAD0FFAC}" sibTransId="{E65968A7-7F6D-4866-AC98-9A5616D6F2CA}"/>
    <dgm:cxn modelId="{4A09AA27-E310-4EF7-9F47-159FD11F7B1D}" type="presOf" srcId="{7AA19611-FA52-494D-8A81-44D24439951D}" destId="{D1767497-3EE6-43D8-8987-4B4F1EDFF1DB}" srcOrd="0" destOrd="0" presId="urn:microsoft.com/office/officeart/2005/8/layout/vList4"/>
    <dgm:cxn modelId="{223D226C-4087-4E5A-BDEA-8B62C1A19013}" type="presOf" srcId="{AA6DB0DF-ABDA-493B-9C43-152401570208}" destId="{21455C72-BBA6-4AEE-9D23-F6DCE286C69E}" srcOrd="0" destOrd="0" presId="urn:microsoft.com/office/officeart/2005/8/layout/vList4"/>
    <dgm:cxn modelId="{0A9AD0B1-1DE3-46C6-9161-B335CE5883B3}" type="presOf" srcId="{35EAD0D6-D125-49FA-9571-62DB1756C4C5}" destId="{72A931A5-351F-43F8-A536-14AE99C5A72A}" srcOrd="0" destOrd="0" presId="urn:microsoft.com/office/officeart/2005/8/layout/vList4"/>
    <dgm:cxn modelId="{8273AC8B-C67A-4981-AF05-D6C03A4E1BC9}" type="presOf" srcId="{7AA19611-FA52-494D-8A81-44D24439951D}" destId="{8C38AEA5-24C8-4B3A-8920-254713D109D1}" srcOrd="1" destOrd="0" presId="urn:microsoft.com/office/officeart/2005/8/layout/vList4"/>
    <dgm:cxn modelId="{3FB7A78E-8136-45A4-AC2B-E2E9CE33C8CB}" type="presParOf" srcId="{72A931A5-351F-43F8-A536-14AE99C5A72A}" destId="{CFE3F892-9FE4-4AE7-BE51-6C20F664CE28}" srcOrd="0" destOrd="0" presId="urn:microsoft.com/office/officeart/2005/8/layout/vList4"/>
    <dgm:cxn modelId="{7BFB1EF4-61C7-468E-8366-0C515B4E5329}" type="presParOf" srcId="{CFE3F892-9FE4-4AE7-BE51-6C20F664CE28}" destId="{21455C72-BBA6-4AEE-9D23-F6DCE286C69E}" srcOrd="0" destOrd="0" presId="urn:microsoft.com/office/officeart/2005/8/layout/vList4"/>
    <dgm:cxn modelId="{96D83D2E-23DF-4381-8B7D-C110EC54817F}" type="presParOf" srcId="{CFE3F892-9FE4-4AE7-BE51-6C20F664CE28}" destId="{30F69347-A81B-4A17-9D62-D3B987228239}" srcOrd="1" destOrd="0" presId="urn:microsoft.com/office/officeart/2005/8/layout/vList4"/>
    <dgm:cxn modelId="{EAAB77A1-1EAA-4C02-9D5D-89036821CF48}" type="presParOf" srcId="{CFE3F892-9FE4-4AE7-BE51-6C20F664CE28}" destId="{8F86CD4E-4697-4BB2-AA66-7B36A5082C1C}" srcOrd="2" destOrd="0" presId="urn:microsoft.com/office/officeart/2005/8/layout/vList4"/>
    <dgm:cxn modelId="{A761422F-2D7C-4FE2-A694-DEDF7E8C7EE6}" type="presParOf" srcId="{72A931A5-351F-43F8-A536-14AE99C5A72A}" destId="{BF995B6A-8BBB-4BA9-9209-03B0D6E9EDF7}" srcOrd="1" destOrd="0" presId="urn:microsoft.com/office/officeart/2005/8/layout/vList4"/>
    <dgm:cxn modelId="{5DAC822E-3999-4349-9621-34B418EFFB3F}" type="presParOf" srcId="{72A931A5-351F-43F8-A536-14AE99C5A72A}" destId="{3EEC3371-23CD-4C7B-B5B5-66C186328C59}" srcOrd="2" destOrd="0" presId="urn:microsoft.com/office/officeart/2005/8/layout/vList4"/>
    <dgm:cxn modelId="{AFFD1187-9FCE-48DD-8671-DF8ECE9A7EA2}" type="presParOf" srcId="{3EEC3371-23CD-4C7B-B5B5-66C186328C59}" destId="{D1767497-3EE6-43D8-8987-4B4F1EDFF1DB}" srcOrd="0" destOrd="0" presId="urn:microsoft.com/office/officeart/2005/8/layout/vList4"/>
    <dgm:cxn modelId="{752D27D3-114D-4B7C-9930-6D781377CB33}" type="presParOf" srcId="{3EEC3371-23CD-4C7B-B5B5-66C186328C59}" destId="{E62F7676-BD03-4938-84A3-ACFB3185226E}" srcOrd="1" destOrd="0" presId="urn:microsoft.com/office/officeart/2005/8/layout/vList4"/>
    <dgm:cxn modelId="{B74F08A5-A9B8-4911-A3BC-BE10F55F5BE4}" type="presParOf" srcId="{3EEC3371-23CD-4C7B-B5B5-66C186328C59}" destId="{8C38AEA5-24C8-4B3A-8920-254713D109D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229B16-42BE-4946-A0EA-781A96453DDC}" type="doc">
      <dgm:prSet loTypeId="urn:microsoft.com/office/officeart/2005/8/layout/vList4" loCatId="list" qsTypeId="urn:microsoft.com/office/officeart/2005/8/quickstyle/3d2" qsCatId="3D" csTypeId="urn:microsoft.com/office/officeart/2005/8/colors/colorful5" csCatId="colorful" phldr="1"/>
      <dgm:spPr/>
      <dgm:t>
        <a:bodyPr/>
        <a:lstStyle/>
        <a:p>
          <a:endParaRPr lang="en-GB"/>
        </a:p>
      </dgm:t>
    </dgm:pt>
    <dgm:pt modelId="{76770603-D9DE-43C2-8A3C-AD5CB878EF81}">
      <dgm:prSet phldrT="[Text]" custT="1"/>
      <dgm:spPr/>
      <dgm:t>
        <a:bodyPr/>
        <a:lstStyle/>
        <a:p>
          <a:pPr algn="ctr"/>
          <a:r>
            <a:rPr lang="en-US" sz="2000" smtClean="0">
              <a:effectLst/>
              <a:latin typeface="+mn-lt"/>
              <a:ea typeface="+mn-ea"/>
              <a:cs typeface="Times New Roman" charset="0"/>
            </a:rPr>
            <a:t>Jesus came out of the tomb (bowels of the earth)  alive and went to his tribes who lived in the eastern countries</a:t>
          </a:r>
          <a:endParaRPr lang="en-GB" sz="2000" dirty="0">
            <a:latin typeface="+mn-lt"/>
          </a:endParaRPr>
        </a:p>
      </dgm:t>
    </dgm:pt>
    <dgm:pt modelId="{0D005AA4-C0C2-4829-A806-B5CCA5711967}" type="parTrans" cxnId="{D4D61F59-2215-48A5-8392-00264B4FF477}">
      <dgm:prSet/>
      <dgm:spPr/>
      <dgm:t>
        <a:bodyPr/>
        <a:lstStyle/>
        <a:p>
          <a:pPr algn="ctr"/>
          <a:endParaRPr lang="en-GB" sz="2000">
            <a:solidFill>
              <a:schemeClr val="bg1"/>
            </a:solidFill>
            <a:latin typeface="+mn-lt"/>
          </a:endParaRPr>
        </a:p>
      </dgm:t>
    </dgm:pt>
    <dgm:pt modelId="{3CFF6679-89FF-4EFB-AACE-7DBD6CC7E2B5}" type="sibTrans" cxnId="{D4D61F59-2215-48A5-8392-00264B4FF477}">
      <dgm:prSet/>
      <dgm:spPr/>
      <dgm:t>
        <a:bodyPr/>
        <a:lstStyle/>
        <a:p>
          <a:pPr algn="ctr"/>
          <a:endParaRPr lang="en-GB" sz="2000">
            <a:solidFill>
              <a:schemeClr val="bg1"/>
            </a:solidFill>
            <a:latin typeface="+mn-lt"/>
          </a:endParaRPr>
        </a:p>
      </dgm:t>
    </dgm:pt>
    <dgm:pt modelId="{FC9F8187-B1EB-44A2-AABE-EFFCD2B33FE2}">
      <dgm:prSet phldrT="[Text]" custT="1"/>
      <dgm:spPr/>
      <dgm:t>
        <a:bodyPr/>
        <a:lstStyle/>
        <a:p>
          <a:pPr algn="ctr"/>
          <a:r>
            <a:rPr lang="en-US" sz="2000" smtClean="0">
              <a:effectLst/>
              <a:latin typeface="+mn-lt"/>
              <a:ea typeface="+mn-ea"/>
              <a:cs typeface="Times New Roman" charset="0"/>
            </a:rPr>
            <a:t>Jesus had to make this journey, for the divine object of his  mission of meeting the lost tribes of Israel who had settled in different parts of India </a:t>
          </a:r>
          <a:endParaRPr lang="en-GB" sz="2000" dirty="0">
            <a:latin typeface="+mn-lt"/>
          </a:endParaRPr>
        </a:p>
      </dgm:t>
    </dgm:pt>
    <dgm:pt modelId="{9F1D68B2-DBB4-4828-9362-22CD0B26F660}" type="parTrans" cxnId="{0E227D1E-04E1-4909-A1C2-1E703AD5CF1F}">
      <dgm:prSet/>
      <dgm:spPr/>
      <dgm:t>
        <a:bodyPr/>
        <a:lstStyle/>
        <a:p>
          <a:pPr algn="ctr"/>
          <a:endParaRPr lang="en-GB" sz="2000">
            <a:solidFill>
              <a:schemeClr val="bg1"/>
            </a:solidFill>
            <a:latin typeface="+mn-lt"/>
          </a:endParaRPr>
        </a:p>
      </dgm:t>
    </dgm:pt>
    <dgm:pt modelId="{E3792CC2-0036-4626-801B-8837ABCADB2B}" type="sibTrans" cxnId="{0E227D1E-04E1-4909-A1C2-1E703AD5CF1F}">
      <dgm:prSet/>
      <dgm:spPr/>
      <dgm:t>
        <a:bodyPr/>
        <a:lstStyle/>
        <a:p>
          <a:pPr algn="ctr"/>
          <a:endParaRPr lang="en-GB" sz="2000">
            <a:solidFill>
              <a:schemeClr val="bg1"/>
            </a:solidFill>
            <a:latin typeface="+mn-lt"/>
          </a:endParaRPr>
        </a:p>
      </dgm:t>
    </dgm:pt>
    <dgm:pt modelId="{4E7ECFEC-DC05-44AC-A9A5-E29F3695EAE8}">
      <dgm:prSet phldrT="[Text]" custT="1"/>
      <dgm:spPr/>
      <dgm:t>
        <a:bodyPr/>
        <a:lstStyle/>
        <a:p>
          <a:pPr algn="ctr"/>
          <a:r>
            <a:rPr lang="en-US" sz="2000" smtClean="0">
              <a:effectLst/>
              <a:latin typeface="+mn-lt"/>
              <a:ea typeface="+mn-ea"/>
              <a:cs typeface="Times New Roman" charset="0"/>
            </a:rPr>
            <a:t>Jesus did in fact travelled East  and discovered the lost sheep of Israel among Buddhists, who ultimately accepted him the way Jonah was accepted by his people</a:t>
          </a:r>
          <a:endParaRPr lang="en-GB" sz="2000" dirty="0">
            <a:latin typeface="+mn-lt"/>
          </a:endParaRPr>
        </a:p>
      </dgm:t>
    </dgm:pt>
    <dgm:pt modelId="{594DC9FC-3534-4953-BA9A-C58B549F957D}" type="parTrans" cxnId="{78310CE9-8864-4998-9566-84B412BA89E1}">
      <dgm:prSet/>
      <dgm:spPr/>
      <dgm:t>
        <a:bodyPr/>
        <a:lstStyle/>
        <a:p>
          <a:pPr algn="ctr"/>
          <a:endParaRPr lang="en-GB" sz="2000">
            <a:solidFill>
              <a:schemeClr val="bg1"/>
            </a:solidFill>
            <a:latin typeface="+mn-lt"/>
          </a:endParaRPr>
        </a:p>
      </dgm:t>
    </dgm:pt>
    <dgm:pt modelId="{58B43E9A-2410-4F87-9FE2-14CA5A38B4E4}" type="sibTrans" cxnId="{78310CE9-8864-4998-9566-84B412BA89E1}">
      <dgm:prSet/>
      <dgm:spPr/>
      <dgm:t>
        <a:bodyPr/>
        <a:lstStyle/>
        <a:p>
          <a:pPr algn="ctr"/>
          <a:endParaRPr lang="en-GB" sz="2000">
            <a:solidFill>
              <a:schemeClr val="bg1"/>
            </a:solidFill>
            <a:latin typeface="+mn-lt"/>
          </a:endParaRPr>
        </a:p>
      </dgm:t>
    </dgm:pt>
    <dgm:pt modelId="{1BBB89C3-B314-4D97-9BA6-C65C3DA14617}" type="pres">
      <dgm:prSet presAssocID="{E3229B16-42BE-4946-A0EA-781A96453DDC}" presName="linear" presStyleCnt="0">
        <dgm:presLayoutVars>
          <dgm:dir/>
          <dgm:resizeHandles val="exact"/>
        </dgm:presLayoutVars>
      </dgm:prSet>
      <dgm:spPr/>
      <dgm:t>
        <a:bodyPr/>
        <a:lstStyle/>
        <a:p>
          <a:endParaRPr lang="en-GB"/>
        </a:p>
      </dgm:t>
    </dgm:pt>
    <dgm:pt modelId="{2899A906-56B0-43CE-9098-0E88516F4302}" type="pres">
      <dgm:prSet presAssocID="{76770603-D9DE-43C2-8A3C-AD5CB878EF81}" presName="comp" presStyleCnt="0"/>
      <dgm:spPr/>
      <dgm:t>
        <a:bodyPr/>
        <a:lstStyle/>
        <a:p>
          <a:endParaRPr lang="en-GB"/>
        </a:p>
      </dgm:t>
    </dgm:pt>
    <dgm:pt modelId="{69A5D8BD-B8E5-4617-AC0A-3E481320BC44}" type="pres">
      <dgm:prSet presAssocID="{76770603-D9DE-43C2-8A3C-AD5CB878EF81}" presName="box" presStyleLbl="node1" presStyleIdx="0" presStyleCnt="3"/>
      <dgm:spPr/>
      <dgm:t>
        <a:bodyPr/>
        <a:lstStyle/>
        <a:p>
          <a:endParaRPr lang="en-GB"/>
        </a:p>
      </dgm:t>
    </dgm:pt>
    <dgm:pt modelId="{3907C0A9-48D6-4D46-91EA-62ABBE78924D}" type="pres">
      <dgm:prSet presAssocID="{76770603-D9DE-43C2-8A3C-AD5CB878EF81}" presName="img" presStyleLbl="fgImgPlace1" presStyleIdx="0" presStyleCnt="3"/>
      <dgm:spPr>
        <a:blipFill rotWithShape="1">
          <a:blip xmlns:r="http://schemas.openxmlformats.org/officeDocument/2006/relationships" r:embed="rId1"/>
          <a:stretch>
            <a:fillRect/>
          </a:stretch>
        </a:blipFill>
      </dgm:spPr>
      <dgm:t>
        <a:bodyPr/>
        <a:lstStyle/>
        <a:p>
          <a:endParaRPr lang="en-GB"/>
        </a:p>
      </dgm:t>
    </dgm:pt>
    <dgm:pt modelId="{23555CEB-D653-4BAB-A60B-DA91B2DC9B4F}" type="pres">
      <dgm:prSet presAssocID="{76770603-D9DE-43C2-8A3C-AD5CB878EF81}" presName="text" presStyleLbl="node1" presStyleIdx="0" presStyleCnt="3">
        <dgm:presLayoutVars>
          <dgm:bulletEnabled val="1"/>
        </dgm:presLayoutVars>
      </dgm:prSet>
      <dgm:spPr/>
      <dgm:t>
        <a:bodyPr/>
        <a:lstStyle/>
        <a:p>
          <a:endParaRPr lang="en-GB"/>
        </a:p>
      </dgm:t>
    </dgm:pt>
    <dgm:pt modelId="{5D0286B9-442C-4402-810A-C272E142DC8D}" type="pres">
      <dgm:prSet presAssocID="{3CFF6679-89FF-4EFB-AACE-7DBD6CC7E2B5}" presName="spacer" presStyleCnt="0"/>
      <dgm:spPr/>
      <dgm:t>
        <a:bodyPr/>
        <a:lstStyle/>
        <a:p>
          <a:endParaRPr lang="en-GB"/>
        </a:p>
      </dgm:t>
    </dgm:pt>
    <dgm:pt modelId="{9DFE2DF9-0F1E-4ED7-BFAB-43092B979974}" type="pres">
      <dgm:prSet presAssocID="{FC9F8187-B1EB-44A2-AABE-EFFCD2B33FE2}" presName="comp" presStyleCnt="0"/>
      <dgm:spPr/>
      <dgm:t>
        <a:bodyPr/>
        <a:lstStyle/>
        <a:p>
          <a:endParaRPr lang="en-GB"/>
        </a:p>
      </dgm:t>
    </dgm:pt>
    <dgm:pt modelId="{232ECD86-95B9-4FFF-BBD1-17BD6E63DEB8}" type="pres">
      <dgm:prSet presAssocID="{FC9F8187-B1EB-44A2-AABE-EFFCD2B33FE2}" presName="box" presStyleLbl="node1" presStyleIdx="1" presStyleCnt="3"/>
      <dgm:spPr/>
      <dgm:t>
        <a:bodyPr/>
        <a:lstStyle/>
        <a:p>
          <a:endParaRPr lang="en-GB"/>
        </a:p>
      </dgm:t>
    </dgm:pt>
    <dgm:pt modelId="{77A98636-B9A0-486D-8A62-49C5CA62B624}" type="pres">
      <dgm:prSet presAssocID="{FC9F8187-B1EB-44A2-AABE-EFFCD2B33FE2}" presName="img" presStyleLbl="fgImgPlace1" presStyleIdx="1" presStyleCnt="3"/>
      <dgm:spPr>
        <a:blipFill rotWithShape="1">
          <a:blip xmlns:r="http://schemas.openxmlformats.org/officeDocument/2006/relationships" r:embed="rId2"/>
          <a:stretch>
            <a:fillRect/>
          </a:stretch>
        </a:blipFill>
      </dgm:spPr>
      <dgm:t>
        <a:bodyPr/>
        <a:lstStyle/>
        <a:p>
          <a:endParaRPr lang="en-GB"/>
        </a:p>
      </dgm:t>
    </dgm:pt>
    <dgm:pt modelId="{4A53268B-571F-44D3-AB04-B426BC85BA1A}" type="pres">
      <dgm:prSet presAssocID="{FC9F8187-B1EB-44A2-AABE-EFFCD2B33FE2}" presName="text" presStyleLbl="node1" presStyleIdx="1" presStyleCnt="3">
        <dgm:presLayoutVars>
          <dgm:bulletEnabled val="1"/>
        </dgm:presLayoutVars>
      </dgm:prSet>
      <dgm:spPr/>
      <dgm:t>
        <a:bodyPr/>
        <a:lstStyle/>
        <a:p>
          <a:endParaRPr lang="en-GB"/>
        </a:p>
      </dgm:t>
    </dgm:pt>
    <dgm:pt modelId="{738A20A2-23EA-463D-A60A-D59AC9C4D940}" type="pres">
      <dgm:prSet presAssocID="{E3792CC2-0036-4626-801B-8837ABCADB2B}" presName="spacer" presStyleCnt="0"/>
      <dgm:spPr/>
      <dgm:t>
        <a:bodyPr/>
        <a:lstStyle/>
        <a:p>
          <a:endParaRPr lang="en-GB"/>
        </a:p>
      </dgm:t>
    </dgm:pt>
    <dgm:pt modelId="{529E1824-BE9A-466C-A4D4-33FE40D33639}" type="pres">
      <dgm:prSet presAssocID="{4E7ECFEC-DC05-44AC-A9A5-E29F3695EAE8}" presName="comp" presStyleCnt="0"/>
      <dgm:spPr/>
      <dgm:t>
        <a:bodyPr/>
        <a:lstStyle/>
        <a:p>
          <a:endParaRPr lang="en-GB"/>
        </a:p>
      </dgm:t>
    </dgm:pt>
    <dgm:pt modelId="{19E0D797-33D1-41E1-9B0C-260C8096AFB6}" type="pres">
      <dgm:prSet presAssocID="{4E7ECFEC-DC05-44AC-A9A5-E29F3695EAE8}" presName="box" presStyleLbl="node1" presStyleIdx="2" presStyleCnt="3" custLinFactNeighborX="-151" custLinFactNeighborY="6520"/>
      <dgm:spPr/>
      <dgm:t>
        <a:bodyPr/>
        <a:lstStyle/>
        <a:p>
          <a:endParaRPr lang="en-GB"/>
        </a:p>
      </dgm:t>
    </dgm:pt>
    <dgm:pt modelId="{04983607-CF4E-4F0E-A257-2E94A88C856C}" type="pres">
      <dgm:prSet presAssocID="{4E7ECFEC-DC05-44AC-A9A5-E29F3695EAE8}" presName="img" presStyleLbl="fgImgPlace1" presStyleIdx="2" presStyleCnt="3"/>
      <dgm:spPr>
        <a:blipFill rotWithShape="1">
          <a:blip xmlns:r="http://schemas.openxmlformats.org/officeDocument/2006/relationships" r:embed="rId3"/>
          <a:stretch>
            <a:fillRect/>
          </a:stretch>
        </a:blipFill>
      </dgm:spPr>
      <dgm:t>
        <a:bodyPr/>
        <a:lstStyle/>
        <a:p>
          <a:endParaRPr lang="en-GB"/>
        </a:p>
      </dgm:t>
    </dgm:pt>
    <dgm:pt modelId="{E7E50E6E-FB9C-405B-91B5-3031D182B9D7}" type="pres">
      <dgm:prSet presAssocID="{4E7ECFEC-DC05-44AC-A9A5-E29F3695EAE8}" presName="text" presStyleLbl="node1" presStyleIdx="2" presStyleCnt="3">
        <dgm:presLayoutVars>
          <dgm:bulletEnabled val="1"/>
        </dgm:presLayoutVars>
      </dgm:prSet>
      <dgm:spPr/>
      <dgm:t>
        <a:bodyPr/>
        <a:lstStyle/>
        <a:p>
          <a:endParaRPr lang="en-GB"/>
        </a:p>
      </dgm:t>
    </dgm:pt>
  </dgm:ptLst>
  <dgm:cxnLst>
    <dgm:cxn modelId="{D4D61F59-2215-48A5-8392-00264B4FF477}" srcId="{E3229B16-42BE-4946-A0EA-781A96453DDC}" destId="{76770603-D9DE-43C2-8A3C-AD5CB878EF81}" srcOrd="0" destOrd="0" parTransId="{0D005AA4-C0C2-4829-A806-B5CCA5711967}" sibTransId="{3CFF6679-89FF-4EFB-AACE-7DBD6CC7E2B5}"/>
    <dgm:cxn modelId="{78310CE9-8864-4998-9566-84B412BA89E1}" srcId="{E3229B16-42BE-4946-A0EA-781A96453DDC}" destId="{4E7ECFEC-DC05-44AC-A9A5-E29F3695EAE8}" srcOrd="2" destOrd="0" parTransId="{594DC9FC-3534-4953-BA9A-C58B549F957D}" sibTransId="{58B43E9A-2410-4F87-9FE2-14CA5A38B4E4}"/>
    <dgm:cxn modelId="{00FA8DC6-F79A-43F9-83CC-9491C8765659}" type="presOf" srcId="{FC9F8187-B1EB-44A2-AABE-EFFCD2B33FE2}" destId="{4A53268B-571F-44D3-AB04-B426BC85BA1A}" srcOrd="1" destOrd="0" presId="urn:microsoft.com/office/officeart/2005/8/layout/vList4"/>
    <dgm:cxn modelId="{60194FED-C5B8-4ECE-93B0-48574733BE8B}" type="presOf" srcId="{76770603-D9DE-43C2-8A3C-AD5CB878EF81}" destId="{23555CEB-D653-4BAB-A60B-DA91B2DC9B4F}" srcOrd="1" destOrd="0" presId="urn:microsoft.com/office/officeart/2005/8/layout/vList4"/>
    <dgm:cxn modelId="{B8A52528-5D0F-4D22-9366-70967B4D3E50}" type="presOf" srcId="{4E7ECFEC-DC05-44AC-A9A5-E29F3695EAE8}" destId="{E7E50E6E-FB9C-405B-91B5-3031D182B9D7}" srcOrd="1" destOrd="0" presId="urn:microsoft.com/office/officeart/2005/8/layout/vList4"/>
    <dgm:cxn modelId="{0E227D1E-04E1-4909-A1C2-1E703AD5CF1F}" srcId="{E3229B16-42BE-4946-A0EA-781A96453DDC}" destId="{FC9F8187-B1EB-44A2-AABE-EFFCD2B33FE2}" srcOrd="1" destOrd="0" parTransId="{9F1D68B2-DBB4-4828-9362-22CD0B26F660}" sibTransId="{E3792CC2-0036-4626-801B-8837ABCADB2B}"/>
    <dgm:cxn modelId="{5320F665-AF54-4B9D-9906-D167B538A62A}" type="presOf" srcId="{76770603-D9DE-43C2-8A3C-AD5CB878EF81}" destId="{69A5D8BD-B8E5-4617-AC0A-3E481320BC44}" srcOrd="0" destOrd="0" presId="urn:microsoft.com/office/officeart/2005/8/layout/vList4"/>
    <dgm:cxn modelId="{8F47B557-FAD1-403A-8B7E-49110F8147EB}" type="presOf" srcId="{FC9F8187-B1EB-44A2-AABE-EFFCD2B33FE2}" destId="{232ECD86-95B9-4FFF-BBD1-17BD6E63DEB8}" srcOrd="0" destOrd="0" presId="urn:microsoft.com/office/officeart/2005/8/layout/vList4"/>
    <dgm:cxn modelId="{35392A5F-CABF-4909-9625-32C13E3493E0}" type="presOf" srcId="{4E7ECFEC-DC05-44AC-A9A5-E29F3695EAE8}" destId="{19E0D797-33D1-41E1-9B0C-260C8096AFB6}" srcOrd="0" destOrd="0" presId="urn:microsoft.com/office/officeart/2005/8/layout/vList4"/>
    <dgm:cxn modelId="{FA491294-1B40-4F49-8B7F-45AD81B79111}" type="presOf" srcId="{E3229B16-42BE-4946-A0EA-781A96453DDC}" destId="{1BBB89C3-B314-4D97-9BA6-C65C3DA14617}" srcOrd="0" destOrd="0" presId="urn:microsoft.com/office/officeart/2005/8/layout/vList4"/>
    <dgm:cxn modelId="{BFF16CF5-E537-446F-8C00-52289E6F6B94}" type="presParOf" srcId="{1BBB89C3-B314-4D97-9BA6-C65C3DA14617}" destId="{2899A906-56B0-43CE-9098-0E88516F4302}" srcOrd="0" destOrd="0" presId="urn:microsoft.com/office/officeart/2005/8/layout/vList4"/>
    <dgm:cxn modelId="{842B1F54-807E-4ACC-B75C-D9434AEA3A5C}" type="presParOf" srcId="{2899A906-56B0-43CE-9098-0E88516F4302}" destId="{69A5D8BD-B8E5-4617-AC0A-3E481320BC44}" srcOrd="0" destOrd="0" presId="urn:microsoft.com/office/officeart/2005/8/layout/vList4"/>
    <dgm:cxn modelId="{9E9EC9CC-A563-4647-9BEA-5C109D5E35FC}" type="presParOf" srcId="{2899A906-56B0-43CE-9098-0E88516F4302}" destId="{3907C0A9-48D6-4D46-91EA-62ABBE78924D}" srcOrd="1" destOrd="0" presId="urn:microsoft.com/office/officeart/2005/8/layout/vList4"/>
    <dgm:cxn modelId="{ED19ABE3-1EDF-4E9A-A90C-720E75EC9066}" type="presParOf" srcId="{2899A906-56B0-43CE-9098-0E88516F4302}" destId="{23555CEB-D653-4BAB-A60B-DA91B2DC9B4F}" srcOrd="2" destOrd="0" presId="urn:microsoft.com/office/officeart/2005/8/layout/vList4"/>
    <dgm:cxn modelId="{D5C7FEEF-B93D-4CC1-B0C7-9ADFECE8950B}" type="presParOf" srcId="{1BBB89C3-B314-4D97-9BA6-C65C3DA14617}" destId="{5D0286B9-442C-4402-810A-C272E142DC8D}" srcOrd="1" destOrd="0" presId="urn:microsoft.com/office/officeart/2005/8/layout/vList4"/>
    <dgm:cxn modelId="{7AC363C4-0472-4DB1-A709-BD59691F32F5}" type="presParOf" srcId="{1BBB89C3-B314-4D97-9BA6-C65C3DA14617}" destId="{9DFE2DF9-0F1E-4ED7-BFAB-43092B979974}" srcOrd="2" destOrd="0" presId="urn:microsoft.com/office/officeart/2005/8/layout/vList4"/>
    <dgm:cxn modelId="{A47FA752-E741-44A8-B1B5-AF2FD302E490}" type="presParOf" srcId="{9DFE2DF9-0F1E-4ED7-BFAB-43092B979974}" destId="{232ECD86-95B9-4FFF-BBD1-17BD6E63DEB8}" srcOrd="0" destOrd="0" presId="urn:microsoft.com/office/officeart/2005/8/layout/vList4"/>
    <dgm:cxn modelId="{8D5839E4-6649-493C-9358-3731ADA8278B}" type="presParOf" srcId="{9DFE2DF9-0F1E-4ED7-BFAB-43092B979974}" destId="{77A98636-B9A0-486D-8A62-49C5CA62B624}" srcOrd="1" destOrd="0" presId="urn:microsoft.com/office/officeart/2005/8/layout/vList4"/>
    <dgm:cxn modelId="{B6F68A55-22B4-4F0F-96F4-CABFA0E2E224}" type="presParOf" srcId="{9DFE2DF9-0F1E-4ED7-BFAB-43092B979974}" destId="{4A53268B-571F-44D3-AB04-B426BC85BA1A}" srcOrd="2" destOrd="0" presId="urn:microsoft.com/office/officeart/2005/8/layout/vList4"/>
    <dgm:cxn modelId="{73BDBAAD-80DB-449E-91D9-7A1719A00CD6}" type="presParOf" srcId="{1BBB89C3-B314-4D97-9BA6-C65C3DA14617}" destId="{738A20A2-23EA-463D-A60A-D59AC9C4D940}" srcOrd="3" destOrd="0" presId="urn:microsoft.com/office/officeart/2005/8/layout/vList4"/>
    <dgm:cxn modelId="{46727846-3B65-4C58-8C9D-674BCDFD876A}" type="presParOf" srcId="{1BBB89C3-B314-4D97-9BA6-C65C3DA14617}" destId="{529E1824-BE9A-466C-A4D4-33FE40D33639}" srcOrd="4" destOrd="0" presId="urn:microsoft.com/office/officeart/2005/8/layout/vList4"/>
    <dgm:cxn modelId="{2EB86E8F-7EE1-4E8B-8093-1CB5E103733F}" type="presParOf" srcId="{529E1824-BE9A-466C-A4D4-33FE40D33639}" destId="{19E0D797-33D1-41E1-9B0C-260C8096AFB6}" srcOrd="0" destOrd="0" presId="urn:microsoft.com/office/officeart/2005/8/layout/vList4"/>
    <dgm:cxn modelId="{8258CC46-9B4D-4999-AD71-9C5A6B4B7CDD}" type="presParOf" srcId="{529E1824-BE9A-466C-A4D4-33FE40D33639}" destId="{04983607-CF4E-4F0E-A257-2E94A88C856C}" srcOrd="1" destOrd="0" presId="urn:microsoft.com/office/officeart/2005/8/layout/vList4"/>
    <dgm:cxn modelId="{F3E7B9AF-4F44-4EB2-A7AE-60CDAE8BE76D}" type="presParOf" srcId="{529E1824-BE9A-466C-A4D4-33FE40D33639}" destId="{E7E50E6E-FB9C-405B-91B5-3031D182B9D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6467E2-518D-4C1F-9B81-2B73666909C5}" type="doc">
      <dgm:prSet loTypeId="urn:microsoft.com/office/officeart/2005/8/layout/process5" loCatId="process" qsTypeId="urn:microsoft.com/office/officeart/2005/8/quickstyle/3d2" qsCatId="3D" csTypeId="urn:microsoft.com/office/officeart/2005/8/colors/colorful5" csCatId="colorful" phldr="1"/>
      <dgm:spPr/>
      <dgm:t>
        <a:bodyPr/>
        <a:lstStyle/>
        <a:p>
          <a:endParaRPr lang="en-GB"/>
        </a:p>
      </dgm:t>
    </dgm:pt>
    <dgm:pt modelId="{D2E1725B-B461-4D9E-8C73-FF3AF8BA3EFB}">
      <dgm:prSet phldrT="[Text]" custT="1"/>
      <dgm:spPr/>
      <dgm:t>
        <a:bodyPr/>
        <a:lstStyle/>
        <a:p>
          <a:r>
            <a:rPr lang="en-US" sz="1800" dirty="0" smtClean="0">
              <a:effectLst/>
              <a:latin typeface="+mn-lt"/>
              <a:ea typeface="+mn-ea"/>
              <a:cs typeface="Times New Roman" charset="0"/>
            </a:rPr>
            <a:t>It is true that Jesus was placed on the cross, and that the intention was to kill him </a:t>
          </a:r>
          <a:endParaRPr lang="en-GB" sz="1800" dirty="0"/>
        </a:p>
      </dgm:t>
    </dgm:pt>
    <dgm:pt modelId="{AFEC4CD9-1286-4A06-ABAC-0F488099804C}" type="parTrans" cxnId="{D4C90CA6-E64C-4B3E-A4CF-6B2F0E12245A}">
      <dgm:prSet/>
      <dgm:spPr/>
      <dgm:t>
        <a:bodyPr/>
        <a:lstStyle/>
        <a:p>
          <a:endParaRPr lang="en-GB" sz="1800"/>
        </a:p>
      </dgm:t>
    </dgm:pt>
    <dgm:pt modelId="{3D92421F-95EF-4B7C-B500-E1F3B01FC21D}" type="sibTrans" cxnId="{D4C90CA6-E64C-4B3E-A4CF-6B2F0E12245A}">
      <dgm:prSet/>
      <dgm:spPr/>
      <dgm:t>
        <a:bodyPr/>
        <a:lstStyle/>
        <a:p>
          <a:endParaRPr lang="en-GB" sz="1800"/>
        </a:p>
      </dgm:t>
    </dgm:pt>
    <dgm:pt modelId="{74B013B0-5988-4CBA-AC73-E0D7F8BD2E81}">
      <dgm:prSet phldrT="[Text]" custT="1"/>
      <dgm:spPr/>
      <dgm:t>
        <a:bodyPr/>
        <a:lstStyle/>
        <a:p>
          <a:r>
            <a:rPr lang="en-US" sz="1800" dirty="0" smtClean="0">
              <a:effectLst/>
              <a:latin typeface="+mn-lt"/>
              <a:ea typeface="+mn-ea"/>
              <a:cs typeface="Times New Roman" charset="0"/>
            </a:rPr>
            <a:t>God caused things to happen which saved Jesus from death on the cross</a:t>
          </a:r>
          <a:endParaRPr lang="en-GB" sz="1800" dirty="0"/>
        </a:p>
      </dgm:t>
    </dgm:pt>
    <dgm:pt modelId="{38A11587-ED74-4299-8328-A279140560D1}" type="parTrans" cxnId="{C2E5BE73-CE10-4F19-B722-9A66FD0A435C}">
      <dgm:prSet/>
      <dgm:spPr/>
      <dgm:t>
        <a:bodyPr/>
        <a:lstStyle/>
        <a:p>
          <a:endParaRPr lang="en-GB" sz="1800"/>
        </a:p>
      </dgm:t>
    </dgm:pt>
    <dgm:pt modelId="{A6F72F59-1423-4C50-8431-A18557D41A48}" type="sibTrans" cxnId="{C2E5BE73-CE10-4F19-B722-9A66FD0A435C}">
      <dgm:prSet/>
      <dgm:spPr/>
      <dgm:t>
        <a:bodyPr/>
        <a:lstStyle/>
        <a:p>
          <a:endParaRPr lang="en-GB" sz="1800"/>
        </a:p>
      </dgm:t>
    </dgm:pt>
    <dgm:pt modelId="{D7254D96-F9D8-457A-9FBB-10A594558219}">
      <dgm:prSet phldrT="[Text]" custT="1"/>
      <dgm:spPr/>
      <dgm:t>
        <a:bodyPr/>
        <a:lstStyle/>
        <a:p>
          <a:r>
            <a:rPr lang="en-US" sz="1800" dirty="0" smtClean="0">
              <a:effectLst/>
              <a:latin typeface="+mn-lt"/>
              <a:ea typeface="+mn-ea"/>
              <a:cs typeface="Times New Roman" charset="0"/>
            </a:rPr>
            <a:t>Jesus escaped and  graced the land of the Punjab with his presence, where he met the ten lost tribes of Israel</a:t>
          </a:r>
          <a:endParaRPr lang="en-GB" sz="1800" dirty="0"/>
        </a:p>
      </dgm:t>
    </dgm:pt>
    <dgm:pt modelId="{39E2AB2B-B1E4-477A-B529-07F1FB86AB54}" type="parTrans" cxnId="{EC89E9DD-9AE2-4048-A031-27702B7F1BF0}">
      <dgm:prSet/>
      <dgm:spPr/>
      <dgm:t>
        <a:bodyPr/>
        <a:lstStyle/>
        <a:p>
          <a:endParaRPr lang="en-GB" sz="1800"/>
        </a:p>
      </dgm:t>
    </dgm:pt>
    <dgm:pt modelId="{2583387E-F273-4FC7-923E-DAB8A33E409D}" type="sibTrans" cxnId="{EC89E9DD-9AE2-4048-A031-27702B7F1BF0}">
      <dgm:prSet/>
      <dgm:spPr/>
      <dgm:t>
        <a:bodyPr/>
        <a:lstStyle/>
        <a:p>
          <a:endParaRPr lang="en-GB" sz="1800"/>
        </a:p>
      </dgm:t>
    </dgm:pt>
    <dgm:pt modelId="{1CAA0174-8753-4F4B-8B77-E2732FB296A6}">
      <dgm:prSet phldrT="[Text]" custT="1"/>
      <dgm:spPr/>
      <dgm:t>
        <a:bodyPr/>
        <a:lstStyle/>
        <a:p>
          <a:r>
            <a:rPr lang="en-US" sz="1800" b="0" dirty="0" smtClean="0">
              <a:effectLst/>
              <a:latin typeface="+mn-lt"/>
              <a:ea typeface="+mn-ea"/>
              <a:cs typeface="Times New Roman" charset="0"/>
            </a:rPr>
            <a:t>Jesus was accorded great esteem and respect in this land</a:t>
          </a:r>
          <a:endParaRPr lang="en-GB" sz="1800" dirty="0"/>
        </a:p>
      </dgm:t>
    </dgm:pt>
    <dgm:pt modelId="{4422AF99-590A-4C01-A366-1FA982AC8C26}" type="parTrans" cxnId="{79342834-A9F2-4590-A0AF-784E02DA6E71}">
      <dgm:prSet/>
      <dgm:spPr/>
      <dgm:t>
        <a:bodyPr/>
        <a:lstStyle/>
        <a:p>
          <a:endParaRPr lang="en-GB" sz="1800"/>
        </a:p>
      </dgm:t>
    </dgm:pt>
    <dgm:pt modelId="{C7B3485A-7E68-4E45-876E-61C88363C4FC}" type="sibTrans" cxnId="{79342834-A9F2-4590-A0AF-784E02DA6E71}">
      <dgm:prSet/>
      <dgm:spPr/>
      <dgm:t>
        <a:bodyPr/>
        <a:lstStyle/>
        <a:p>
          <a:endParaRPr lang="en-GB" sz="1800"/>
        </a:p>
      </dgm:t>
    </dgm:pt>
    <dgm:pt modelId="{F5D633C5-9E72-43CA-A9C8-05187E1567A1}" type="pres">
      <dgm:prSet presAssocID="{406467E2-518D-4C1F-9B81-2B73666909C5}" presName="diagram" presStyleCnt="0">
        <dgm:presLayoutVars>
          <dgm:dir/>
          <dgm:resizeHandles val="exact"/>
        </dgm:presLayoutVars>
      </dgm:prSet>
      <dgm:spPr/>
      <dgm:t>
        <a:bodyPr/>
        <a:lstStyle/>
        <a:p>
          <a:endParaRPr lang="en-GB"/>
        </a:p>
      </dgm:t>
    </dgm:pt>
    <dgm:pt modelId="{1A51088B-9F36-425E-95B4-4DA019FE9EA2}" type="pres">
      <dgm:prSet presAssocID="{D2E1725B-B461-4D9E-8C73-FF3AF8BA3EFB}" presName="node" presStyleLbl="node1" presStyleIdx="0" presStyleCnt="4">
        <dgm:presLayoutVars>
          <dgm:bulletEnabled val="1"/>
        </dgm:presLayoutVars>
      </dgm:prSet>
      <dgm:spPr/>
      <dgm:t>
        <a:bodyPr/>
        <a:lstStyle/>
        <a:p>
          <a:endParaRPr lang="en-GB"/>
        </a:p>
      </dgm:t>
    </dgm:pt>
    <dgm:pt modelId="{56B987E0-572A-42F1-B309-B2152763E6FB}" type="pres">
      <dgm:prSet presAssocID="{3D92421F-95EF-4B7C-B500-E1F3B01FC21D}" presName="sibTrans" presStyleLbl="sibTrans2D1" presStyleIdx="0" presStyleCnt="3"/>
      <dgm:spPr/>
      <dgm:t>
        <a:bodyPr/>
        <a:lstStyle/>
        <a:p>
          <a:endParaRPr lang="en-GB"/>
        </a:p>
      </dgm:t>
    </dgm:pt>
    <dgm:pt modelId="{0F499EE5-C6A7-4B2F-92B9-D71DBAB446AA}" type="pres">
      <dgm:prSet presAssocID="{3D92421F-95EF-4B7C-B500-E1F3B01FC21D}" presName="connectorText" presStyleLbl="sibTrans2D1" presStyleIdx="0" presStyleCnt="3"/>
      <dgm:spPr/>
      <dgm:t>
        <a:bodyPr/>
        <a:lstStyle/>
        <a:p>
          <a:endParaRPr lang="en-GB"/>
        </a:p>
      </dgm:t>
    </dgm:pt>
    <dgm:pt modelId="{281C9606-4C56-417D-8E91-62A83760984F}" type="pres">
      <dgm:prSet presAssocID="{74B013B0-5988-4CBA-AC73-E0D7F8BD2E81}" presName="node" presStyleLbl="node1" presStyleIdx="1" presStyleCnt="4">
        <dgm:presLayoutVars>
          <dgm:bulletEnabled val="1"/>
        </dgm:presLayoutVars>
      </dgm:prSet>
      <dgm:spPr/>
      <dgm:t>
        <a:bodyPr/>
        <a:lstStyle/>
        <a:p>
          <a:endParaRPr lang="en-GB"/>
        </a:p>
      </dgm:t>
    </dgm:pt>
    <dgm:pt modelId="{9135E50F-058F-4E11-9B56-879799BBE0E5}" type="pres">
      <dgm:prSet presAssocID="{A6F72F59-1423-4C50-8431-A18557D41A48}" presName="sibTrans" presStyleLbl="sibTrans2D1" presStyleIdx="1" presStyleCnt="3"/>
      <dgm:spPr/>
      <dgm:t>
        <a:bodyPr/>
        <a:lstStyle/>
        <a:p>
          <a:endParaRPr lang="en-GB"/>
        </a:p>
      </dgm:t>
    </dgm:pt>
    <dgm:pt modelId="{087D41A5-F45D-40EE-A6BE-92F641B2EBC0}" type="pres">
      <dgm:prSet presAssocID="{A6F72F59-1423-4C50-8431-A18557D41A48}" presName="connectorText" presStyleLbl="sibTrans2D1" presStyleIdx="1" presStyleCnt="3"/>
      <dgm:spPr/>
      <dgm:t>
        <a:bodyPr/>
        <a:lstStyle/>
        <a:p>
          <a:endParaRPr lang="en-GB"/>
        </a:p>
      </dgm:t>
    </dgm:pt>
    <dgm:pt modelId="{67A2F257-E34A-405B-97F4-64657BAB6CD9}" type="pres">
      <dgm:prSet presAssocID="{D7254D96-F9D8-457A-9FBB-10A594558219}" presName="node" presStyleLbl="node1" presStyleIdx="2" presStyleCnt="4">
        <dgm:presLayoutVars>
          <dgm:bulletEnabled val="1"/>
        </dgm:presLayoutVars>
      </dgm:prSet>
      <dgm:spPr/>
      <dgm:t>
        <a:bodyPr/>
        <a:lstStyle/>
        <a:p>
          <a:endParaRPr lang="en-GB"/>
        </a:p>
      </dgm:t>
    </dgm:pt>
    <dgm:pt modelId="{F17F546E-B3D2-4105-BC71-2F86BF7A096C}" type="pres">
      <dgm:prSet presAssocID="{2583387E-F273-4FC7-923E-DAB8A33E409D}" presName="sibTrans" presStyleLbl="sibTrans2D1" presStyleIdx="2" presStyleCnt="3"/>
      <dgm:spPr/>
      <dgm:t>
        <a:bodyPr/>
        <a:lstStyle/>
        <a:p>
          <a:endParaRPr lang="en-GB"/>
        </a:p>
      </dgm:t>
    </dgm:pt>
    <dgm:pt modelId="{4655976E-3FDE-4E84-A1EA-DE434D592E6A}" type="pres">
      <dgm:prSet presAssocID="{2583387E-F273-4FC7-923E-DAB8A33E409D}" presName="connectorText" presStyleLbl="sibTrans2D1" presStyleIdx="2" presStyleCnt="3"/>
      <dgm:spPr/>
      <dgm:t>
        <a:bodyPr/>
        <a:lstStyle/>
        <a:p>
          <a:endParaRPr lang="en-GB"/>
        </a:p>
      </dgm:t>
    </dgm:pt>
    <dgm:pt modelId="{6B4F0694-3111-4391-AED5-5AC7BF292CA2}" type="pres">
      <dgm:prSet presAssocID="{1CAA0174-8753-4F4B-8B77-E2732FB296A6}" presName="node" presStyleLbl="node1" presStyleIdx="3" presStyleCnt="4">
        <dgm:presLayoutVars>
          <dgm:bulletEnabled val="1"/>
        </dgm:presLayoutVars>
      </dgm:prSet>
      <dgm:spPr/>
      <dgm:t>
        <a:bodyPr/>
        <a:lstStyle/>
        <a:p>
          <a:endParaRPr lang="en-GB"/>
        </a:p>
      </dgm:t>
    </dgm:pt>
  </dgm:ptLst>
  <dgm:cxnLst>
    <dgm:cxn modelId="{C0B603AF-1CD5-4DD1-ADA5-8AC33701F2E8}" type="presOf" srcId="{3D92421F-95EF-4B7C-B500-E1F3B01FC21D}" destId="{0F499EE5-C6A7-4B2F-92B9-D71DBAB446AA}" srcOrd="1" destOrd="0" presId="urn:microsoft.com/office/officeart/2005/8/layout/process5"/>
    <dgm:cxn modelId="{16BEECE7-CE03-4BC2-BC47-1DBF1C292D6A}" type="presOf" srcId="{A6F72F59-1423-4C50-8431-A18557D41A48}" destId="{087D41A5-F45D-40EE-A6BE-92F641B2EBC0}" srcOrd="1" destOrd="0" presId="urn:microsoft.com/office/officeart/2005/8/layout/process5"/>
    <dgm:cxn modelId="{6B8D9DA0-5BA9-4D0B-A1EF-B5BFD24458C4}" type="presOf" srcId="{A6F72F59-1423-4C50-8431-A18557D41A48}" destId="{9135E50F-058F-4E11-9B56-879799BBE0E5}" srcOrd="0" destOrd="0" presId="urn:microsoft.com/office/officeart/2005/8/layout/process5"/>
    <dgm:cxn modelId="{708BA152-C70E-45AC-8304-17C618C9C388}" type="presOf" srcId="{2583387E-F273-4FC7-923E-DAB8A33E409D}" destId="{4655976E-3FDE-4E84-A1EA-DE434D592E6A}" srcOrd="1" destOrd="0" presId="urn:microsoft.com/office/officeart/2005/8/layout/process5"/>
    <dgm:cxn modelId="{B692244D-42C0-49F5-96F0-237551186FBE}" type="presOf" srcId="{D2E1725B-B461-4D9E-8C73-FF3AF8BA3EFB}" destId="{1A51088B-9F36-425E-95B4-4DA019FE9EA2}" srcOrd="0" destOrd="0" presId="urn:microsoft.com/office/officeart/2005/8/layout/process5"/>
    <dgm:cxn modelId="{D4C90CA6-E64C-4B3E-A4CF-6B2F0E12245A}" srcId="{406467E2-518D-4C1F-9B81-2B73666909C5}" destId="{D2E1725B-B461-4D9E-8C73-FF3AF8BA3EFB}" srcOrd="0" destOrd="0" parTransId="{AFEC4CD9-1286-4A06-ABAC-0F488099804C}" sibTransId="{3D92421F-95EF-4B7C-B500-E1F3B01FC21D}"/>
    <dgm:cxn modelId="{79342834-A9F2-4590-A0AF-784E02DA6E71}" srcId="{406467E2-518D-4C1F-9B81-2B73666909C5}" destId="{1CAA0174-8753-4F4B-8B77-E2732FB296A6}" srcOrd="3" destOrd="0" parTransId="{4422AF99-590A-4C01-A366-1FA982AC8C26}" sibTransId="{C7B3485A-7E68-4E45-876E-61C88363C4FC}"/>
    <dgm:cxn modelId="{1AEA69AA-E5CA-4924-9CB4-EFA6B8C824FE}" type="presOf" srcId="{D7254D96-F9D8-457A-9FBB-10A594558219}" destId="{67A2F257-E34A-405B-97F4-64657BAB6CD9}" srcOrd="0" destOrd="0" presId="urn:microsoft.com/office/officeart/2005/8/layout/process5"/>
    <dgm:cxn modelId="{C2E5BE73-CE10-4F19-B722-9A66FD0A435C}" srcId="{406467E2-518D-4C1F-9B81-2B73666909C5}" destId="{74B013B0-5988-4CBA-AC73-E0D7F8BD2E81}" srcOrd="1" destOrd="0" parTransId="{38A11587-ED74-4299-8328-A279140560D1}" sibTransId="{A6F72F59-1423-4C50-8431-A18557D41A48}"/>
    <dgm:cxn modelId="{6B193432-30CD-4C3D-A6AD-4547FE63CF2E}" type="presOf" srcId="{74B013B0-5988-4CBA-AC73-E0D7F8BD2E81}" destId="{281C9606-4C56-417D-8E91-62A83760984F}" srcOrd="0" destOrd="0" presId="urn:microsoft.com/office/officeart/2005/8/layout/process5"/>
    <dgm:cxn modelId="{94968A83-656A-4C85-9DD9-4698FB8263C2}" type="presOf" srcId="{1CAA0174-8753-4F4B-8B77-E2732FB296A6}" destId="{6B4F0694-3111-4391-AED5-5AC7BF292CA2}" srcOrd="0" destOrd="0" presId="urn:microsoft.com/office/officeart/2005/8/layout/process5"/>
    <dgm:cxn modelId="{0E298F35-01F5-4132-ACAF-BC80C724559E}" type="presOf" srcId="{3D92421F-95EF-4B7C-B500-E1F3B01FC21D}" destId="{56B987E0-572A-42F1-B309-B2152763E6FB}" srcOrd="0" destOrd="0" presId="urn:microsoft.com/office/officeart/2005/8/layout/process5"/>
    <dgm:cxn modelId="{EC89E9DD-9AE2-4048-A031-27702B7F1BF0}" srcId="{406467E2-518D-4C1F-9B81-2B73666909C5}" destId="{D7254D96-F9D8-457A-9FBB-10A594558219}" srcOrd="2" destOrd="0" parTransId="{39E2AB2B-B1E4-477A-B529-07F1FB86AB54}" sibTransId="{2583387E-F273-4FC7-923E-DAB8A33E409D}"/>
    <dgm:cxn modelId="{B6546F91-F42B-4229-80FA-7209DB17DA59}" type="presOf" srcId="{2583387E-F273-4FC7-923E-DAB8A33E409D}" destId="{F17F546E-B3D2-4105-BC71-2F86BF7A096C}" srcOrd="0" destOrd="0" presId="urn:microsoft.com/office/officeart/2005/8/layout/process5"/>
    <dgm:cxn modelId="{8A9D275D-1793-452A-B823-2ABBF37DD77B}" type="presOf" srcId="{406467E2-518D-4C1F-9B81-2B73666909C5}" destId="{F5D633C5-9E72-43CA-A9C8-05187E1567A1}" srcOrd="0" destOrd="0" presId="urn:microsoft.com/office/officeart/2005/8/layout/process5"/>
    <dgm:cxn modelId="{26657179-92B1-45A5-B548-A22A34F519DC}" type="presParOf" srcId="{F5D633C5-9E72-43CA-A9C8-05187E1567A1}" destId="{1A51088B-9F36-425E-95B4-4DA019FE9EA2}" srcOrd="0" destOrd="0" presId="urn:microsoft.com/office/officeart/2005/8/layout/process5"/>
    <dgm:cxn modelId="{DBAA6FF8-17EC-4058-85C4-ED86262B4FA7}" type="presParOf" srcId="{F5D633C5-9E72-43CA-A9C8-05187E1567A1}" destId="{56B987E0-572A-42F1-B309-B2152763E6FB}" srcOrd="1" destOrd="0" presId="urn:microsoft.com/office/officeart/2005/8/layout/process5"/>
    <dgm:cxn modelId="{6B1DE327-5BB3-4E97-8FE7-20907FD59F9A}" type="presParOf" srcId="{56B987E0-572A-42F1-B309-B2152763E6FB}" destId="{0F499EE5-C6A7-4B2F-92B9-D71DBAB446AA}" srcOrd="0" destOrd="0" presId="urn:microsoft.com/office/officeart/2005/8/layout/process5"/>
    <dgm:cxn modelId="{89B19D45-1379-49C4-8FBF-E06BBFD31D95}" type="presParOf" srcId="{F5D633C5-9E72-43CA-A9C8-05187E1567A1}" destId="{281C9606-4C56-417D-8E91-62A83760984F}" srcOrd="2" destOrd="0" presId="urn:microsoft.com/office/officeart/2005/8/layout/process5"/>
    <dgm:cxn modelId="{854A838C-E694-465F-81DD-647C362C7806}" type="presParOf" srcId="{F5D633C5-9E72-43CA-A9C8-05187E1567A1}" destId="{9135E50F-058F-4E11-9B56-879799BBE0E5}" srcOrd="3" destOrd="0" presId="urn:microsoft.com/office/officeart/2005/8/layout/process5"/>
    <dgm:cxn modelId="{5C7427D0-35E2-4EA6-9272-7A034C6A427F}" type="presParOf" srcId="{9135E50F-058F-4E11-9B56-879799BBE0E5}" destId="{087D41A5-F45D-40EE-A6BE-92F641B2EBC0}" srcOrd="0" destOrd="0" presId="urn:microsoft.com/office/officeart/2005/8/layout/process5"/>
    <dgm:cxn modelId="{2A210E01-4779-49C4-804E-3CC4F253CCEA}" type="presParOf" srcId="{F5D633C5-9E72-43CA-A9C8-05187E1567A1}" destId="{67A2F257-E34A-405B-97F4-64657BAB6CD9}" srcOrd="4" destOrd="0" presId="urn:microsoft.com/office/officeart/2005/8/layout/process5"/>
    <dgm:cxn modelId="{6F47CCF3-820C-4A56-BC5C-3299050A3BF6}" type="presParOf" srcId="{F5D633C5-9E72-43CA-A9C8-05187E1567A1}" destId="{F17F546E-B3D2-4105-BC71-2F86BF7A096C}" srcOrd="5" destOrd="0" presId="urn:microsoft.com/office/officeart/2005/8/layout/process5"/>
    <dgm:cxn modelId="{7E8A0453-7554-459D-87CD-53AEA40A0176}" type="presParOf" srcId="{F17F546E-B3D2-4105-BC71-2F86BF7A096C}" destId="{4655976E-3FDE-4E84-A1EA-DE434D592E6A}" srcOrd="0" destOrd="0" presId="urn:microsoft.com/office/officeart/2005/8/layout/process5"/>
    <dgm:cxn modelId="{6C668A1A-7BD6-4D4B-A80F-6DD6E9686EC8}" type="presParOf" srcId="{F5D633C5-9E72-43CA-A9C8-05187E1567A1}" destId="{6B4F0694-3111-4391-AED5-5AC7BF292CA2}"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4B6602-8CC9-4640-BF1A-150F18F5AD9D}" type="doc">
      <dgm:prSet loTypeId="urn:microsoft.com/office/officeart/2005/8/layout/hProcess7" loCatId="list" qsTypeId="urn:microsoft.com/office/officeart/2005/8/quickstyle/3d2" qsCatId="3D" csTypeId="urn:microsoft.com/office/officeart/2005/8/colors/colorful5" csCatId="colorful" phldr="1"/>
      <dgm:spPr/>
      <dgm:t>
        <a:bodyPr/>
        <a:lstStyle/>
        <a:p>
          <a:endParaRPr lang="en-GB"/>
        </a:p>
      </dgm:t>
    </dgm:pt>
    <dgm:pt modelId="{951E30FD-FB2C-4E52-AC69-011CD2AD34B2}">
      <dgm:prSet phldrT="[Text]" custT="1"/>
      <dgm:spPr/>
      <dgm:t>
        <a:bodyPr/>
        <a:lstStyle/>
        <a:p>
          <a:pPr algn="ctr"/>
          <a:r>
            <a:rPr lang="en-GB" sz="2000" i="0" u="sng" dirty="0" smtClean="0">
              <a:latin typeface="+mn-lt"/>
            </a:rPr>
            <a:t>Old age</a:t>
          </a:r>
          <a:endParaRPr lang="en-GB" sz="2000" i="0" u="sng" dirty="0">
            <a:latin typeface="+mn-lt"/>
          </a:endParaRPr>
        </a:p>
      </dgm:t>
    </dgm:pt>
    <dgm:pt modelId="{1EC9E122-AF5C-4CCC-B89C-5D5862A4AD27}" type="parTrans" cxnId="{44397345-CCCC-496C-96F1-EA9CE97A9208}">
      <dgm:prSet/>
      <dgm:spPr/>
      <dgm:t>
        <a:bodyPr/>
        <a:lstStyle/>
        <a:p>
          <a:pPr algn="ctr"/>
          <a:endParaRPr lang="en-GB" sz="2000" i="0">
            <a:solidFill>
              <a:schemeClr val="bg1"/>
            </a:solidFill>
            <a:latin typeface="+mn-lt"/>
          </a:endParaRPr>
        </a:p>
      </dgm:t>
    </dgm:pt>
    <dgm:pt modelId="{82CB9ABC-D944-4526-862C-FA7B67945B70}" type="sibTrans" cxnId="{44397345-CCCC-496C-96F1-EA9CE97A9208}">
      <dgm:prSet/>
      <dgm:spPr/>
      <dgm:t>
        <a:bodyPr/>
        <a:lstStyle/>
        <a:p>
          <a:pPr algn="ctr"/>
          <a:endParaRPr lang="en-GB" sz="2000" i="0">
            <a:solidFill>
              <a:schemeClr val="bg1"/>
            </a:solidFill>
            <a:latin typeface="+mn-lt"/>
          </a:endParaRPr>
        </a:p>
      </dgm:t>
    </dgm:pt>
    <dgm:pt modelId="{9E199419-B4D0-4225-8873-37524FD2FB76}">
      <dgm:prSet phldrT="[Text]" custT="1"/>
      <dgm:spPr/>
      <dgm:t>
        <a:bodyPr/>
        <a:lstStyle/>
        <a:p>
          <a:pPr algn="ctr"/>
          <a:endParaRPr lang="en-US" sz="2000" i="0" dirty="0" smtClean="0">
            <a:effectLst/>
            <a:latin typeface="+mn-lt"/>
            <a:ea typeface="+mn-ea"/>
            <a:cs typeface="Times New Roman" charset="0"/>
          </a:endParaRPr>
        </a:p>
        <a:p>
          <a:pPr algn="ctr"/>
          <a:r>
            <a:rPr lang="en-US" sz="2000" i="0" dirty="0" smtClean="0">
              <a:effectLst/>
              <a:latin typeface="+mn-lt"/>
              <a:ea typeface="+mn-ea"/>
              <a:cs typeface="Times New Roman" charset="0"/>
            </a:rPr>
            <a:t>The Holy Prophet (pbuh) said that Jesus lived to an advanced age of 125 </a:t>
          </a:r>
          <a:endParaRPr lang="en-GB" sz="2000" i="0" dirty="0">
            <a:latin typeface="+mn-lt"/>
          </a:endParaRPr>
        </a:p>
      </dgm:t>
    </dgm:pt>
    <dgm:pt modelId="{05BA574D-9AAB-48BD-8069-1F878D73D942}" type="parTrans" cxnId="{AFF87CA2-892E-4CA7-84AD-C9BE3C561214}">
      <dgm:prSet/>
      <dgm:spPr/>
      <dgm:t>
        <a:bodyPr/>
        <a:lstStyle/>
        <a:p>
          <a:pPr algn="ctr"/>
          <a:endParaRPr lang="en-GB" sz="2000" i="0">
            <a:solidFill>
              <a:schemeClr val="bg1"/>
            </a:solidFill>
            <a:latin typeface="+mn-lt"/>
          </a:endParaRPr>
        </a:p>
      </dgm:t>
    </dgm:pt>
    <dgm:pt modelId="{69415F9F-F5F3-47D9-B5B9-10E2CE21BED9}" type="sibTrans" cxnId="{AFF87CA2-892E-4CA7-84AD-C9BE3C561214}">
      <dgm:prSet/>
      <dgm:spPr/>
      <dgm:t>
        <a:bodyPr/>
        <a:lstStyle/>
        <a:p>
          <a:pPr algn="ctr"/>
          <a:endParaRPr lang="en-GB" sz="2000" i="0">
            <a:solidFill>
              <a:schemeClr val="bg1"/>
            </a:solidFill>
            <a:latin typeface="+mn-lt"/>
          </a:endParaRPr>
        </a:p>
      </dgm:t>
    </dgm:pt>
    <dgm:pt modelId="{A37D136C-7B1A-45E1-A700-AA5833EB051A}">
      <dgm:prSet phldrT="[Text]" custT="1"/>
      <dgm:spPr/>
      <dgm:t>
        <a:bodyPr/>
        <a:lstStyle/>
        <a:p>
          <a:pPr algn="ctr"/>
          <a:r>
            <a:rPr lang="en-GB" sz="2000" i="0" u="sng" smtClean="0">
              <a:latin typeface="+mn-lt"/>
            </a:rPr>
            <a:t>Travel</a:t>
          </a:r>
          <a:endParaRPr lang="en-GB" sz="2000" i="0" u="sng" dirty="0">
            <a:latin typeface="+mn-lt"/>
          </a:endParaRPr>
        </a:p>
      </dgm:t>
    </dgm:pt>
    <dgm:pt modelId="{72FEA83F-722E-4BE9-8C5A-152D57AE3447}" type="parTrans" cxnId="{B0EF2D0C-84F6-489A-8C1B-24585DE0681A}">
      <dgm:prSet/>
      <dgm:spPr/>
      <dgm:t>
        <a:bodyPr/>
        <a:lstStyle/>
        <a:p>
          <a:pPr algn="ctr"/>
          <a:endParaRPr lang="en-GB" sz="2000" i="0">
            <a:solidFill>
              <a:schemeClr val="bg1"/>
            </a:solidFill>
            <a:latin typeface="+mn-lt"/>
          </a:endParaRPr>
        </a:p>
      </dgm:t>
    </dgm:pt>
    <dgm:pt modelId="{C680AE37-B4DB-4FB8-B50F-5649D3FF0EFF}" type="sibTrans" cxnId="{B0EF2D0C-84F6-489A-8C1B-24585DE0681A}">
      <dgm:prSet/>
      <dgm:spPr/>
      <dgm:t>
        <a:bodyPr/>
        <a:lstStyle/>
        <a:p>
          <a:pPr algn="ctr"/>
          <a:endParaRPr lang="en-GB" sz="2000" i="0">
            <a:solidFill>
              <a:schemeClr val="bg1"/>
            </a:solidFill>
            <a:latin typeface="+mn-lt"/>
          </a:endParaRPr>
        </a:p>
      </dgm:t>
    </dgm:pt>
    <dgm:pt modelId="{C7C29524-01FF-479F-9511-75EC627DCF7D}">
      <dgm:prSet phldrT="[Text]" custT="1"/>
      <dgm:spPr/>
      <dgm:t>
        <a:bodyPr/>
        <a:lstStyle/>
        <a:p>
          <a:pPr algn="ctr"/>
          <a:endParaRPr lang="en-US" sz="2000" i="0" dirty="0" smtClean="0">
            <a:effectLst/>
            <a:latin typeface="+mn-lt"/>
            <a:ea typeface="+mn-ea"/>
            <a:cs typeface="Times New Roman" charset="0"/>
          </a:endParaRPr>
        </a:p>
        <a:p>
          <a:pPr algn="ctr"/>
          <a:r>
            <a:rPr lang="en-US" sz="2000" i="0" dirty="0" smtClean="0">
              <a:effectLst/>
              <a:latin typeface="+mn-lt"/>
              <a:ea typeface="+mn-ea"/>
              <a:cs typeface="Times New Roman" charset="0"/>
            </a:rPr>
            <a:t>Jesus continuously travelled from one country to another</a:t>
          </a:r>
          <a:endParaRPr lang="en-GB" sz="2000" i="0" dirty="0">
            <a:latin typeface="+mn-lt"/>
          </a:endParaRPr>
        </a:p>
      </dgm:t>
    </dgm:pt>
    <dgm:pt modelId="{8EDD3099-8320-481B-9C46-5A35DEC65E01}" type="parTrans" cxnId="{F411849C-AB8F-4F65-8A83-4DBFF85981B0}">
      <dgm:prSet/>
      <dgm:spPr/>
      <dgm:t>
        <a:bodyPr/>
        <a:lstStyle/>
        <a:p>
          <a:pPr algn="ctr"/>
          <a:endParaRPr lang="en-GB" sz="2000" i="0">
            <a:solidFill>
              <a:schemeClr val="bg1"/>
            </a:solidFill>
            <a:latin typeface="+mn-lt"/>
          </a:endParaRPr>
        </a:p>
      </dgm:t>
    </dgm:pt>
    <dgm:pt modelId="{E7981372-DB51-4909-8F7D-9E6C37EDFF91}" type="sibTrans" cxnId="{F411849C-AB8F-4F65-8A83-4DBFF85981B0}">
      <dgm:prSet/>
      <dgm:spPr/>
      <dgm:t>
        <a:bodyPr/>
        <a:lstStyle/>
        <a:p>
          <a:pPr algn="ctr"/>
          <a:endParaRPr lang="en-GB" sz="2000" i="0">
            <a:solidFill>
              <a:schemeClr val="bg1"/>
            </a:solidFill>
            <a:latin typeface="+mn-lt"/>
          </a:endParaRPr>
        </a:p>
      </dgm:t>
    </dgm:pt>
    <dgm:pt modelId="{1EF082D0-928A-403D-A602-2D230634607B}">
      <dgm:prSet phldrT="[Text]" custT="1"/>
      <dgm:spPr/>
      <dgm:t>
        <a:bodyPr/>
        <a:lstStyle/>
        <a:p>
          <a:pPr algn="ctr"/>
          <a:r>
            <a:rPr lang="en-GB" sz="2000" i="0" u="sng" smtClean="0">
              <a:latin typeface="+mn-lt"/>
            </a:rPr>
            <a:t>Save faith</a:t>
          </a:r>
          <a:endParaRPr lang="en-GB" sz="2000" i="0" u="sng" dirty="0">
            <a:latin typeface="+mn-lt"/>
          </a:endParaRPr>
        </a:p>
      </dgm:t>
    </dgm:pt>
    <dgm:pt modelId="{BB13D49B-3D45-4D4D-9E2A-90949341FEE6}" type="parTrans" cxnId="{833AFFAD-D470-49AE-AC11-5116B202A5AD}">
      <dgm:prSet/>
      <dgm:spPr/>
      <dgm:t>
        <a:bodyPr/>
        <a:lstStyle/>
        <a:p>
          <a:pPr algn="ctr"/>
          <a:endParaRPr lang="en-GB" sz="2000" i="0">
            <a:solidFill>
              <a:schemeClr val="bg1"/>
            </a:solidFill>
            <a:latin typeface="+mn-lt"/>
          </a:endParaRPr>
        </a:p>
      </dgm:t>
    </dgm:pt>
    <dgm:pt modelId="{66276CB7-5130-43B4-A8EF-15D7331EE6E8}" type="sibTrans" cxnId="{833AFFAD-D470-49AE-AC11-5116B202A5AD}">
      <dgm:prSet/>
      <dgm:spPr/>
      <dgm:t>
        <a:bodyPr/>
        <a:lstStyle/>
        <a:p>
          <a:pPr algn="ctr"/>
          <a:endParaRPr lang="en-GB" sz="2000" i="0">
            <a:solidFill>
              <a:schemeClr val="bg1"/>
            </a:solidFill>
            <a:latin typeface="+mn-lt"/>
          </a:endParaRPr>
        </a:p>
      </dgm:t>
    </dgm:pt>
    <dgm:pt modelId="{1FC2027B-3586-46B4-AC82-BE81296EA357}">
      <dgm:prSet phldrT="[Text]" custT="1"/>
      <dgm:spPr/>
      <dgm:t>
        <a:bodyPr/>
        <a:lstStyle/>
        <a:p>
          <a:pPr algn="ctr"/>
          <a:endParaRPr lang="en-US" sz="2000" i="0" dirty="0" smtClean="0">
            <a:effectLst/>
            <a:latin typeface="+mn-lt"/>
            <a:ea typeface="+mn-ea"/>
            <a:cs typeface="Times New Roman" charset="0"/>
          </a:endParaRPr>
        </a:p>
        <a:p>
          <a:pPr algn="ctr"/>
          <a:r>
            <a:rPr lang="en-US" sz="2000" i="0" dirty="0" smtClean="0">
              <a:effectLst/>
              <a:latin typeface="+mn-lt"/>
              <a:ea typeface="+mn-ea"/>
              <a:cs typeface="Times New Roman" charset="0"/>
            </a:rPr>
            <a:t>Jesus, the Messiah, had to flee from his country to save his faith</a:t>
          </a:r>
          <a:endParaRPr lang="en-GB" sz="2000" i="0" dirty="0">
            <a:latin typeface="+mn-lt"/>
          </a:endParaRPr>
        </a:p>
      </dgm:t>
    </dgm:pt>
    <dgm:pt modelId="{530BC490-555B-4E44-B3D0-35ECD018ABB0}" type="parTrans" cxnId="{9015C316-3010-402B-B336-EAD4DE830D12}">
      <dgm:prSet/>
      <dgm:spPr/>
      <dgm:t>
        <a:bodyPr/>
        <a:lstStyle/>
        <a:p>
          <a:pPr algn="ctr"/>
          <a:endParaRPr lang="en-GB" sz="2000" i="0">
            <a:solidFill>
              <a:schemeClr val="bg1"/>
            </a:solidFill>
            <a:latin typeface="+mn-lt"/>
          </a:endParaRPr>
        </a:p>
      </dgm:t>
    </dgm:pt>
    <dgm:pt modelId="{3D475D3C-00C2-4461-9B24-2A6D2CDFDD83}" type="sibTrans" cxnId="{9015C316-3010-402B-B336-EAD4DE830D12}">
      <dgm:prSet/>
      <dgm:spPr/>
      <dgm:t>
        <a:bodyPr/>
        <a:lstStyle/>
        <a:p>
          <a:pPr algn="ctr"/>
          <a:endParaRPr lang="en-GB" sz="2000" i="0">
            <a:solidFill>
              <a:schemeClr val="bg1"/>
            </a:solidFill>
            <a:latin typeface="+mn-lt"/>
          </a:endParaRPr>
        </a:p>
      </dgm:t>
    </dgm:pt>
    <dgm:pt modelId="{71162F43-5911-46A6-8785-4555E68C0EF7}" type="pres">
      <dgm:prSet presAssocID="{DC4B6602-8CC9-4640-BF1A-150F18F5AD9D}" presName="Name0" presStyleCnt="0">
        <dgm:presLayoutVars>
          <dgm:dir/>
          <dgm:animLvl val="lvl"/>
          <dgm:resizeHandles val="exact"/>
        </dgm:presLayoutVars>
      </dgm:prSet>
      <dgm:spPr/>
      <dgm:t>
        <a:bodyPr/>
        <a:lstStyle/>
        <a:p>
          <a:endParaRPr lang="en-GB"/>
        </a:p>
      </dgm:t>
    </dgm:pt>
    <dgm:pt modelId="{8F7BE1DD-3144-4DD3-A522-50FFEB16FED6}" type="pres">
      <dgm:prSet presAssocID="{951E30FD-FB2C-4E52-AC69-011CD2AD34B2}" presName="compositeNode" presStyleCnt="0">
        <dgm:presLayoutVars>
          <dgm:bulletEnabled val="1"/>
        </dgm:presLayoutVars>
      </dgm:prSet>
      <dgm:spPr/>
    </dgm:pt>
    <dgm:pt modelId="{D6CA8E71-4705-4466-8562-2E28FC6B3B70}" type="pres">
      <dgm:prSet presAssocID="{951E30FD-FB2C-4E52-AC69-011CD2AD34B2}" presName="bgRect" presStyleLbl="node1" presStyleIdx="0" presStyleCnt="3"/>
      <dgm:spPr/>
      <dgm:t>
        <a:bodyPr/>
        <a:lstStyle/>
        <a:p>
          <a:endParaRPr lang="en-GB"/>
        </a:p>
      </dgm:t>
    </dgm:pt>
    <dgm:pt modelId="{32DA65C8-F609-4FEB-97AA-FB19EBAFC55F}" type="pres">
      <dgm:prSet presAssocID="{951E30FD-FB2C-4E52-AC69-011CD2AD34B2}" presName="parentNode" presStyleLbl="node1" presStyleIdx="0" presStyleCnt="3">
        <dgm:presLayoutVars>
          <dgm:chMax val="0"/>
          <dgm:bulletEnabled val="1"/>
        </dgm:presLayoutVars>
      </dgm:prSet>
      <dgm:spPr/>
      <dgm:t>
        <a:bodyPr/>
        <a:lstStyle/>
        <a:p>
          <a:endParaRPr lang="en-GB"/>
        </a:p>
      </dgm:t>
    </dgm:pt>
    <dgm:pt modelId="{4A036312-4925-490B-9D07-873E27445151}" type="pres">
      <dgm:prSet presAssocID="{951E30FD-FB2C-4E52-AC69-011CD2AD34B2}" presName="childNode" presStyleLbl="node1" presStyleIdx="0" presStyleCnt="3">
        <dgm:presLayoutVars>
          <dgm:bulletEnabled val="1"/>
        </dgm:presLayoutVars>
      </dgm:prSet>
      <dgm:spPr/>
      <dgm:t>
        <a:bodyPr/>
        <a:lstStyle/>
        <a:p>
          <a:endParaRPr lang="en-GB"/>
        </a:p>
      </dgm:t>
    </dgm:pt>
    <dgm:pt modelId="{E3A56BA1-A431-45D2-89E1-6DE3C66CC24D}" type="pres">
      <dgm:prSet presAssocID="{82CB9ABC-D944-4526-862C-FA7B67945B70}" presName="hSp" presStyleCnt="0"/>
      <dgm:spPr/>
    </dgm:pt>
    <dgm:pt modelId="{A500C8EC-35E0-4940-948C-524CC062B8B2}" type="pres">
      <dgm:prSet presAssocID="{82CB9ABC-D944-4526-862C-FA7B67945B70}" presName="vProcSp" presStyleCnt="0"/>
      <dgm:spPr/>
    </dgm:pt>
    <dgm:pt modelId="{C18C6929-2387-4D29-9152-F86FC7881B9E}" type="pres">
      <dgm:prSet presAssocID="{82CB9ABC-D944-4526-862C-FA7B67945B70}" presName="vSp1" presStyleCnt="0"/>
      <dgm:spPr/>
    </dgm:pt>
    <dgm:pt modelId="{514D52DC-6EEC-45AC-A4E2-3FF92BA87B0F}" type="pres">
      <dgm:prSet presAssocID="{82CB9ABC-D944-4526-862C-FA7B67945B70}" presName="simulatedConn" presStyleLbl="solidFgAcc1" presStyleIdx="0" presStyleCnt="2"/>
      <dgm:spPr/>
    </dgm:pt>
    <dgm:pt modelId="{B95D9AE0-E146-45F9-A810-A08C7B766DB7}" type="pres">
      <dgm:prSet presAssocID="{82CB9ABC-D944-4526-862C-FA7B67945B70}" presName="vSp2" presStyleCnt="0"/>
      <dgm:spPr/>
    </dgm:pt>
    <dgm:pt modelId="{84A33EE5-5B7C-4BAD-AF0E-C585F5BE6A95}" type="pres">
      <dgm:prSet presAssocID="{82CB9ABC-D944-4526-862C-FA7B67945B70}" presName="sibTrans" presStyleCnt="0"/>
      <dgm:spPr/>
    </dgm:pt>
    <dgm:pt modelId="{FF79930F-D012-4EE2-9057-3FD2102D67D3}" type="pres">
      <dgm:prSet presAssocID="{A37D136C-7B1A-45E1-A700-AA5833EB051A}" presName="compositeNode" presStyleCnt="0">
        <dgm:presLayoutVars>
          <dgm:bulletEnabled val="1"/>
        </dgm:presLayoutVars>
      </dgm:prSet>
      <dgm:spPr/>
    </dgm:pt>
    <dgm:pt modelId="{6389C59E-7AB3-417F-B5DA-139FF1D05C6F}" type="pres">
      <dgm:prSet presAssocID="{A37D136C-7B1A-45E1-A700-AA5833EB051A}" presName="bgRect" presStyleLbl="node1" presStyleIdx="1" presStyleCnt="3"/>
      <dgm:spPr/>
      <dgm:t>
        <a:bodyPr/>
        <a:lstStyle/>
        <a:p>
          <a:endParaRPr lang="en-GB"/>
        </a:p>
      </dgm:t>
    </dgm:pt>
    <dgm:pt modelId="{F4312061-F6BB-41B9-AE9C-8B646AF3ED01}" type="pres">
      <dgm:prSet presAssocID="{A37D136C-7B1A-45E1-A700-AA5833EB051A}" presName="parentNode" presStyleLbl="node1" presStyleIdx="1" presStyleCnt="3">
        <dgm:presLayoutVars>
          <dgm:chMax val="0"/>
          <dgm:bulletEnabled val="1"/>
        </dgm:presLayoutVars>
      </dgm:prSet>
      <dgm:spPr/>
      <dgm:t>
        <a:bodyPr/>
        <a:lstStyle/>
        <a:p>
          <a:endParaRPr lang="en-GB"/>
        </a:p>
      </dgm:t>
    </dgm:pt>
    <dgm:pt modelId="{3851859A-EA52-444D-8D15-1C40485B8737}" type="pres">
      <dgm:prSet presAssocID="{A37D136C-7B1A-45E1-A700-AA5833EB051A}" presName="childNode" presStyleLbl="node1" presStyleIdx="1" presStyleCnt="3">
        <dgm:presLayoutVars>
          <dgm:bulletEnabled val="1"/>
        </dgm:presLayoutVars>
      </dgm:prSet>
      <dgm:spPr/>
      <dgm:t>
        <a:bodyPr/>
        <a:lstStyle/>
        <a:p>
          <a:endParaRPr lang="en-GB"/>
        </a:p>
      </dgm:t>
    </dgm:pt>
    <dgm:pt modelId="{702FCDA8-0193-49DD-9E7A-292DEB238F2E}" type="pres">
      <dgm:prSet presAssocID="{C680AE37-B4DB-4FB8-B50F-5649D3FF0EFF}" presName="hSp" presStyleCnt="0"/>
      <dgm:spPr/>
    </dgm:pt>
    <dgm:pt modelId="{8848334F-C49C-4E00-B083-D9DD98331D0C}" type="pres">
      <dgm:prSet presAssocID="{C680AE37-B4DB-4FB8-B50F-5649D3FF0EFF}" presName="vProcSp" presStyleCnt="0"/>
      <dgm:spPr/>
    </dgm:pt>
    <dgm:pt modelId="{21F89B02-02E7-479C-A5DE-F00753E2CF91}" type="pres">
      <dgm:prSet presAssocID="{C680AE37-B4DB-4FB8-B50F-5649D3FF0EFF}" presName="vSp1" presStyleCnt="0"/>
      <dgm:spPr/>
    </dgm:pt>
    <dgm:pt modelId="{3569F272-AABA-453A-882B-94D2B6C351DC}" type="pres">
      <dgm:prSet presAssocID="{C680AE37-B4DB-4FB8-B50F-5649D3FF0EFF}" presName="simulatedConn" presStyleLbl="solidFgAcc1" presStyleIdx="1" presStyleCnt="2"/>
      <dgm:spPr/>
    </dgm:pt>
    <dgm:pt modelId="{9EACDD02-F213-4B40-8E6B-818B26C12EF3}" type="pres">
      <dgm:prSet presAssocID="{C680AE37-B4DB-4FB8-B50F-5649D3FF0EFF}" presName="vSp2" presStyleCnt="0"/>
      <dgm:spPr/>
    </dgm:pt>
    <dgm:pt modelId="{6E95926A-68AC-4CD4-9D05-2115E75500FA}" type="pres">
      <dgm:prSet presAssocID="{C680AE37-B4DB-4FB8-B50F-5649D3FF0EFF}" presName="sibTrans" presStyleCnt="0"/>
      <dgm:spPr/>
    </dgm:pt>
    <dgm:pt modelId="{EA2BD243-C719-4AF8-A9F6-DA7277BB35A5}" type="pres">
      <dgm:prSet presAssocID="{1EF082D0-928A-403D-A602-2D230634607B}" presName="compositeNode" presStyleCnt="0">
        <dgm:presLayoutVars>
          <dgm:bulletEnabled val="1"/>
        </dgm:presLayoutVars>
      </dgm:prSet>
      <dgm:spPr/>
    </dgm:pt>
    <dgm:pt modelId="{04817A15-D3E9-4822-A313-ED9059B32E9B}" type="pres">
      <dgm:prSet presAssocID="{1EF082D0-928A-403D-A602-2D230634607B}" presName="bgRect" presStyleLbl="node1" presStyleIdx="2" presStyleCnt="3"/>
      <dgm:spPr/>
      <dgm:t>
        <a:bodyPr/>
        <a:lstStyle/>
        <a:p>
          <a:endParaRPr lang="en-GB"/>
        </a:p>
      </dgm:t>
    </dgm:pt>
    <dgm:pt modelId="{2A9A521C-4356-4DA3-844E-E52026BFDA37}" type="pres">
      <dgm:prSet presAssocID="{1EF082D0-928A-403D-A602-2D230634607B}" presName="parentNode" presStyleLbl="node1" presStyleIdx="2" presStyleCnt="3">
        <dgm:presLayoutVars>
          <dgm:chMax val="0"/>
          <dgm:bulletEnabled val="1"/>
        </dgm:presLayoutVars>
      </dgm:prSet>
      <dgm:spPr/>
      <dgm:t>
        <a:bodyPr/>
        <a:lstStyle/>
        <a:p>
          <a:endParaRPr lang="en-GB"/>
        </a:p>
      </dgm:t>
    </dgm:pt>
    <dgm:pt modelId="{C43B4E60-F1E3-49A6-9D7B-32330E3953E1}" type="pres">
      <dgm:prSet presAssocID="{1EF082D0-928A-403D-A602-2D230634607B}" presName="childNode" presStyleLbl="node1" presStyleIdx="2" presStyleCnt="3">
        <dgm:presLayoutVars>
          <dgm:bulletEnabled val="1"/>
        </dgm:presLayoutVars>
      </dgm:prSet>
      <dgm:spPr/>
      <dgm:t>
        <a:bodyPr/>
        <a:lstStyle/>
        <a:p>
          <a:endParaRPr lang="en-GB"/>
        </a:p>
      </dgm:t>
    </dgm:pt>
  </dgm:ptLst>
  <dgm:cxnLst>
    <dgm:cxn modelId="{21D0CF13-86F9-4D07-8382-B651CB00B34F}" type="presOf" srcId="{1EF082D0-928A-403D-A602-2D230634607B}" destId="{2A9A521C-4356-4DA3-844E-E52026BFDA37}" srcOrd="1" destOrd="0" presId="urn:microsoft.com/office/officeart/2005/8/layout/hProcess7"/>
    <dgm:cxn modelId="{08334EEC-1FC9-4496-9AC0-EC7D109A78CA}" type="presOf" srcId="{951E30FD-FB2C-4E52-AC69-011CD2AD34B2}" destId="{32DA65C8-F609-4FEB-97AA-FB19EBAFC55F}" srcOrd="1" destOrd="0" presId="urn:microsoft.com/office/officeart/2005/8/layout/hProcess7"/>
    <dgm:cxn modelId="{CE4D891C-193E-4F03-AE5B-21AB62A3007F}" type="presOf" srcId="{A37D136C-7B1A-45E1-A700-AA5833EB051A}" destId="{6389C59E-7AB3-417F-B5DA-139FF1D05C6F}" srcOrd="0" destOrd="0" presId="urn:microsoft.com/office/officeart/2005/8/layout/hProcess7"/>
    <dgm:cxn modelId="{B87BE84B-44D4-4234-A4C0-74B36A737A42}" type="presOf" srcId="{C7C29524-01FF-479F-9511-75EC627DCF7D}" destId="{3851859A-EA52-444D-8D15-1C40485B8737}" srcOrd="0" destOrd="0" presId="urn:microsoft.com/office/officeart/2005/8/layout/hProcess7"/>
    <dgm:cxn modelId="{833AFFAD-D470-49AE-AC11-5116B202A5AD}" srcId="{DC4B6602-8CC9-4640-BF1A-150F18F5AD9D}" destId="{1EF082D0-928A-403D-A602-2D230634607B}" srcOrd="2" destOrd="0" parTransId="{BB13D49B-3D45-4D4D-9E2A-90949341FEE6}" sibTransId="{66276CB7-5130-43B4-A8EF-15D7331EE6E8}"/>
    <dgm:cxn modelId="{9CD00938-D16B-4E7F-B4E7-016BA178B697}" type="presOf" srcId="{951E30FD-FB2C-4E52-AC69-011CD2AD34B2}" destId="{D6CA8E71-4705-4466-8562-2E28FC6B3B70}" srcOrd="0" destOrd="0" presId="urn:microsoft.com/office/officeart/2005/8/layout/hProcess7"/>
    <dgm:cxn modelId="{EF94F767-0349-4312-A86F-11764B279865}" type="presOf" srcId="{1FC2027B-3586-46B4-AC82-BE81296EA357}" destId="{C43B4E60-F1E3-49A6-9D7B-32330E3953E1}" srcOrd="0" destOrd="0" presId="urn:microsoft.com/office/officeart/2005/8/layout/hProcess7"/>
    <dgm:cxn modelId="{D135AFEC-6558-4FE7-917F-7BC65F5626AD}" type="presOf" srcId="{A37D136C-7B1A-45E1-A700-AA5833EB051A}" destId="{F4312061-F6BB-41B9-AE9C-8B646AF3ED01}" srcOrd="1" destOrd="0" presId="urn:microsoft.com/office/officeart/2005/8/layout/hProcess7"/>
    <dgm:cxn modelId="{AFF87CA2-892E-4CA7-84AD-C9BE3C561214}" srcId="{951E30FD-FB2C-4E52-AC69-011CD2AD34B2}" destId="{9E199419-B4D0-4225-8873-37524FD2FB76}" srcOrd="0" destOrd="0" parTransId="{05BA574D-9AAB-48BD-8069-1F878D73D942}" sibTransId="{69415F9F-F5F3-47D9-B5B9-10E2CE21BED9}"/>
    <dgm:cxn modelId="{3AA6AB26-0931-474B-8273-3E3A9071D155}" type="presOf" srcId="{1EF082D0-928A-403D-A602-2D230634607B}" destId="{04817A15-D3E9-4822-A313-ED9059B32E9B}" srcOrd="0" destOrd="0" presId="urn:microsoft.com/office/officeart/2005/8/layout/hProcess7"/>
    <dgm:cxn modelId="{9015C316-3010-402B-B336-EAD4DE830D12}" srcId="{1EF082D0-928A-403D-A602-2D230634607B}" destId="{1FC2027B-3586-46B4-AC82-BE81296EA357}" srcOrd="0" destOrd="0" parTransId="{530BC490-555B-4E44-B3D0-35ECD018ABB0}" sibTransId="{3D475D3C-00C2-4461-9B24-2A6D2CDFDD83}"/>
    <dgm:cxn modelId="{B0EF2D0C-84F6-489A-8C1B-24585DE0681A}" srcId="{DC4B6602-8CC9-4640-BF1A-150F18F5AD9D}" destId="{A37D136C-7B1A-45E1-A700-AA5833EB051A}" srcOrd="1" destOrd="0" parTransId="{72FEA83F-722E-4BE9-8C5A-152D57AE3447}" sibTransId="{C680AE37-B4DB-4FB8-B50F-5649D3FF0EFF}"/>
    <dgm:cxn modelId="{F411849C-AB8F-4F65-8A83-4DBFF85981B0}" srcId="{A37D136C-7B1A-45E1-A700-AA5833EB051A}" destId="{C7C29524-01FF-479F-9511-75EC627DCF7D}" srcOrd="0" destOrd="0" parTransId="{8EDD3099-8320-481B-9C46-5A35DEC65E01}" sibTransId="{E7981372-DB51-4909-8F7D-9E6C37EDFF91}"/>
    <dgm:cxn modelId="{006F95EB-4B15-439E-B7C7-4649D350966C}" type="presOf" srcId="{9E199419-B4D0-4225-8873-37524FD2FB76}" destId="{4A036312-4925-490B-9D07-873E27445151}" srcOrd="0" destOrd="0" presId="urn:microsoft.com/office/officeart/2005/8/layout/hProcess7"/>
    <dgm:cxn modelId="{44397345-CCCC-496C-96F1-EA9CE97A9208}" srcId="{DC4B6602-8CC9-4640-BF1A-150F18F5AD9D}" destId="{951E30FD-FB2C-4E52-AC69-011CD2AD34B2}" srcOrd="0" destOrd="0" parTransId="{1EC9E122-AF5C-4CCC-B89C-5D5862A4AD27}" sibTransId="{82CB9ABC-D944-4526-862C-FA7B67945B70}"/>
    <dgm:cxn modelId="{E7821A58-4BCD-49DE-BB82-18C23D2B62E4}" type="presOf" srcId="{DC4B6602-8CC9-4640-BF1A-150F18F5AD9D}" destId="{71162F43-5911-46A6-8785-4555E68C0EF7}" srcOrd="0" destOrd="0" presId="urn:microsoft.com/office/officeart/2005/8/layout/hProcess7"/>
    <dgm:cxn modelId="{436CDCBF-A5A6-4253-A857-C1853F1370D9}" type="presParOf" srcId="{71162F43-5911-46A6-8785-4555E68C0EF7}" destId="{8F7BE1DD-3144-4DD3-A522-50FFEB16FED6}" srcOrd="0" destOrd="0" presId="urn:microsoft.com/office/officeart/2005/8/layout/hProcess7"/>
    <dgm:cxn modelId="{81207ACA-DD19-46BF-84E5-CF08D683C34A}" type="presParOf" srcId="{8F7BE1DD-3144-4DD3-A522-50FFEB16FED6}" destId="{D6CA8E71-4705-4466-8562-2E28FC6B3B70}" srcOrd="0" destOrd="0" presId="urn:microsoft.com/office/officeart/2005/8/layout/hProcess7"/>
    <dgm:cxn modelId="{64F89D27-0CBB-420C-968A-5C1DB62F52AD}" type="presParOf" srcId="{8F7BE1DD-3144-4DD3-A522-50FFEB16FED6}" destId="{32DA65C8-F609-4FEB-97AA-FB19EBAFC55F}" srcOrd="1" destOrd="0" presId="urn:microsoft.com/office/officeart/2005/8/layout/hProcess7"/>
    <dgm:cxn modelId="{E1B7B0F6-9ABD-462E-9E96-461DD1F2EA8E}" type="presParOf" srcId="{8F7BE1DD-3144-4DD3-A522-50FFEB16FED6}" destId="{4A036312-4925-490B-9D07-873E27445151}" srcOrd="2" destOrd="0" presId="urn:microsoft.com/office/officeart/2005/8/layout/hProcess7"/>
    <dgm:cxn modelId="{7B2A4B73-31AC-4290-B244-743099366AD7}" type="presParOf" srcId="{71162F43-5911-46A6-8785-4555E68C0EF7}" destId="{E3A56BA1-A431-45D2-89E1-6DE3C66CC24D}" srcOrd="1" destOrd="0" presId="urn:microsoft.com/office/officeart/2005/8/layout/hProcess7"/>
    <dgm:cxn modelId="{A8DD370C-58FE-4F17-B210-3E713D17D5AF}" type="presParOf" srcId="{71162F43-5911-46A6-8785-4555E68C0EF7}" destId="{A500C8EC-35E0-4940-948C-524CC062B8B2}" srcOrd="2" destOrd="0" presId="urn:microsoft.com/office/officeart/2005/8/layout/hProcess7"/>
    <dgm:cxn modelId="{2FBC71E0-E3A9-4EEF-9551-931594F84D0D}" type="presParOf" srcId="{A500C8EC-35E0-4940-948C-524CC062B8B2}" destId="{C18C6929-2387-4D29-9152-F86FC7881B9E}" srcOrd="0" destOrd="0" presId="urn:microsoft.com/office/officeart/2005/8/layout/hProcess7"/>
    <dgm:cxn modelId="{E24227B1-C04F-4229-893C-E69F874164DA}" type="presParOf" srcId="{A500C8EC-35E0-4940-948C-524CC062B8B2}" destId="{514D52DC-6EEC-45AC-A4E2-3FF92BA87B0F}" srcOrd="1" destOrd="0" presId="urn:microsoft.com/office/officeart/2005/8/layout/hProcess7"/>
    <dgm:cxn modelId="{47C48789-B73C-4ED2-B675-ECFD795799C2}" type="presParOf" srcId="{A500C8EC-35E0-4940-948C-524CC062B8B2}" destId="{B95D9AE0-E146-45F9-A810-A08C7B766DB7}" srcOrd="2" destOrd="0" presId="urn:microsoft.com/office/officeart/2005/8/layout/hProcess7"/>
    <dgm:cxn modelId="{E08C9450-3B9A-4390-8526-E42111215AF8}" type="presParOf" srcId="{71162F43-5911-46A6-8785-4555E68C0EF7}" destId="{84A33EE5-5B7C-4BAD-AF0E-C585F5BE6A95}" srcOrd="3" destOrd="0" presId="urn:microsoft.com/office/officeart/2005/8/layout/hProcess7"/>
    <dgm:cxn modelId="{1F26F334-E612-43EF-97B4-2E95FFC7182D}" type="presParOf" srcId="{71162F43-5911-46A6-8785-4555E68C0EF7}" destId="{FF79930F-D012-4EE2-9057-3FD2102D67D3}" srcOrd="4" destOrd="0" presId="urn:microsoft.com/office/officeart/2005/8/layout/hProcess7"/>
    <dgm:cxn modelId="{8FC8F2E5-6B04-41CA-AA04-3732B813E55C}" type="presParOf" srcId="{FF79930F-D012-4EE2-9057-3FD2102D67D3}" destId="{6389C59E-7AB3-417F-B5DA-139FF1D05C6F}" srcOrd="0" destOrd="0" presId="urn:microsoft.com/office/officeart/2005/8/layout/hProcess7"/>
    <dgm:cxn modelId="{D3A6ACD0-518A-485F-BB10-BD5A04608EDF}" type="presParOf" srcId="{FF79930F-D012-4EE2-9057-3FD2102D67D3}" destId="{F4312061-F6BB-41B9-AE9C-8B646AF3ED01}" srcOrd="1" destOrd="0" presId="urn:microsoft.com/office/officeart/2005/8/layout/hProcess7"/>
    <dgm:cxn modelId="{D16F9E69-4AB0-4BDE-93AF-260C94EEE548}" type="presParOf" srcId="{FF79930F-D012-4EE2-9057-3FD2102D67D3}" destId="{3851859A-EA52-444D-8D15-1C40485B8737}" srcOrd="2" destOrd="0" presId="urn:microsoft.com/office/officeart/2005/8/layout/hProcess7"/>
    <dgm:cxn modelId="{FB97C5C8-E59D-4435-AD1A-2E28EB6DAB09}" type="presParOf" srcId="{71162F43-5911-46A6-8785-4555E68C0EF7}" destId="{702FCDA8-0193-49DD-9E7A-292DEB238F2E}" srcOrd="5" destOrd="0" presId="urn:microsoft.com/office/officeart/2005/8/layout/hProcess7"/>
    <dgm:cxn modelId="{28C440C5-76E4-43CC-B3E6-63080BF1DE3C}" type="presParOf" srcId="{71162F43-5911-46A6-8785-4555E68C0EF7}" destId="{8848334F-C49C-4E00-B083-D9DD98331D0C}" srcOrd="6" destOrd="0" presId="urn:microsoft.com/office/officeart/2005/8/layout/hProcess7"/>
    <dgm:cxn modelId="{CB4F4784-C9FC-42C3-8DC5-575261897F6E}" type="presParOf" srcId="{8848334F-C49C-4E00-B083-D9DD98331D0C}" destId="{21F89B02-02E7-479C-A5DE-F00753E2CF91}" srcOrd="0" destOrd="0" presId="urn:microsoft.com/office/officeart/2005/8/layout/hProcess7"/>
    <dgm:cxn modelId="{5DB152A4-6687-45DE-A886-520BD7FC518D}" type="presParOf" srcId="{8848334F-C49C-4E00-B083-D9DD98331D0C}" destId="{3569F272-AABA-453A-882B-94D2B6C351DC}" srcOrd="1" destOrd="0" presId="urn:microsoft.com/office/officeart/2005/8/layout/hProcess7"/>
    <dgm:cxn modelId="{7BA4E101-D0AD-451B-B8B4-E2C1100B0125}" type="presParOf" srcId="{8848334F-C49C-4E00-B083-D9DD98331D0C}" destId="{9EACDD02-F213-4B40-8E6B-818B26C12EF3}" srcOrd="2" destOrd="0" presId="urn:microsoft.com/office/officeart/2005/8/layout/hProcess7"/>
    <dgm:cxn modelId="{0DA4E79E-C16B-41A9-B0A4-569AB24FBF9F}" type="presParOf" srcId="{71162F43-5911-46A6-8785-4555E68C0EF7}" destId="{6E95926A-68AC-4CD4-9D05-2115E75500FA}" srcOrd="7" destOrd="0" presId="urn:microsoft.com/office/officeart/2005/8/layout/hProcess7"/>
    <dgm:cxn modelId="{59E253D6-0630-4513-93E8-6F61B3181D49}" type="presParOf" srcId="{71162F43-5911-46A6-8785-4555E68C0EF7}" destId="{EA2BD243-C719-4AF8-A9F6-DA7277BB35A5}" srcOrd="8" destOrd="0" presId="urn:microsoft.com/office/officeart/2005/8/layout/hProcess7"/>
    <dgm:cxn modelId="{4A397EED-C6B6-495F-8460-8C6B1F23DCD9}" type="presParOf" srcId="{EA2BD243-C719-4AF8-A9F6-DA7277BB35A5}" destId="{04817A15-D3E9-4822-A313-ED9059B32E9B}" srcOrd="0" destOrd="0" presId="urn:microsoft.com/office/officeart/2005/8/layout/hProcess7"/>
    <dgm:cxn modelId="{DE84B969-8E05-4129-8309-0E4566547EF0}" type="presParOf" srcId="{EA2BD243-C719-4AF8-A9F6-DA7277BB35A5}" destId="{2A9A521C-4356-4DA3-844E-E52026BFDA37}" srcOrd="1" destOrd="0" presId="urn:microsoft.com/office/officeart/2005/8/layout/hProcess7"/>
    <dgm:cxn modelId="{588FDA40-A5B4-4330-A4A9-D0F2350AB992}" type="presParOf" srcId="{EA2BD243-C719-4AF8-A9F6-DA7277BB35A5}" destId="{C43B4E60-F1E3-49A6-9D7B-32330E3953E1}"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0373E2-628E-4C61-96F7-BE0B027B3CCA}" type="doc">
      <dgm:prSet loTypeId="urn:microsoft.com/office/officeart/2005/8/layout/vList4" loCatId="list" qsTypeId="urn:microsoft.com/office/officeart/2005/8/quickstyle/3d2" qsCatId="3D" csTypeId="urn:microsoft.com/office/officeart/2005/8/colors/colorful5" csCatId="colorful" phldr="1"/>
      <dgm:spPr/>
      <dgm:t>
        <a:bodyPr/>
        <a:lstStyle/>
        <a:p>
          <a:endParaRPr lang="en-GB"/>
        </a:p>
      </dgm:t>
    </dgm:pt>
    <dgm:pt modelId="{F12A51EE-47D6-4635-B05C-8D27C203B3C1}">
      <dgm:prSet phldrT="[Text]" custT="1"/>
      <dgm:spPr/>
      <dgm:t>
        <a:bodyPr/>
        <a:lstStyle/>
        <a:p>
          <a:pPr algn="ctr"/>
          <a:r>
            <a:rPr lang="en-US" sz="1800" dirty="0" smtClean="0">
              <a:effectLst/>
              <a:latin typeface="+mn-lt"/>
              <a:ea typeface="+mn-ea"/>
              <a:cs typeface="Times New Roman" charset="0"/>
            </a:rPr>
            <a:t>Eminent physicians of religions such as Christians, Jews, </a:t>
          </a:r>
          <a:r>
            <a:rPr lang="en-US" sz="1800" dirty="0" err="1" smtClean="0">
              <a:effectLst/>
              <a:latin typeface="+mn-lt"/>
              <a:ea typeface="+mn-ea"/>
              <a:cs typeface="Times New Roman" charset="0"/>
            </a:rPr>
            <a:t>Magians</a:t>
          </a:r>
          <a:r>
            <a:rPr lang="en-US" sz="1800" dirty="0" smtClean="0">
              <a:effectLst/>
              <a:latin typeface="+mn-lt"/>
              <a:ea typeface="+mn-ea"/>
              <a:cs typeface="Times New Roman" charset="0"/>
            </a:rPr>
            <a:t> and Muslims</a:t>
          </a:r>
          <a:r>
            <a:rPr lang="en-US" sz="1800" smtClean="0">
              <a:effectLst/>
              <a:latin typeface="+mn-lt"/>
              <a:ea typeface="+mn-ea"/>
              <a:cs typeface="Times New Roman" charset="0"/>
            </a:rPr>
            <a:t>, recorded </a:t>
          </a:r>
          <a:r>
            <a:rPr lang="en-US" sz="1800" dirty="0" smtClean="0">
              <a:effectLst/>
              <a:latin typeface="+mn-lt"/>
              <a:ea typeface="+mn-ea"/>
              <a:cs typeface="Times New Roman" charset="0"/>
            </a:rPr>
            <a:t>that this ointment was prepared for Jesus by the disciples </a:t>
          </a:r>
          <a:endParaRPr lang="en-GB" sz="1800" dirty="0">
            <a:latin typeface="+mn-lt"/>
          </a:endParaRPr>
        </a:p>
      </dgm:t>
    </dgm:pt>
    <dgm:pt modelId="{824B2416-8A26-4355-8D24-45B111F64BDF}" type="parTrans" cxnId="{2BEA7265-770B-4EA8-8334-3F5353E5D993}">
      <dgm:prSet/>
      <dgm:spPr/>
      <dgm:t>
        <a:bodyPr/>
        <a:lstStyle/>
        <a:p>
          <a:pPr algn="ctr"/>
          <a:endParaRPr lang="en-GB" sz="1800">
            <a:latin typeface="+mn-lt"/>
          </a:endParaRPr>
        </a:p>
      </dgm:t>
    </dgm:pt>
    <dgm:pt modelId="{287DAB81-182B-48F5-A10E-EA45BF882012}" type="sibTrans" cxnId="{2BEA7265-770B-4EA8-8334-3F5353E5D993}">
      <dgm:prSet/>
      <dgm:spPr/>
      <dgm:t>
        <a:bodyPr/>
        <a:lstStyle/>
        <a:p>
          <a:pPr algn="ctr"/>
          <a:endParaRPr lang="en-GB" sz="1800">
            <a:latin typeface="+mn-lt"/>
          </a:endParaRPr>
        </a:p>
      </dgm:t>
    </dgm:pt>
    <dgm:pt modelId="{E2A6FAB7-960A-40AE-8B1C-AA33A8F842E3}">
      <dgm:prSet phldrT="[Text]" custT="1"/>
      <dgm:spPr/>
      <dgm:t>
        <a:bodyPr/>
        <a:lstStyle/>
        <a:p>
          <a:pPr algn="ctr"/>
          <a:r>
            <a:rPr lang="en-US" sz="1800" dirty="0" smtClean="0">
              <a:effectLst/>
              <a:latin typeface="+mn-lt"/>
              <a:ea typeface="+mn-ea"/>
              <a:cs typeface="Times New Roman" charset="0"/>
            </a:rPr>
            <a:t>The ministry of Jesus lasted only 3 and a1/2 years , and during this time no accident or injury, except for the trauma of the cross, has been recorded </a:t>
          </a:r>
          <a:endParaRPr lang="en-GB" sz="1800" dirty="0">
            <a:latin typeface="+mn-lt"/>
          </a:endParaRPr>
        </a:p>
      </dgm:t>
    </dgm:pt>
    <dgm:pt modelId="{4805618E-7157-4E3E-9A4E-4EA5999BA80F}" type="parTrans" cxnId="{DFF27635-6D3A-4A1A-8096-5A10D9C5070C}">
      <dgm:prSet/>
      <dgm:spPr/>
      <dgm:t>
        <a:bodyPr/>
        <a:lstStyle/>
        <a:p>
          <a:pPr algn="ctr"/>
          <a:endParaRPr lang="en-GB" sz="1800">
            <a:latin typeface="+mn-lt"/>
          </a:endParaRPr>
        </a:p>
      </dgm:t>
    </dgm:pt>
    <dgm:pt modelId="{D1B801E6-3109-44E4-84F8-EC9089333E0C}" type="sibTrans" cxnId="{DFF27635-6D3A-4A1A-8096-5A10D9C5070C}">
      <dgm:prSet/>
      <dgm:spPr/>
      <dgm:t>
        <a:bodyPr/>
        <a:lstStyle/>
        <a:p>
          <a:pPr algn="ctr"/>
          <a:endParaRPr lang="en-GB" sz="1800">
            <a:latin typeface="+mn-lt"/>
          </a:endParaRPr>
        </a:p>
      </dgm:t>
    </dgm:pt>
    <dgm:pt modelId="{7604C184-5C60-4E7E-8D6E-DA8D9F4926C2}">
      <dgm:prSet phldrT="[Text]" custT="1"/>
      <dgm:spPr/>
      <dgm:t>
        <a:bodyPr/>
        <a:lstStyle/>
        <a:p>
          <a:pPr algn="ctr"/>
          <a:r>
            <a:rPr lang="en-US" sz="1800" dirty="0" smtClean="0">
              <a:latin typeface="+mn-lt"/>
            </a:rPr>
            <a:t>It was inevitable, therefore, that heaven should withhold such incontrovertible proof and conclusive evidence until the coming of the Promised Messiah</a:t>
          </a:r>
          <a:endParaRPr lang="en-GB" sz="1800" dirty="0">
            <a:latin typeface="+mn-lt"/>
          </a:endParaRPr>
        </a:p>
      </dgm:t>
    </dgm:pt>
    <dgm:pt modelId="{B77F7585-90D6-4AAC-AAFF-59A3792BA7BD}" type="parTrans" cxnId="{D7ECC14A-8C6B-48A0-8785-723FDD279FFC}">
      <dgm:prSet/>
      <dgm:spPr/>
      <dgm:t>
        <a:bodyPr/>
        <a:lstStyle/>
        <a:p>
          <a:pPr algn="ctr"/>
          <a:endParaRPr lang="en-GB" sz="1800">
            <a:latin typeface="+mn-lt"/>
          </a:endParaRPr>
        </a:p>
      </dgm:t>
    </dgm:pt>
    <dgm:pt modelId="{ABEFB006-0BDF-4778-920F-C2F6D8C5469B}" type="sibTrans" cxnId="{D7ECC14A-8C6B-48A0-8785-723FDD279FFC}">
      <dgm:prSet/>
      <dgm:spPr/>
      <dgm:t>
        <a:bodyPr/>
        <a:lstStyle/>
        <a:p>
          <a:pPr algn="ctr"/>
          <a:endParaRPr lang="en-GB" sz="1800">
            <a:latin typeface="+mn-lt"/>
          </a:endParaRPr>
        </a:p>
      </dgm:t>
    </dgm:pt>
    <dgm:pt modelId="{3BD372A3-B569-4956-924D-FE36BD1851D2}">
      <dgm:prSet phldrT="[Text]" custT="1"/>
      <dgm:spPr/>
      <dgm:t>
        <a:bodyPr/>
        <a:lstStyle/>
        <a:p>
          <a:pPr algn="ctr"/>
          <a:r>
            <a:rPr lang="en-US" sz="1800" dirty="0" smtClean="0">
              <a:latin typeface="+mn-lt"/>
            </a:rPr>
            <a:t>The Holy Prophet ( pbuh) prophesied that at the hand of the Promised Messiah the 'breaking of the cross' was to be brought about </a:t>
          </a:r>
          <a:endParaRPr lang="en-GB" sz="1800" dirty="0">
            <a:latin typeface="+mn-lt"/>
          </a:endParaRPr>
        </a:p>
      </dgm:t>
    </dgm:pt>
    <dgm:pt modelId="{DAA6F5F0-600D-4979-A483-750269B483D1}" type="parTrans" cxnId="{51CBABC2-F186-47DB-AA2D-CFC143964666}">
      <dgm:prSet/>
      <dgm:spPr/>
      <dgm:t>
        <a:bodyPr/>
        <a:lstStyle/>
        <a:p>
          <a:endParaRPr lang="en-GB" sz="1800"/>
        </a:p>
      </dgm:t>
    </dgm:pt>
    <dgm:pt modelId="{236C3797-3329-4EAC-84E5-10C7B3A142AD}" type="sibTrans" cxnId="{51CBABC2-F186-47DB-AA2D-CFC143964666}">
      <dgm:prSet/>
      <dgm:spPr/>
      <dgm:t>
        <a:bodyPr/>
        <a:lstStyle/>
        <a:p>
          <a:endParaRPr lang="en-GB" sz="1800"/>
        </a:p>
      </dgm:t>
    </dgm:pt>
    <dgm:pt modelId="{59F124CC-E652-4C54-97F3-5688F029E9CB}">
      <dgm:prSet phldrT="[Text]" custT="1"/>
      <dgm:spPr/>
      <dgm:t>
        <a:bodyPr/>
        <a:lstStyle/>
        <a:p>
          <a:pPr algn="ctr"/>
          <a:r>
            <a:rPr lang="en-US" sz="1800" dirty="0" smtClean="0">
              <a:solidFill>
                <a:schemeClr val="bg1"/>
              </a:solidFill>
            </a:rPr>
            <a:t>Meaning that at the time of the Promised Messiah, God would create conditions which would lay bare the truth about the crucifixion</a:t>
          </a:r>
          <a:endParaRPr lang="en-GB" sz="1800" dirty="0">
            <a:latin typeface="+mn-lt"/>
          </a:endParaRPr>
        </a:p>
      </dgm:t>
    </dgm:pt>
    <dgm:pt modelId="{ACA5A9F6-5350-45F6-9E49-BABBBA6A6508}" type="parTrans" cxnId="{1BB22E3B-4FEA-4DCC-A922-7105097A86CE}">
      <dgm:prSet/>
      <dgm:spPr/>
      <dgm:t>
        <a:bodyPr/>
        <a:lstStyle/>
        <a:p>
          <a:endParaRPr lang="en-GB"/>
        </a:p>
      </dgm:t>
    </dgm:pt>
    <dgm:pt modelId="{5EBBB41B-439E-488C-83DF-F4900957A899}" type="sibTrans" cxnId="{1BB22E3B-4FEA-4DCC-A922-7105097A86CE}">
      <dgm:prSet/>
      <dgm:spPr/>
      <dgm:t>
        <a:bodyPr/>
        <a:lstStyle/>
        <a:p>
          <a:endParaRPr lang="en-GB"/>
        </a:p>
      </dgm:t>
    </dgm:pt>
    <dgm:pt modelId="{78E5150B-39D9-4925-9B29-DD31A9505099}">
      <dgm:prSet phldrT="[Text]" custT="1"/>
      <dgm:spPr/>
      <dgm:t>
        <a:bodyPr/>
        <a:lstStyle/>
        <a:p>
          <a:pPr algn="ctr"/>
          <a:r>
            <a:rPr lang="en-GB" sz="1800" smtClean="0">
              <a:latin typeface="+mn-lt"/>
            </a:rPr>
            <a:t>The historical importance of this ointment was not understood until now</a:t>
          </a:r>
          <a:endParaRPr lang="en-GB" sz="1800" dirty="0">
            <a:latin typeface="+mn-lt"/>
          </a:endParaRPr>
        </a:p>
      </dgm:t>
    </dgm:pt>
    <dgm:pt modelId="{BECD7584-CC33-43D9-9FA2-B07882C8ECF7}" type="parTrans" cxnId="{D8942C46-6C9F-47A1-9C57-B5572ECFD37C}">
      <dgm:prSet/>
      <dgm:spPr/>
      <dgm:t>
        <a:bodyPr/>
        <a:lstStyle/>
        <a:p>
          <a:endParaRPr lang="en-GB"/>
        </a:p>
      </dgm:t>
    </dgm:pt>
    <dgm:pt modelId="{C6D0E672-253D-4502-BBA3-A9473CA34C8E}" type="sibTrans" cxnId="{D8942C46-6C9F-47A1-9C57-B5572ECFD37C}">
      <dgm:prSet/>
      <dgm:spPr/>
      <dgm:t>
        <a:bodyPr/>
        <a:lstStyle/>
        <a:p>
          <a:endParaRPr lang="en-GB"/>
        </a:p>
      </dgm:t>
    </dgm:pt>
    <dgm:pt modelId="{99D0F8EA-AD86-4719-9F5F-026300CFA4D0}" type="pres">
      <dgm:prSet presAssocID="{390373E2-628E-4C61-96F7-BE0B027B3CCA}" presName="linear" presStyleCnt="0">
        <dgm:presLayoutVars>
          <dgm:dir/>
          <dgm:resizeHandles val="exact"/>
        </dgm:presLayoutVars>
      </dgm:prSet>
      <dgm:spPr/>
      <dgm:t>
        <a:bodyPr/>
        <a:lstStyle/>
        <a:p>
          <a:endParaRPr lang="en-GB"/>
        </a:p>
      </dgm:t>
    </dgm:pt>
    <dgm:pt modelId="{46F71DFE-92AD-4FC1-8F3C-B84909F464BB}" type="pres">
      <dgm:prSet presAssocID="{F12A51EE-47D6-4635-B05C-8D27C203B3C1}" presName="comp" presStyleCnt="0"/>
      <dgm:spPr/>
    </dgm:pt>
    <dgm:pt modelId="{6B586A40-8697-4484-A9A3-47F5D34D4CB3}" type="pres">
      <dgm:prSet presAssocID="{F12A51EE-47D6-4635-B05C-8D27C203B3C1}" presName="box" presStyleLbl="node1" presStyleIdx="0" presStyleCnt="6"/>
      <dgm:spPr/>
      <dgm:t>
        <a:bodyPr/>
        <a:lstStyle/>
        <a:p>
          <a:endParaRPr lang="en-GB"/>
        </a:p>
      </dgm:t>
    </dgm:pt>
    <dgm:pt modelId="{FC6F0D8C-96CB-4937-86D3-45511C008250}" type="pres">
      <dgm:prSet presAssocID="{F12A51EE-47D6-4635-B05C-8D27C203B3C1}" presName="img" presStyleLbl="fgImgPlace1" presStyleIdx="0" presStyleCnt="6"/>
      <dgm:spPr/>
    </dgm:pt>
    <dgm:pt modelId="{2A054305-0CF2-4B4C-B2DD-9EB82A818DC4}" type="pres">
      <dgm:prSet presAssocID="{F12A51EE-47D6-4635-B05C-8D27C203B3C1}" presName="text" presStyleLbl="node1" presStyleIdx="0" presStyleCnt="6">
        <dgm:presLayoutVars>
          <dgm:bulletEnabled val="1"/>
        </dgm:presLayoutVars>
      </dgm:prSet>
      <dgm:spPr/>
      <dgm:t>
        <a:bodyPr/>
        <a:lstStyle/>
        <a:p>
          <a:endParaRPr lang="en-GB"/>
        </a:p>
      </dgm:t>
    </dgm:pt>
    <dgm:pt modelId="{9955A53B-F757-4372-8CAD-0256C3832AE0}" type="pres">
      <dgm:prSet presAssocID="{287DAB81-182B-48F5-A10E-EA45BF882012}" presName="spacer" presStyleCnt="0"/>
      <dgm:spPr/>
    </dgm:pt>
    <dgm:pt modelId="{5DD0AB5E-E8DB-4806-AD96-BE9380A9DD20}" type="pres">
      <dgm:prSet presAssocID="{E2A6FAB7-960A-40AE-8B1C-AA33A8F842E3}" presName="comp" presStyleCnt="0"/>
      <dgm:spPr/>
    </dgm:pt>
    <dgm:pt modelId="{FC8DA01D-A640-423C-93CB-D354C44BEF1E}" type="pres">
      <dgm:prSet presAssocID="{E2A6FAB7-960A-40AE-8B1C-AA33A8F842E3}" presName="box" presStyleLbl="node1" presStyleIdx="1" presStyleCnt="6"/>
      <dgm:spPr/>
      <dgm:t>
        <a:bodyPr/>
        <a:lstStyle/>
        <a:p>
          <a:endParaRPr lang="en-GB"/>
        </a:p>
      </dgm:t>
    </dgm:pt>
    <dgm:pt modelId="{2CC98705-114B-4B66-9425-3A1F47837E6E}" type="pres">
      <dgm:prSet presAssocID="{E2A6FAB7-960A-40AE-8B1C-AA33A8F842E3}" presName="img" presStyleLbl="fgImgPlace1" presStyleIdx="1" presStyleCnt="6"/>
      <dgm:spPr/>
    </dgm:pt>
    <dgm:pt modelId="{35B0A5B1-D1D1-40C9-8E38-A63352B64B74}" type="pres">
      <dgm:prSet presAssocID="{E2A6FAB7-960A-40AE-8B1C-AA33A8F842E3}" presName="text" presStyleLbl="node1" presStyleIdx="1" presStyleCnt="6">
        <dgm:presLayoutVars>
          <dgm:bulletEnabled val="1"/>
        </dgm:presLayoutVars>
      </dgm:prSet>
      <dgm:spPr/>
      <dgm:t>
        <a:bodyPr/>
        <a:lstStyle/>
        <a:p>
          <a:endParaRPr lang="en-GB"/>
        </a:p>
      </dgm:t>
    </dgm:pt>
    <dgm:pt modelId="{D5F60CDE-E3B6-41E8-BB03-F6E7DE7DA98D}" type="pres">
      <dgm:prSet presAssocID="{D1B801E6-3109-44E4-84F8-EC9089333E0C}" presName="spacer" presStyleCnt="0"/>
      <dgm:spPr/>
    </dgm:pt>
    <dgm:pt modelId="{71463D19-F0DA-4DEC-83B7-6A2B132F785E}" type="pres">
      <dgm:prSet presAssocID="{78E5150B-39D9-4925-9B29-DD31A9505099}" presName="comp" presStyleCnt="0"/>
      <dgm:spPr/>
    </dgm:pt>
    <dgm:pt modelId="{7AF083C3-B9BC-4154-B148-EB7F2F3D385D}" type="pres">
      <dgm:prSet presAssocID="{78E5150B-39D9-4925-9B29-DD31A9505099}" presName="box" presStyleLbl="node1" presStyleIdx="2" presStyleCnt="6"/>
      <dgm:spPr/>
      <dgm:t>
        <a:bodyPr/>
        <a:lstStyle/>
        <a:p>
          <a:endParaRPr lang="en-GB"/>
        </a:p>
      </dgm:t>
    </dgm:pt>
    <dgm:pt modelId="{CE281541-2834-47C6-A6A9-D22B56EECAFE}" type="pres">
      <dgm:prSet presAssocID="{78E5150B-39D9-4925-9B29-DD31A9505099}" presName="img" presStyleLbl="fgImgPlace1" presStyleIdx="2" presStyleCnt="6"/>
      <dgm:spPr/>
    </dgm:pt>
    <dgm:pt modelId="{2C587521-BFF2-41EF-8040-57476D860085}" type="pres">
      <dgm:prSet presAssocID="{78E5150B-39D9-4925-9B29-DD31A9505099}" presName="text" presStyleLbl="node1" presStyleIdx="2" presStyleCnt="6">
        <dgm:presLayoutVars>
          <dgm:bulletEnabled val="1"/>
        </dgm:presLayoutVars>
      </dgm:prSet>
      <dgm:spPr/>
      <dgm:t>
        <a:bodyPr/>
        <a:lstStyle/>
        <a:p>
          <a:endParaRPr lang="en-GB"/>
        </a:p>
      </dgm:t>
    </dgm:pt>
    <dgm:pt modelId="{48ED016B-70C6-4F61-A714-CB5AF86B8501}" type="pres">
      <dgm:prSet presAssocID="{C6D0E672-253D-4502-BBA3-A9473CA34C8E}" presName="spacer" presStyleCnt="0"/>
      <dgm:spPr/>
    </dgm:pt>
    <dgm:pt modelId="{B8B30FAC-0D0F-43EF-91EF-36799A5531AB}" type="pres">
      <dgm:prSet presAssocID="{3BD372A3-B569-4956-924D-FE36BD1851D2}" presName="comp" presStyleCnt="0"/>
      <dgm:spPr/>
    </dgm:pt>
    <dgm:pt modelId="{63AD0B3C-B3C3-405E-897B-8B73212D8434}" type="pres">
      <dgm:prSet presAssocID="{3BD372A3-B569-4956-924D-FE36BD1851D2}" presName="box" presStyleLbl="node1" presStyleIdx="3" presStyleCnt="6"/>
      <dgm:spPr/>
      <dgm:t>
        <a:bodyPr/>
        <a:lstStyle/>
        <a:p>
          <a:endParaRPr lang="en-GB"/>
        </a:p>
      </dgm:t>
    </dgm:pt>
    <dgm:pt modelId="{E767E7A4-9F73-478B-9204-DA5D2D5FF251}" type="pres">
      <dgm:prSet presAssocID="{3BD372A3-B569-4956-924D-FE36BD1851D2}" presName="img" presStyleLbl="fgImgPlace1" presStyleIdx="3" presStyleCnt="6"/>
      <dgm:spPr/>
    </dgm:pt>
    <dgm:pt modelId="{D0833428-0521-455E-A8EA-43EC89CEAE77}" type="pres">
      <dgm:prSet presAssocID="{3BD372A3-B569-4956-924D-FE36BD1851D2}" presName="text" presStyleLbl="node1" presStyleIdx="3" presStyleCnt="6">
        <dgm:presLayoutVars>
          <dgm:bulletEnabled val="1"/>
        </dgm:presLayoutVars>
      </dgm:prSet>
      <dgm:spPr/>
      <dgm:t>
        <a:bodyPr/>
        <a:lstStyle/>
        <a:p>
          <a:endParaRPr lang="en-GB"/>
        </a:p>
      </dgm:t>
    </dgm:pt>
    <dgm:pt modelId="{2DFFE2D1-4948-4F01-913D-0C8B6358BE87}" type="pres">
      <dgm:prSet presAssocID="{236C3797-3329-4EAC-84E5-10C7B3A142AD}" presName="spacer" presStyleCnt="0"/>
      <dgm:spPr/>
    </dgm:pt>
    <dgm:pt modelId="{BE406182-7A35-4F2F-8A80-12EC7A854532}" type="pres">
      <dgm:prSet presAssocID="{59F124CC-E652-4C54-97F3-5688F029E9CB}" presName="comp" presStyleCnt="0"/>
      <dgm:spPr/>
    </dgm:pt>
    <dgm:pt modelId="{FF0C076B-A110-484E-84D9-51B51390A188}" type="pres">
      <dgm:prSet presAssocID="{59F124CC-E652-4C54-97F3-5688F029E9CB}" presName="box" presStyleLbl="node1" presStyleIdx="4" presStyleCnt="6"/>
      <dgm:spPr/>
      <dgm:t>
        <a:bodyPr/>
        <a:lstStyle/>
        <a:p>
          <a:endParaRPr lang="en-GB"/>
        </a:p>
      </dgm:t>
    </dgm:pt>
    <dgm:pt modelId="{5BFE7CB0-AD07-49CB-9A97-F331FADA1912}" type="pres">
      <dgm:prSet presAssocID="{59F124CC-E652-4C54-97F3-5688F029E9CB}" presName="img" presStyleLbl="fgImgPlace1" presStyleIdx="4" presStyleCnt="6"/>
      <dgm:spPr/>
    </dgm:pt>
    <dgm:pt modelId="{C35E616B-CEB8-46C0-9E0C-CE3C96028960}" type="pres">
      <dgm:prSet presAssocID="{59F124CC-E652-4C54-97F3-5688F029E9CB}" presName="text" presStyleLbl="node1" presStyleIdx="4" presStyleCnt="6">
        <dgm:presLayoutVars>
          <dgm:bulletEnabled val="1"/>
        </dgm:presLayoutVars>
      </dgm:prSet>
      <dgm:spPr/>
      <dgm:t>
        <a:bodyPr/>
        <a:lstStyle/>
        <a:p>
          <a:endParaRPr lang="en-GB"/>
        </a:p>
      </dgm:t>
    </dgm:pt>
    <dgm:pt modelId="{C5357B66-2A94-447E-A32D-CD2555DE3EE1}" type="pres">
      <dgm:prSet presAssocID="{5EBBB41B-439E-488C-83DF-F4900957A899}" presName="spacer" presStyleCnt="0"/>
      <dgm:spPr/>
    </dgm:pt>
    <dgm:pt modelId="{BA1D2E93-8CA6-4E35-9364-D78884B091BF}" type="pres">
      <dgm:prSet presAssocID="{7604C184-5C60-4E7E-8D6E-DA8D9F4926C2}" presName="comp" presStyleCnt="0"/>
      <dgm:spPr/>
    </dgm:pt>
    <dgm:pt modelId="{5D0E3FB4-8CE0-4D04-B9CF-D53F9593F119}" type="pres">
      <dgm:prSet presAssocID="{7604C184-5C60-4E7E-8D6E-DA8D9F4926C2}" presName="box" presStyleLbl="node1" presStyleIdx="5" presStyleCnt="6"/>
      <dgm:spPr/>
      <dgm:t>
        <a:bodyPr/>
        <a:lstStyle/>
        <a:p>
          <a:endParaRPr lang="en-GB"/>
        </a:p>
      </dgm:t>
    </dgm:pt>
    <dgm:pt modelId="{15A0890C-825A-429A-B8F5-F418A9F3F710}" type="pres">
      <dgm:prSet presAssocID="{7604C184-5C60-4E7E-8D6E-DA8D9F4926C2}" presName="img" presStyleLbl="fgImgPlace1" presStyleIdx="5" presStyleCnt="6"/>
      <dgm:spPr/>
    </dgm:pt>
    <dgm:pt modelId="{3D1E7A0F-42FF-4047-9F84-5B811FD14CB7}" type="pres">
      <dgm:prSet presAssocID="{7604C184-5C60-4E7E-8D6E-DA8D9F4926C2}" presName="text" presStyleLbl="node1" presStyleIdx="5" presStyleCnt="6">
        <dgm:presLayoutVars>
          <dgm:bulletEnabled val="1"/>
        </dgm:presLayoutVars>
      </dgm:prSet>
      <dgm:spPr/>
      <dgm:t>
        <a:bodyPr/>
        <a:lstStyle/>
        <a:p>
          <a:endParaRPr lang="en-GB"/>
        </a:p>
      </dgm:t>
    </dgm:pt>
  </dgm:ptLst>
  <dgm:cxnLst>
    <dgm:cxn modelId="{CDBBA45E-DFA6-46B6-A450-8C98174AA652}" type="presOf" srcId="{F12A51EE-47D6-4635-B05C-8D27C203B3C1}" destId="{2A054305-0CF2-4B4C-B2DD-9EB82A818DC4}" srcOrd="1" destOrd="0" presId="urn:microsoft.com/office/officeart/2005/8/layout/vList4"/>
    <dgm:cxn modelId="{FD84B9C2-A51D-4090-932C-4E90475F6D3A}" type="presOf" srcId="{390373E2-628E-4C61-96F7-BE0B027B3CCA}" destId="{99D0F8EA-AD86-4719-9F5F-026300CFA4D0}" srcOrd="0" destOrd="0" presId="urn:microsoft.com/office/officeart/2005/8/layout/vList4"/>
    <dgm:cxn modelId="{51CBABC2-F186-47DB-AA2D-CFC143964666}" srcId="{390373E2-628E-4C61-96F7-BE0B027B3CCA}" destId="{3BD372A3-B569-4956-924D-FE36BD1851D2}" srcOrd="3" destOrd="0" parTransId="{DAA6F5F0-600D-4979-A483-750269B483D1}" sibTransId="{236C3797-3329-4EAC-84E5-10C7B3A142AD}"/>
    <dgm:cxn modelId="{89B45CCB-8400-46EA-AC0F-E0789E8A7AA0}" type="presOf" srcId="{3BD372A3-B569-4956-924D-FE36BD1851D2}" destId="{D0833428-0521-455E-A8EA-43EC89CEAE77}" srcOrd="1" destOrd="0" presId="urn:microsoft.com/office/officeart/2005/8/layout/vList4"/>
    <dgm:cxn modelId="{5219F033-218D-4E60-8936-91C9370B04C0}" type="presOf" srcId="{59F124CC-E652-4C54-97F3-5688F029E9CB}" destId="{FF0C076B-A110-484E-84D9-51B51390A188}" srcOrd="0" destOrd="0" presId="urn:microsoft.com/office/officeart/2005/8/layout/vList4"/>
    <dgm:cxn modelId="{BCC1B19E-606C-47A4-B7B8-B4FBBCDCA889}" type="presOf" srcId="{E2A6FAB7-960A-40AE-8B1C-AA33A8F842E3}" destId="{35B0A5B1-D1D1-40C9-8E38-A63352B64B74}" srcOrd="1" destOrd="0" presId="urn:microsoft.com/office/officeart/2005/8/layout/vList4"/>
    <dgm:cxn modelId="{4055756D-E18C-45A4-ACA9-1E644CD0E70A}" type="presOf" srcId="{E2A6FAB7-960A-40AE-8B1C-AA33A8F842E3}" destId="{FC8DA01D-A640-423C-93CB-D354C44BEF1E}" srcOrd="0" destOrd="0" presId="urn:microsoft.com/office/officeart/2005/8/layout/vList4"/>
    <dgm:cxn modelId="{1BB22E3B-4FEA-4DCC-A922-7105097A86CE}" srcId="{390373E2-628E-4C61-96F7-BE0B027B3CCA}" destId="{59F124CC-E652-4C54-97F3-5688F029E9CB}" srcOrd="4" destOrd="0" parTransId="{ACA5A9F6-5350-45F6-9E49-BABBBA6A6508}" sibTransId="{5EBBB41B-439E-488C-83DF-F4900957A899}"/>
    <dgm:cxn modelId="{74DB0176-9B1A-444F-A4E5-7514DCE28CFC}" type="presOf" srcId="{7604C184-5C60-4E7E-8D6E-DA8D9F4926C2}" destId="{5D0E3FB4-8CE0-4D04-B9CF-D53F9593F119}" srcOrd="0" destOrd="0" presId="urn:microsoft.com/office/officeart/2005/8/layout/vList4"/>
    <dgm:cxn modelId="{D8942C46-6C9F-47A1-9C57-B5572ECFD37C}" srcId="{390373E2-628E-4C61-96F7-BE0B027B3CCA}" destId="{78E5150B-39D9-4925-9B29-DD31A9505099}" srcOrd="2" destOrd="0" parTransId="{BECD7584-CC33-43D9-9FA2-B07882C8ECF7}" sibTransId="{C6D0E672-253D-4502-BBA3-A9473CA34C8E}"/>
    <dgm:cxn modelId="{30F58FA2-500D-4763-A507-E4880B6C1DDE}" type="presOf" srcId="{3BD372A3-B569-4956-924D-FE36BD1851D2}" destId="{63AD0B3C-B3C3-405E-897B-8B73212D8434}" srcOrd="0" destOrd="0" presId="urn:microsoft.com/office/officeart/2005/8/layout/vList4"/>
    <dgm:cxn modelId="{2BEA7265-770B-4EA8-8334-3F5353E5D993}" srcId="{390373E2-628E-4C61-96F7-BE0B027B3CCA}" destId="{F12A51EE-47D6-4635-B05C-8D27C203B3C1}" srcOrd="0" destOrd="0" parTransId="{824B2416-8A26-4355-8D24-45B111F64BDF}" sibTransId="{287DAB81-182B-48F5-A10E-EA45BF882012}"/>
    <dgm:cxn modelId="{D7ECC14A-8C6B-48A0-8785-723FDD279FFC}" srcId="{390373E2-628E-4C61-96F7-BE0B027B3CCA}" destId="{7604C184-5C60-4E7E-8D6E-DA8D9F4926C2}" srcOrd="5" destOrd="0" parTransId="{B77F7585-90D6-4AAC-AAFF-59A3792BA7BD}" sibTransId="{ABEFB006-0BDF-4778-920F-C2F6D8C5469B}"/>
    <dgm:cxn modelId="{59E7EDB5-4B4D-4EF1-BF72-93C6FDD8E803}" type="presOf" srcId="{59F124CC-E652-4C54-97F3-5688F029E9CB}" destId="{C35E616B-CEB8-46C0-9E0C-CE3C96028960}" srcOrd="1" destOrd="0" presId="urn:microsoft.com/office/officeart/2005/8/layout/vList4"/>
    <dgm:cxn modelId="{85063FFA-A3D2-43FD-8DE2-CD24B66583DB}" type="presOf" srcId="{7604C184-5C60-4E7E-8D6E-DA8D9F4926C2}" destId="{3D1E7A0F-42FF-4047-9F84-5B811FD14CB7}" srcOrd="1" destOrd="0" presId="urn:microsoft.com/office/officeart/2005/8/layout/vList4"/>
    <dgm:cxn modelId="{DFF27635-6D3A-4A1A-8096-5A10D9C5070C}" srcId="{390373E2-628E-4C61-96F7-BE0B027B3CCA}" destId="{E2A6FAB7-960A-40AE-8B1C-AA33A8F842E3}" srcOrd="1" destOrd="0" parTransId="{4805618E-7157-4E3E-9A4E-4EA5999BA80F}" sibTransId="{D1B801E6-3109-44E4-84F8-EC9089333E0C}"/>
    <dgm:cxn modelId="{75895D03-8DBB-4FEA-A661-D74110FF4E8D}" type="presOf" srcId="{F12A51EE-47D6-4635-B05C-8D27C203B3C1}" destId="{6B586A40-8697-4484-A9A3-47F5D34D4CB3}" srcOrd="0" destOrd="0" presId="urn:microsoft.com/office/officeart/2005/8/layout/vList4"/>
    <dgm:cxn modelId="{09DF1013-6692-4EC7-A2D1-660BDCF6E6AC}" type="presOf" srcId="{78E5150B-39D9-4925-9B29-DD31A9505099}" destId="{2C587521-BFF2-41EF-8040-57476D860085}" srcOrd="1" destOrd="0" presId="urn:microsoft.com/office/officeart/2005/8/layout/vList4"/>
    <dgm:cxn modelId="{840FABC5-3A8D-4DEA-B00A-8AA60A9F6B7E}" type="presOf" srcId="{78E5150B-39D9-4925-9B29-DD31A9505099}" destId="{7AF083C3-B9BC-4154-B148-EB7F2F3D385D}" srcOrd="0" destOrd="0" presId="urn:microsoft.com/office/officeart/2005/8/layout/vList4"/>
    <dgm:cxn modelId="{D2865D7F-0A83-459F-B3AB-46F07D111D73}" type="presParOf" srcId="{99D0F8EA-AD86-4719-9F5F-026300CFA4D0}" destId="{46F71DFE-92AD-4FC1-8F3C-B84909F464BB}" srcOrd="0" destOrd="0" presId="urn:microsoft.com/office/officeart/2005/8/layout/vList4"/>
    <dgm:cxn modelId="{AFD98A6E-65B8-43D8-86AF-4FB2F2F2E58A}" type="presParOf" srcId="{46F71DFE-92AD-4FC1-8F3C-B84909F464BB}" destId="{6B586A40-8697-4484-A9A3-47F5D34D4CB3}" srcOrd="0" destOrd="0" presId="urn:microsoft.com/office/officeart/2005/8/layout/vList4"/>
    <dgm:cxn modelId="{B68ED551-B2B9-4B2F-B3D0-D6CEB84A9695}" type="presParOf" srcId="{46F71DFE-92AD-4FC1-8F3C-B84909F464BB}" destId="{FC6F0D8C-96CB-4937-86D3-45511C008250}" srcOrd="1" destOrd="0" presId="urn:microsoft.com/office/officeart/2005/8/layout/vList4"/>
    <dgm:cxn modelId="{BFF6D64A-1371-4C3C-86B8-EBF4563F86E6}" type="presParOf" srcId="{46F71DFE-92AD-4FC1-8F3C-B84909F464BB}" destId="{2A054305-0CF2-4B4C-B2DD-9EB82A818DC4}" srcOrd="2" destOrd="0" presId="urn:microsoft.com/office/officeart/2005/8/layout/vList4"/>
    <dgm:cxn modelId="{5E251827-3B41-41AE-98D4-2B5243F0A436}" type="presParOf" srcId="{99D0F8EA-AD86-4719-9F5F-026300CFA4D0}" destId="{9955A53B-F757-4372-8CAD-0256C3832AE0}" srcOrd="1" destOrd="0" presId="urn:microsoft.com/office/officeart/2005/8/layout/vList4"/>
    <dgm:cxn modelId="{19F8FD83-B68C-4892-9850-0BBED00426F9}" type="presParOf" srcId="{99D0F8EA-AD86-4719-9F5F-026300CFA4D0}" destId="{5DD0AB5E-E8DB-4806-AD96-BE9380A9DD20}" srcOrd="2" destOrd="0" presId="urn:microsoft.com/office/officeart/2005/8/layout/vList4"/>
    <dgm:cxn modelId="{33358F95-F966-461B-A67C-ECF6213470EB}" type="presParOf" srcId="{5DD0AB5E-E8DB-4806-AD96-BE9380A9DD20}" destId="{FC8DA01D-A640-423C-93CB-D354C44BEF1E}" srcOrd="0" destOrd="0" presId="urn:microsoft.com/office/officeart/2005/8/layout/vList4"/>
    <dgm:cxn modelId="{41AA8A39-846C-4B92-B929-2F7FB8480A57}" type="presParOf" srcId="{5DD0AB5E-E8DB-4806-AD96-BE9380A9DD20}" destId="{2CC98705-114B-4B66-9425-3A1F47837E6E}" srcOrd="1" destOrd="0" presId="urn:microsoft.com/office/officeart/2005/8/layout/vList4"/>
    <dgm:cxn modelId="{A2E4F16D-CA7D-4596-AE6E-001E3487E170}" type="presParOf" srcId="{5DD0AB5E-E8DB-4806-AD96-BE9380A9DD20}" destId="{35B0A5B1-D1D1-40C9-8E38-A63352B64B74}" srcOrd="2" destOrd="0" presId="urn:microsoft.com/office/officeart/2005/8/layout/vList4"/>
    <dgm:cxn modelId="{A4A84F93-8BB8-4C82-86A1-87B013627592}" type="presParOf" srcId="{99D0F8EA-AD86-4719-9F5F-026300CFA4D0}" destId="{D5F60CDE-E3B6-41E8-BB03-F6E7DE7DA98D}" srcOrd="3" destOrd="0" presId="urn:microsoft.com/office/officeart/2005/8/layout/vList4"/>
    <dgm:cxn modelId="{4FB734A6-4849-490A-B500-3A3762126BBB}" type="presParOf" srcId="{99D0F8EA-AD86-4719-9F5F-026300CFA4D0}" destId="{71463D19-F0DA-4DEC-83B7-6A2B132F785E}" srcOrd="4" destOrd="0" presId="urn:microsoft.com/office/officeart/2005/8/layout/vList4"/>
    <dgm:cxn modelId="{90B2A518-FB4C-4B4E-9015-90C31768253F}" type="presParOf" srcId="{71463D19-F0DA-4DEC-83B7-6A2B132F785E}" destId="{7AF083C3-B9BC-4154-B148-EB7F2F3D385D}" srcOrd="0" destOrd="0" presId="urn:microsoft.com/office/officeart/2005/8/layout/vList4"/>
    <dgm:cxn modelId="{5BF5A8E9-D59B-4365-8B98-6B45088296D0}" type="presParOf" srcId="{71463D19-F0DA-4DEC-83B7-6A2B132F785E}" destId="{CE281541-2834-47C6-A6A9-D22B56EECAFE}" srcOrd="1" destOrd="0" presId="urn:microsoft.com/office/officeart/2005/8/layout/vList4"/>
    <dgm:cxn modelId="{8BCFDDA9-9469-45CE-B1B0-76BDC7AA4AE2}" type="presParOf" srcId="{71463D19-F0DA-4DEC-83B7-6A2B132F785E}" destId="{2C587521-BFF2-41EF-8040-57476D860085}" srcOrd="2" destOrd="0" presId="urn:microsoft.com/office/officeart/2005/8/layout/vList4"/>
    <dgm:cxn modelId="{E8C43022-3B45-4F1B-BF34-D821A11B6A2A}" type="presParOf" srcId="{99D0F8EA-AD86-4719-9F5F-026300CFA4D0}" destId="{48ED016B-70C6-4F61-A714-CB5AF86B8501}" srcOrd="5" destOrd="0" presId="urn:microsoft.com/office/officeart/2005/8/layout/vList4"/>
    <dgm:cxn modelId="{FD38162E-307F-4355-9A01-03F636D94AEF}" type="presParOf" srcId="{99D0F8EA-AD86-4719-9F5F-026300CFA4D0}" destId="{B8B30FAC-0D0F-43EF-91EF-36799A5531AB}" srcOrd="6" destOrd="0" presId="urn:microsoft.com/office/officeart/2005/8/layout/vList4"/>
    <dgm:cxn modelId="{35CF186D-9AF9-41CB-AD9D-0273108D3974}" type="presParOf" srcId="{B8B30FAC-0D0F-43EF-91EF-36799A5531AB}" destId="{63AD0B3C-B3C3-405E-897B-8B73212D8434}" srcOrd="0" destOrd="0" presId="urn:microsoft.com/office/officeart/2005/8/layout/vList4"/>
    <dgm:cxn modelId="{73371320-FAFB-4CC9-82A4-A15CEF67FCF4}" type="presParOf" srcId="{B8B30FAC-0D0F-43EF-91EF-36799A5531AB}" destId="{E767E7A4-9F73-478B-9204-DA5D2D5FF251}" srcOrd="1" destOrd="0" presId="urn:microsoft.com/office/officeart/2005/8/layout/vList4"/>
    <dgm:cxn modelId="{6D47DC2D-7D6B-473D-86B6-EA8F82E221A7}" type="presParOf" srcId="{B8B30FAC-0D0F-43EF-91EF-36799A5531AB}" destId="{D0833428-0521-455E-A8EA-43EC89CEAE77}" srcOrd="2" destOrd="0" presId="urn:microsoft.com/office/officeart/2005/8/layout/vList4"/>
    <dgm:cxn modelId="{2D15A662-C79E-4608-85F1-62F35EC1691F}" type="presParOf" srcId="{99D0F8EA-AD86-4719-9F5F-026300CFA4D0}" destId="{2DFFE2D1-4948-4F01-913D-0C8B6358BE87}" srcOrd="7" destOrd="0" presId="urn:microsoft.com/office/officeart/2005/8/layout/vList4"/>
    <dgm:cxn modelId="{F26DC5D0-10CA-4905-940F-8B56CF132687}" type="presParOf" srcId="{99D0F8EA-AD86-4719-9F5F-026300CFA4D0}" destId="{BE406182-7A35-4F2F-8A80-12EC7A854532}" srcOrd="8" destOrd="0" presId="urn:microsoft.com/office/officeart/2005/8/layout/vList4"/>
    <dgm:cxn modelId="{D1AA294F-7049-403A-803D-6D15C190A637}" type="presParOf" srcId="{BE406182-7A35-4F2F-8A80-12EC7A854532}" destId="{FF0C076B-A110-484E-84D9-51B51390A188}" srcOrd="0" destOrd="0" presId="urn:microsoft.com/office/officeart/2005/8/layout/vList4"/>
    <dgm:cxn modelId="{DAB61C6C-0468-439E-B739-77CE25221E71}" type="presParOf" srcId="{BE406182-7A35-4F2F-8A80-12EC7A854532}" destId="{5BFE7CB0-AD07-49CB-9A97-F331FADA1912}" srcOrd="1" destOrd="0" presId="urn:microsoft.com/office/officeart/2005/8/layout/vList4"/>
    <dgm:cxn modelId="{BE00EE7D-2772-47D8-A846-F86B499F45B4}" type="presParOf" srcId="{BE406182-7A35-4F2F-8A80-12EC7A854532}" destId="{C35E616B-CEB8-46C0-9E0C-CE3C96028960}" srcOrd="2" destOrd="0" presId="urn:microsoft.com/office/officeart/2005/8/layout/vList4"/>
    <dgm:cxn modelId="{50FFEAFD-3BC4-4253-88F0-9A643E337D47}" type="presParOf" srcId="{99D0F8EA-AD86-4719-9F5F-026300CFA4D0}" destId="{C5357B66-2A94-447E-A32D-CD2555DE3EE1}" srcOrd="9" destOrd="0" presId="urn:microsoft.com/office/officeart/2005/8/layout/vList4"/>
    <dgm:cxn modelId="{A51081D6-5C37-4560-B55C-8E3D6008721B}" type="presParOf" srcId="{99D0F8EA-AD86-4719-9F5F-026300CFA4D0}" destId="{BA1D2E93-8CA6-4E35-9364-D78884B091BF}" srcOrd="10" destOrd="0" presId="urn:microsoft.com/office/officeart/2005/8/layout/vList4"/>
    <dgm:cxn modelId="{15070482-1369-46A8-B449-93694E4B6002}" type="presParOf" srcId="{BA1D2E93-8CA6-4E35-9364-D78884B091BF}" destId="{5D0E3FB4-8CE0-4D04-B9CF-D53F9593F119}" srcOrd="0" destOrd="0" presId="urn:microsoft.com/office/officeart/2005/8/layout/vList4"/>
    <dgm:cxn modelId="{37ED204A-4F01-46F9-8AEC-EDB18C325C66}" type="presParOf" srcId="{BA1D2E93-8CA6-4E35-9364-D78884B091BF}" destId="{15A0890C-825A-429A-B8F5-F418A9F3F710}" srcOrd="1" destOrd="0" presId="urn:microsoft.com/office/officeart/2005/8/layout/vList4"/>
    <dgm:cxn modelId="{C0D51CF8-6DDB-4DC3-8B9F-93A9A79DB9A8}" type="presParOf" srcId="{BA1D2E93-8CA6-4E35-9364-D78884B091BF}" destId="{3D1E7A0F-42FF-4047-9F84-5B811FD14CB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5DE9E-CE25-4DB3-8DEC-48BD33FCB627}">
      <dsp:nvSpPr>
        <dsp:cNvPr id="0" name=""/>
        <dsp:cNvSpPr/>
      </dsp:nvSpPr>
      <dsp:spPr>
        <a:xfrm>
          <a:off x="0" y="146757"/>
          <a:ext cx="5338936" cy="2012400"/>
        </a:xfrm>
        <a:prstGeom prst="roundRect">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i="1" kern="1200" smtClean="0"/>
            <a:t>Jesus in India </a:t>
          </a:r>
          <a:r>
            <a:rPr lang="en-US" sz="2000" kern="1200" smtClean="0"/>
            <a:t>is the English version of </a:t>
          </a:r>
          <a:r>
            <a:rPr lang="en-US" sz="2000" i="1" kern="1200" smtClean="0"/>
            <a:t>Masih Hindustan Mein, </a:t>
          </a:r>
          <a:r>
            <a:rPr lang="en-US" sz="2000" kern="1200" smtClean="0"/>
            <a:t>an Urdu treatise written by the Holy Founder of the worldwide Ahmadiyya Muslim Jamaat, Hadhrat Mirza Ghulam Ahmad, the Promised Messiah and Mahdi</a:t>
          </a:r>
          <a:endParaRPr lang="en-GB" sz="2000" kern="1200"/>
        </a:p>
      </dsp:txBody>
      <dsp:txXfrm>
        <a:off x="98237" y="244994"/>
        <a:ext cx="5142462" cy="1815926"/>
      </dsp:txXfrm>
    </dsp:sp>
    <dsp:sp modelId="{88330225-0630-484A-B5D1-889C46443743}">
      <dsp:nvSpPr>
        <dsp:cNvPr id="0" name=""/>
        <dsp:cNvSpPr/>
      </dsp:nvSpPr>
      <dsp:spPr>
        <a:xfrm>
          <a:off x="0" y="2861352"/>
          <a:ext cx="5338936" cy="2012400"/>
        </a:xfrm>
        <a:prstGeom prst="roundRect">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smtClean="0"/>
            <a:t>The main thesis expounded in this treatise is Jesus' deliverance from death on the Cross and his subsequent journey to India in quest of the lost tribes of Israel whom he had to gather into his fold as foretold by Jesus himself</a:t>
          </a:r>
          <a:endParaRPr lang="en-GB" sz="2000" kern="1200" dirty="0"/>
        </a:p>
      </dsp:txBody>
      <dsp:txXfrm>
        <a:off x="98237" y="2959589"/>
        <a:ext cx="5142462" cy="18159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2C5B2-9BF1-496C-92F8-BD7891782E06}">
      <dsp:nvSpPr>
        <dsp:cNvPr id="0" name=""/>
        <dsp:cNvSpPr/>
      </dsp:nvSpPr>
      <dsp:spPr>
        <a:xfrm>
          <a:off x="-5510330" y="-843663"/>
          <a:ext cx="6560952" cy="6560952"/>
        </a:xfrm>
        <a:prstGeom prst="blockArc">
          <a:avLst>
            <a:gd name="adj1" fmla="val 18900000"/>
            <a:gd name="adj2" fmla="val 2700000"/>
            <a:gd name="adj3" fmla="val 329"/>
          </a:avLst>
        </a:prstGeom>
        <a:noFill/>
        <a:ln w="25400" cap="flat" cmpd="sng" algn="ctr">
          <a:solidFill>
            <a:schemeClr val="accent1">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CE95E21-5FCE-4336-8835-DB928DED2824}">
      <dsp:nvSpPr>
        <dsp:cNvPr id="0" name=""/>
        <dsp:cNvSpPr/>
      </dsp:nvSpPr>
      <dsp:spPr>
        <a:xfrm>
          <a:off x="550001" y="374684"/>
          <a:ext cx="7169232" cy="749758"/>
        </a:xfrm>
        <a:prstGeom prst="rect">
          <a:avLst/>
        </a:prstGeom>
        <a:gradFill rotWithShape="0">
          <a:gsLst>
            <a:gs pos="0">
              <a:schemeClr val="accent1">
                <a:shade val="50000"/>
                <a:hueOff val="0"/>
                <a:satOff val="0"/>
                <a:lumOff val="0"/>
                <a:alphaOff val="0"/>
                <a:shade val="63000"/>
                <a:satMod val="165000"/>
              </a:schemeClr>
            </a:gs>
            <a:gs pos="30000">
              <a:schemeClr val="accent1">
                <a:shade val="50000"/>
                <a:hueOff val="0"/>
                <a:satOff val="0"/>
                <a:lumOff val="0"/>
                <a:alphaOff val="0"/>
                <a:shade val="58000"/>
                <a:satMod val="165000"/>
              </a:schemeClr>
            </a:gs>
            <a:gs pos="75000">
              <a:schemeClr val="accent1">
                <a:shade val="50000"/>
                <a:hueOff val="0"/>
                <a:satOff val="0"/>
                <a:lumOff val="0"/>
                <a:alphaOff val="0"/>
                <a:shade val="30000"/>
                <a:satMod val="175000"/>
              </a:schemeClr>
            </a:gs>
            <a:gs pos="100000">
              <a:schemeClr val="accent1">
                <a:shade val="50000"/>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121"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effectLst/>
              <a:latin typeface="Times New Roman" charset="0"/>
              <a:ea typeface="+mn-ea"/>
              <a:cs typeface="Times New Roman" charset="0"/>
            </a:rPr>
            <a:t>Jesus started his journey from Jerusalem and passing through </a:t>
          </a:r>
          <a:r>
            <a:rPr lang="en-US" sz="2300" kern="1200" dirty="0" err="1" smtClean="0">
              <a:effectLst/>
              <a:latin typeface="Times New Roman" charset="0"/>
              <a:ea typeface="+mn-ea"/>
              <a:cs typeface="Times New Roman" charset="0"/>
            </a:rPr>
            <a:t>Nasibus</a:t>
          </a:r>
          <a:r>
            <a:rPr lang="en-US" sz="2300" kern="1200" dirty="0" smtClean="0">
              <a:effectLst/>
              <a:latin typeface="Times New Roman" charset="0"/>
              <a:ea typeface="+mn-ea"/>
              <a:cs typeface="Times New Roman" charset="0"/>
            </a:rPr>
            <a:t> and Iran, Jesus reached Afghanistan </a:t>
          </a:r>
          <a:endParaRPr lang="en-GB" sz="2300" kern="1200" dirty="0"/>
        </a:p>
      </dsp:txBody>
      <dsp:txXfrm>
        <a:off x="550001" y="374684"/>
        <a:ext cx="7169232" cy="749758"/>
      </dsp:txXfrm>
    </dsp:sp>
    <dsp:sp modelId="{78E6B9E9-6B28-42D7-BAAE-2B03A3572CDE}">
      <dsp:nvSpPr>
        <dsp:cNvPr id="0" name=""/>
        <dsp:cNvSpPr/>
      </dsp:nvSpPr>
      <dsp:spPr>
        <a:xfrm>
          <a:off x="81402" y="280964"/>
          <a:ext cx="937198" cy="937198"/>
        </a:xfrm>
        <a:prstGeom prst="ellipse">
          <a:avLst/>
        </a:prstGeom>
        <a:blipFill rotWithShape="0">
          <a:blip xmlns:r="http://schemas.openxmlformats.org/officeDocument/2006/relationships" r:embed="rId1"/>
          <a:stretch>
            <a:fillRect/>
          </a:stretch>
        </a:blipFill>
        <a:ln w="12700" cap="flat" cmpd="sng" algn="ctr">
          <a:solidFill>
            <a:schemeClr val="accent1">
              <a:shade val="50000"/>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E888BB9-B4DA-4BAC-A527-7469BED50842}">
      <dsp:nvSpPr>
        <dsp:cNvPr id="0" name=""/>
        <dsp:cNvSpPr/>
      </dsp:nvSpPr>
      <dsp:spPr>
        <a:xfrm>
          <a:off x="979855" y="1499516"/>
          <a:ext cx="6739378" cy="749758"/>
        </a:xfrm>
        <a:prstGeom prst="rect">
          <a:avLst/>
        </a:prstGeom>
        <a:gradFill rotWithShape="0">
          <a:gsLst>
            <a:gs pos="0">
              <a:schemeClr val="accent1">
                <a:shade val="50000"/>
                <a:hueOff val="128595"/>
                <a:satOff val="-1664"/>
                <a:lumOff val="20770"/>
                <a:alphaOff val="0"/>
                <a:shade val="63000"/>
                <a:satMod val="165000"/>
              </a:schemeClr>
            </a:gs>
            <a:gs pos="30000">
              <a:schemeClr val="accent1">
                <a:shade val="50000"/>
                <a:hueOff val="128595"/>
                <a:satOff val="-1664"/>
                <a:lumOff val="20770"/>
                <a:alphaOff val="0"/>
                <a:shade val="58000"/>
                <a:satMod val="165000"/>
              </a:schemeClr>
            </a:gs>
            <a:gs pos="75000">
              <a:schemeClr val="accent1">
                <a:shade val="50000"/>
                <a:hueOff val="128595"/>
                <a:satOff val="-1664"/>
                <a:lumOff val="20770"/>
                <a:alphaOff val="0"/>
                <a:shade val="30000"/>
                <a:satMod val="175000"/>
              </a:schemeClr>
            </a:gs>
            <a:gs pos="100000">
              <a:schemeClr val="accent1">
                <a:shade val="50000"/>
                <a:hueOff val="128595"/>
                <a:satOff val="-1664"/>
                <a:lumOff val="2077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121"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effectLst/>
              <a:latin typeface="Times New Roman" charset="0"/>
              <a:ea typeface="+mn-ea"/>
              <a:cs typeface="Times New Roman" charset="0"/>
            </a:rPr>
            <a:t>Where he met the Jews who had settled there after their escape from the bonds of Nebuchadnezzar</a:t>
          </a:r>
          <a:endParaRPr lang="en-GB" sz="2300" kern="1200" dirty="0"/>
        </a:p>
      </dsp:txBody>
      <dsp:txXfrm>
        <a:off x="979855" y="1499516"/>
        <a:ext cx="6739378" cy="749758"/>
      </dsp:txXfrm>
    </dsp:sp>
    <dsp:sp modelId="{CD1410B2-1D0D-4612-B5B6-AF9B426AFE30}">
      <dsp:nvSpPr>
        <dsp:cNvPr id="0" name=""/>
        <dsp:cNvSpPr/>
      </dsp:nvSpPr>
      <dsp:spPr>
        <a:xfrm>
          <a:off x="511256" y="1405797"/>
          <a:ext cx="937198" cy="937198"/>
        </a:xfrm>
        <a:prstGeom prst="ellipse">
          <a:avLst/>
        </a:prstGeom>
        <a:blipFill rotWithShape="0">
          <a:blip xmlns:r="http://schemas.openxmlformats.org/officeDocument/2006/relationships" r:embed="rId2"/>
          <a:stretch>
            <a:fillRect/>
          </a:stretch>
        </a:blipFill>
        <a:ln w="12700" cap="flat" cmpd="sng" algn="ctr">
          <a:solidFill>
            <a:schemeClr val="accent1">
              <a:shade val="50000"/>
              <a:hueOff val="128595"/>
              <a:satOff val="-1664"/>
              <a:lumOff val="20770"/>
              <a:alphaOff val="0"/>
            </a:schemeClr>
          </a:solidFill>
          <a:prstDash val="solid"/>
        </a:ln>
        <a:effectLst>
          <a:outerShdw blurRad="50800" dist="20000" dir="5400000" rotWithShape="0">
            <a:srgbClr val="000000">
              <a:alpha val="42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4E4A054-96C6-45B3-BFB6-219A481BE9D5}">
      <dsp:nvSpPr>
        <dsp:cNvPr id="0" name=""/>
        <dsp:cNvSpPr/>
      </dsp:nvSpPr>
      <dsp:spPr>
        <a:xfrm>
          <a:off x="979855" y="2624349"/>
          <a:ext cx="6739378" cy="749758"/>
        </a:xfrm>
        <a:prstGeom prst="rect">
          <a:avLst/>
        </a:prstGeom>
        <a:gradFill rotWithShape="0">
          <a:gsLst>
            <a:gs pos="0">
              <a:schemeClr val="accent1">
                <a:shade val="50000"/>
                <a:hueOff val="257190"/>
                <a:satOff val="-3328"/>
                <a:lumOff val="41539"/>
                <a:alphaOff val="0"/>
                <a:shade val="63000"/>
                <a:satMod val="165000"/>
              </a:schemeClr>
            </a:gs>
            <a:gs pos="30000">
              <a:schemeClr val="accent1">
                <a:shade val="50000"/>
                <a:hueOff val="257190"/>
                <a:satOff val="-3328"/>
                <a:lumOff val="41539"/>
                <a:alphaOff val="0"/>
                <a:shade val="58000"/>
                <a:satMod val="165000"/>
              </a:schemeClr>
            </a:gs>
            <a:gs pos="75000">
              <a:schemeClr val="accent1">
                <a:shade val="50000"/>
                <a:hueOff val="257190"/>
                <a:satOff val="-3328"/>
                <a:lumOff val="41539"/>
                <a:alphaOff val="0"/>
                <a:shade val="30000"/>
                <a:satMod val="175000"/>
              </a:schemeClr>
            </a:gs>
            <a:gs pos="100000">
              <a:schemeClr val="accent1">
                <a:shade val="50000"/>
                <a:hueOff val="257190"/>
                <a:satOff val="-3328"/>
                <a:lumOff val="41539"/>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121"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effectLst/>
              <a:latin typeface="Times New Roman" charset="0"/>
              <a:ea typeface="+mn-ea"/>
              <a:cs typeface="Times New Roman" charset="0"/>
            </a:rPr>
            <a:t>From Afghanistan Jesus went to Kashmir where some Israelite tribes had also settled </a:t>
          </a:r>
          <a:endParaRPr lang="en-GB" sz="2300" kern="1200" dirty="0"/>
        </a:p>
      </dsp:txBody>
      <dsp:txXfrm>
        <a:off x="979855" y="2624349"/>
        <a:ext cx="6739378" cy="749758"/>
      </dsp:txXfrm>
    </dsp:sp>
    <dsp:sp modelId="{5D378693-B655-4507-9886-52B20BCEAD90}">
      <dsp:nvSpPr>
        <dsp:cNvPr id="0" name=""/>
        <dsp:cNvSpPr/>
      </dsp:nvSpPr>
      <dsp:spPr>
        <a:xfrm>
          <a:off x="511256" y="2530629"/>
          <a:ext cx="937198" cy="937198"/>
        </a:xfrm>
        <a:prstGeom prst="ellipse">
          <a:avLst/>
        </a:prstGeom>
        <a:blipFill rotWithShape="0">
          <a:blip xmlns:r="http://schemas.openxmlformats.org/officeDocument/2006/relationships" r:embed="rId3"/>
          <a:stretch>
            <a:fillRect/>
          </a:stretch>
        </a:blipFill>
        <a:ln w="12700" cap="flat" cmpd="sng" algn="ctr">
          <a:solidFill>
            <a:schemeClr val="accent1">
              <a:shade val="50000"/>
              <a:hueOff val="257190"/>
              <a:satOff val="-3328"/>
              <a:lumOff val="41539"/>
              <a:alphaOff val="0"/>
            </a:schemeClr>
          </a:solidFill>
          <a:prstDash val="solid"/>
        </a:ln>
        <a:effectLst>
          <a:outerShdw blurRad="50800" dist="20000" dir="5400000" rotWithShape="0">
            <a:srgbClr val="000000">
              <a:alpha val="42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B065495-57FF-4CA3-9461-D32190B8B616}">
      <dsp:nvSpPr>
        <dsp:cNvPr id="0" name=""/>
        <dsp:cNvSpPr/>
      </dsp:nvSpPr>
      <dsp:spPr>
        <a:xfrm>
          <a:off x="550001" y="3749182"/>
          <a:ext cx="7169232" cy="749758"/>
        </a:xfrm>
        <a:prstGeom prst="rect">
          <a:avLst/>
        </a:prstGeom>
        <a:gradFill rotWithShape="0">
          <a:gsLst>
            <a:gs pos="0">
              <a:schemeClr val="accent1">
                <a:shade val="50000"/>
                <a:hueOff val="128595"/>
                <a:satOff val="-1664"/>
                <a:lumOff val="20770"/>
                <a:alphaOff val="0"/>
                <a:shade val="63000"/>
                <a:satMod val="165000"/>
              </a:schemeClr>
            </a:gs>
            <a:gs pos="30000">
              <a:schemeClr val="accent1">
                <a:shade val="50000"/>
                <a:hueOff val="128595"/>
                <a:satOff val="-1664"/>
                <a:lumOff val="20770"/>
                <a:alphaOff val="0"/>
                <a:shade val="58000"/>
                <a:satMod val="165000"/>
              </a:schemeClr>
            </a:gs>
            <a:gs pos="75000">
              <a:schemeClr val="accent1">
                <a:shade val="50000"/>
                <a:hueOff val="128595"/>
                <a:satOff val="-1664"/>
                <a:lumOff val="20770"/>
                <a:alphaOff val="0"/>
                <a:shade val="30000"/>
                <a:satMod val="175000"/>
              </a:schemeClr>
            </a:gs>
            <a:gs pos="100000">
              <a:schemeClr val="accent1">
                <a:shade val="50000"/>
                <a:hueOff val="128595"/>
                <a:satOff val="-1664"/>
                <a:lumOff val="2077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5121"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effectLst/>
              <a:latin typeface="Times New Roman" charset="0"/>
              <a:ea typeface="+mn-ea"/>
              <a:cs typeface="Times New Roman" charset="0"/>
            </a:rPr>
            <a:t>He made Kashmir his home where he died and is  buried in Srinagar, Kashmir</a:t>
          </a:r>
          <a:endParaRPr lang="en-GB" sz="2300" kern="1200" dirty="0"/>
        </a:p>
      </dsp:txBody>
      <dsp:txXfrm>
        <a:off x="550001" y="3749182"/>
        <a:ext cx="7169232" cy="749758"/>
      </dsp:txXfrm>
    </dsp:sp>
    <dsp:sp modelId="{C8AE8B39-4E25-47F8-9DD0-CD0891B28155}">
      <dsp:nvSpPr>
        <dsp:cNvPr id="0" name=""/>
        <dsp:cNvSpPr/>
      </dsp:nvSpPr>
      <dsp:spPr>
        <a:xfrm>
          <a:off x="81402" y="3655462"/>
          <a:ext cx="937198" cy="937198"/>
        </a:xfrm>
        <a:prstGeom prst="ellipse">
          <a:avLst/>
        </a:prstGeom>
        <a:blipFill rotWithShape="0">
          <a:blip xmlns:r="http://schemas.openxmlformats.org/officeDocument/2006/relationships" r:embed="rId4"/>
          <a:stretch>
            <a:fillRect/>
          </a:stretch>
        </a:blipFill>
        <a:ln w="12700" cap="flat" cmpd="sng" algn="ctr">
          <a:solidFill>
            <a:schemeClr val="accent1">
              <a:shade val="50000"/>
              <a:hueOff val="128595"/>
              <a:satOff val="-1664"/>
              <a:lumOff val="20770"/>
              <a:alphaOff val="0"/>
            </a:schemeClr>
          </a:solidFill>
          <a:prstDash val="solid"/>
        </a:ln>
        <a:effectLst>
          <a:outerShdw blurRad="50800" dist="20000" dir="5400000" rotWithShape="0">
            <a:srgbClr val="000000">
              <a:alpha val="42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318FD-2FB2-4E82-AEE7-5B7542C7AB55}">
      <dsp:nvSpPr>
        <dsp:cNvPr id="0" name=""/>
        <dsp:cNvSpPr/>
      </dsp:nvSpPr>
      <dsp:spPr>
        <a:xfrm>
          <a:off x="0" y="1331184"/>
          <a:ext cx="7772400"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50800" dist="20000" dir="5400000" rotWithShape="0">
            <a:srgbClr val="000000">
              <a:alpha val="42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76386BC-5EB4-4CF0-94BB-735F9E488088}">
      <dsp:nvSpPr>
        <dsp:cNvPr id="0" name=""/>
        <dsp:cNvSpPr/>
      </dsp:nvSpPr>
      <dsp:spPr>
        <a:xfrm>
          <a:off x="388620" y="371783"/>
          <a:ext cx="6248294" cy="1918800"/>
        </a:xfrm>
        <a:prstGeom prst="roundRect">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645" tIns="0" rIns="205645" bIns="0" numCol="1" spcCol="1270" anchor="ctr" anchorCtr="0">
          <a:noAutofit/>
        </a:bodyPr>
        <a:lstStyle/>
        <a:p>
          <a:pPr lvl="0" algn="ctr" defTabSz="889000">
            <a:lnSpc>
              <a:spcPct val="90000"/>
            </a:lnSpc>
            <a:spcBef>
              <a:spcPct val="0"/>
            </a:spcBef>
            <a:spcAft>
              <a:spcPct val="35000"/>
            </a:spcAft>
          </a:pPr>
          <a:r>
            <a:rPr lang="en-GB" sz="2000" b="1" kern="1200" dirty="0" smtClean="0">
              <a:solidFill>
                <a:schemeClr val="bg1"/>
              </a:solidFill>
            </a:rPr>
            <a:t>To dispel serious misconceptions about the earlier and later life of Jesus (on whom be peace) by authentic evidence</a:t>
          </a:r>
          <a:endParaRPr lang="en-GB" sz="2000" b="1" kern="1200" dirty="0">
            <a:solidFill>
              <a:schemeClr val="bg1"/>
            </a:solidFill>
          </a:endParaRPr>
        </a:p>
      </dsp:txBody>
      <dsp:txXfrm>
        <a:off x="482288" y="465451"/>
        <a:ext cx="6060958" cy="1731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B74ED-BDE8-4E70-979D-96A3715475DC}">
      <dsp:nvSpPr>
        <dsp:cNvPr id="0" name=""/>
        <dsp:cNvSpPr/>
      </dsp:nvSpPr>
      <dsp:spPr>
        <a:xfrm>
          <a:off x="457485" y="918"/>
          <a:ext cx="2319504" cy="2374419"/>
        </a:xfrm>
        <a:prstGeom prst="rect">
          <a:avLst/>
        </a:prstGeom>
        <a:blipFill rotWithShape="1">
          <a:blip xmlns:r="http://schemas.openxmlformats.org/officeDocument/2006/relationships" r:embed="rId1"/>
          <a:stretch>
            <a:fillRect/>
          </a:stretch>
        </a:blipFill>
        <a:ln>
          <a:solidFill>
            <a:schemeClr val="accent1">
              <a:lumMod val="50000"/>
            </a:schemeClr>
          </a:solidFill>
        </a:ln>
        <a:effectLst/>
        <a:scene3d>
          <a:camera prst="orthographicFront"/>
          <a:lightRig rig="threePt" dir="t">
            <a:rot lat="0" lon="0" rev="7500000"/>
          </a:lightRig>
        </a:scene3d>
        <a:sp3d z="-1524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6F89F59-942E-4179-874E-9CE87EE858E2}">
      <dsp:nvSpPr>
        <dsp:cNvPr id="0" name=""/>
        <dsp:cNvSpPr/>
      </dsp:nvSpPr>
      <dsp:spPr>
        <a:xfrm>
          <a:off x="3114240" y="2224404"/>
          <a:ext cx="3914851" cy="2418134"/>
        </a:xfrm>
        <a:prstGeom prst="rect">
          <a:avLst/>
        </a:prstGeom>
        <a:gradFill rotWithShape="1">
          <a:gsLst>
            <a:gs pos="0">
              <a:schemeClr val="accent1">
                <a:shade val="63000"/>
                <a:satMod val="165000"/>
              </a:schemeClr>
            </a:gs>
            <a:gs pos="30000">
              <a:schemeClr val="accent1">
                <a:shade val="58000"/>
                <a:satMod val="165000"/>
              </a:schemeClr>
            </a:gs>
            <a:gs pos="75000">
              <a:schemeClr val="accent1">
                <a:shade val="30000"/>
                <a:satMod val="175000"/>
              </a:schemeClr>
            </a:gs>
            <a:gs pos="100000">
              <a:schemeClr val="accent1">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effectLst/>
              <a:latin typeface="Times New Roman" charset="0"/>
              <a:ea typeface="+mn-ea"/>
              <a:cs typeface="Times New Roman" charset="0"/>
            </a:rPr>
            <a:t>I alone am the light of this age of darkness </a:t>
          </a:r>
        </a:p>
        <a:p>
          <a:pPr lvl="0" algn="ctr" defTabSz="1066800">
            <a:lnSpc>
              <a:spcPct val="90000"/>
            </a:lnSpc>
            <a:spcBef>
              <a:spcPct val="0"/>
            </a:spcBef>
            <a:spcAft>
              <a:spcPct val="35000"/>
            </a:spcAft>
          </a:pPr>
          <a:r>
            <a:rPr lang="en-US" sz="2400" b="1" kern="1200" dirty="0" smtClean="0">
              <a:solidFill>
                <a:schemeClr val="bg1"/>
              </a:solidFill>
              <a:effectLst/>
              <a:latin typeface="Times New Roman" charset="0"/>
              <a:ea typeface="+mn-ea"/>
              <a:cs typeface="Times New Roman" charset="0"/>
            </a:rPr>
            <a:t>He who follows me will be saved from falling into the pits prepared by the Devil for those who walk in the dark</a:t>
          </a:r>
          <a:endParaRPr lang="en-GB" sz="2400" b="1" kern="1200" dirty="0">
            <a:solidFill>
              <a:schemeClr val="bg1"/>
            </a:solidFill>
          </a:endParaRPr>
        </a:p>
      </dsp:txBody>
      <dsp:txXfrm>
        <a:off x="3114240" y="2224404"/>
        <a:ext cx="3914851" cy="2418134"/>
      </dsp:txXfrm>
    </dsp:sp>
    <dsp:sp modelId="{60F96B3F-2DFE-47AF-8D56-3588D175A124}">
      <dsp:nvSpPr>
        <dsp:cNvPr id="0" name=""/>
        <dsp:cNvSpPr/>
      </dsp:nvSpPr>
      <dsp:spPr>
        <a:xfrm>
          <a:off x="2768833" y="1879294"/>
          <a:ext cx="940194" cy="940438"/>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4EB98DD-2C91-4A55-A815-05ECC0592354}">
      <dsp:nvSpPr>
        <dsp:cNvPr id="0" name=""/>
        <dsp:cNvSpPr/>
      </dsp:nvSpPr>
      <dsp:spPr>
        <a:xfrm rot="5400000">
          <a:off x="6461413" y="1879415"/>
          <a:ext cx="940438" cy="940194"/>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B79676-BBBD-4B11-906D-373E0A8E7C6B}">
      <dsp:nvSpPr>
        <dsp:cNvPr id="0" name=""/>
        <dsp:cNvSpPr/>
      </dsp:nvSpPr>
      <dsp:spPr>
        <a:xfrm rot="16200000">
          <a:off x="2768712" y="4047805"/>
          <a:ext cx="940438" cy="940194"/>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29E438D-AE38-4BD5-BD00-46E3DC75064F}">
      <dsp:nvSpPr>
        <dsp:cNvPr id="0" name=""/>
        <dsp:cNvSpPr/>
      </dsp:nvSpPr>
      <dsp:spPr>
        <a:xfrm rot="10800000">
          <a:off x="6461535" y="4047683"/>
          <a:ext cx="940194" cy="940438"/>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55C72-BBA6-4AEE-9D23-F6DCE286C69E}">
      <dsp:nvSpPr>
        <dsp:cNvPr id="0" name=""/>
        <dsp:cNvSpPr/>
      </dsp:nvSpPr>
      <dsp:spPr>
        <a:xfrm>
          <a:off x="0" y="0"/>
          <a:ext cx="7931224" cy="2184026"/>
        </a:xfrm>
        <a:prstGeom prst="roundRect">
          <a:avLst>
            <a:gd name="adj" fmla="val 1000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effectLst/>
              <a:latin typeface="+mn-lt"/>
              <a:ea typeface="+mn-ea"/>
              <a:cs typeface="Times New Roman" charset="0"/>
            </a:rPr>
            <a:t>I shall try to prove in this book that Jesus did not die on the cross, nor did he go up to the heavens; nor would he ever again come down to the earth</a:t>
          </a:r>
          <a:endParaRPr lang="en-GB" sz="2000" kern="1200" dirty="0">
            <a:solidFill>
              <a:schemeClr val="bg1"/>
            </a:solidFill>
            <a:latin typeface="+mn-lt"/>
          </a:endParaRPr>
        </a:p>
      </dsp:txBody>
      <dsp:txXfrm>
        <a:off x="1887514" y="0"/>
        <a:ext cx="6043709" cy="2184026"/>
      </dsp:txXfrm>
    </dsp:sp>
    <dsp:sp modelId="{30F69347-A81B-4A17-9D62-D3B987228239}">
      <dsp:nvSpPr>
        <dsp:cNvPr id="0" name=""/>
        <dsp:cNvSpPr/>
      </dsp:nvSpPr>
      <dsp:spPr>
        <a:xfrm>
          <a:off x="517847" y="157546"/>
          <a:ext cx="1153088" cy="1868934"/>
        </a:xfrm>
        <a:prstGeom prst="roundRect">
          <a:avLst>
            <a:gd name="adj" fmla="val 10000"/>
          </a:avLst>
        </a:prstGeom>
        <a:blipFill rotWithShape="1">
          <a:blip xmlns:r="http://schemas.openxmlformats.org/officeDocument/2006/relationships" r:embed="rId1"/>
          <a:stretch>
            <a:fillRect/>
          </a:stretch>
        </a:blipFill>
        <a:ln>
          <a:noFill/>
        </a:ln>
        <a:effectLst>
          <a:outerShdw blurRad="50800" dist="20000" dir="5400000" rotWithShape="0">
            <a:srgbClr val="000000">
              <a:alpha val="42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1767497-3EE6-43D8-8987-4B4F1EDFF1DB}">
      <dsp:nvSpPr>
        <dsp:cNvPr id="0" name=""/>
        <dsp:cNvSpPr/>
      </dsp:nvSpPr>
      <dsp:spPr>
        <a:xfrm>
          <a:off x="0" y="2485296"/>
          <a:ext cx="7931224" cy="2381448"/>
        </a:xfrm>
        <a:prstGeom prst="roundRect">
          <a:avLst>
            <a:gd name="adj" fmla="val 1000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effectLst/>
              <a:latin typeface="+mn-lt"/>
              <a:ea typeface="+mn-ea"/>
              <a:cs typeface="Times New Roman" charset="0"/>
            </a:rPr>
            <a:t>The fact of the matter is that Jesus died at the age of 120 years at Srinagar, Kashmir, where his tomb is still to be found in the Khan </a:t>
          </a:r>
          <a:r>
            <a:rPr lang="en-US" sz="2000" kern="1200" dirty="0" err="1" smtClean="0">
              <a:solidFill>
                <a:schemeClr val="bg1"/>
              </a:solidFill>
              <a:effectLst/>
              <a:latin typeface="+mn-lt"/>
              <a:ea typeface="+mn-ea"/>
              <a:cs typeface="Times New Roman" charset="0"/>
            </a:rPr>
            <a:t>Yar</a:t>
          </a:r>
          <a:r>
            <a:rPr lang="en-US" sz="2000" kern="1200" dirty="0" smtClean="0">
              <a:solidFill>
                <a:schemeClr val="bg1"/>
              </a:solidFill>
              <a:effectLst/>
              <a:latin typeface="+mn-lt"/>
              <a:ea typeface="+mn-ea"/>
              <a:cs typeface="Times New Roman" charset="0"/>
            </a:rPr>
            <a:t> quarter</a:t>
          </a:r>
          <a:endParaRPr lang="en-GB" sz="2000" kern="1200" dirty="0">
            <a:solidFill>
              <a:schemeClr val="bg1"/>
            </a:solidFill>
            <a:latin typeface="+mn-lt"/>
          </a:endParaRPr>
        </a:p>
      </dsp:txBody>
      <dsp:txXfrm>
        <a:off x="1887514" y="2485296"/>
        <a:ext cx="6043709" cy="2381448"/>
      </dsp:txXfrm>
    </dsp:sp>
    <dsp:sp modelId="{E62F7676-BD03-4938-84A3-ACFB3185226E}">
      <dsp:nvSpPr>
        <dsp:cNvPr id="0" name=""/>
        <dsp:cNvSpPr/>
      </dsp:nvSpPr>
      <dsp:spPr>
        <a:xfrm>
          <a:off x="387157" y="2667429"/>
          <a:ext cx="1414470" cy="2017183"/>
        </a:xfrm>
        <a:prstGeom prst="roundRect">
          <a:avLst>
            <a:gd name="adj" fmla="val 10000"/>
          </a:avLst>
        </a:prstGeom>
        <a:blipFill rotWithShape="1">
          <a:blip xmlns:r="http://schemas.openxmlformats.org/officeDocument/2006/relationships" r:embed="rId2"/>
          <a:stretch>
            <a:fillRect/>
          </a:stretch>
        </a:blipFill>
        <a:ln>
          <a:noFill/>
        </a:ln>
        <a:effectLst>
          <a:outerShdw blurRad="50800" dist="20000" dir="5400000" rotWithShape="0">
            <a:srgbClr val="000000">
              <a:alpha val="42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E00127-DF12-4EEC-BF84-935D24CC89B9}" type="datetimeFigureOut">
              <a:rPr lang="en-GB" smtClean="0"/>
              <a:t>16/01/2011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84D6E6-287F-4A76-A7AE-6CC29ABA0105}" type="slidenum">
              <a:rPr lang="en-GB" smtClean="0"/>
              <a:t>‹#›</a:t>
            </a:fld>
            <a:endParaRPr lang="en-GB"/>
          </a:p>
        </p:txBody>
      </p:sp>
    </p:spTree>
    <p:extLst>
      <p:ext uri="{BB962C8B-B14F-4D97-AF65-F5344CB8AC3E}">
        <p14:creationId xmlns:p14="http://schemas.microsoft.com/office/powerpoint/2010/main" val="2458773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GB"/>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870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GB"/>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39AB466-4815-4D42-A38D-B48C49AA6DBC}" type="slidenum">
              <a:rPr lang="en-GB"/>
              <a:pPr>
                <a:defRPr/>
              </a:pPr>
              <a:t>‹#›</a:t>
            </a:fld>
            <a:endParaRPr lang="en-GB"/>
          </a:p>
        </p:txBody>
      </p:sp>
    </p:spTree>
    <p:extLst>
      <p:ext uri="{BB962C8B-B14F-4D97-AF65-F5344CB8AC3E}">
        <p14:creationId xmlns:p14="http://schemas.microsoft.com/office/powerpoint/2010/main" val="34666295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Times New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cs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cs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cs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D038E2EA-0B94-4A96-AE5F-F49B5D177723}" type="slidenum">
              <a:rPr lang="en-GB" sz="1200" smtClean="0"/>
              <a:pPr eaLnBrk="1" hangingPunct="1"/>
              <a:t>1</a:t>
            </a:fld>
            <a:endParaRPr lang="en-GB"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12</a:t>
            </a:fld>
            <a:endParaRPr lang="en-GB"/>
          </a:p>
        </p:txBody>
      </p:sp>
    </p:spTree>
    <p:extLst>
      <p:ext uri="{BB962C8B-B14F-4D97-AF65-F5344CB8AC3E}">
        <p14:creationId xmlns:p14="http://schemas.microsoft.com/office/powerpoint/2010/main" val="1445762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In short, Jesus being a traveller has been so well proved by Islamic history that if all the references were copied from those books, I am afraid they would run into a huge tome. What I have stated, therefore, should suffice.</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13</a:t>
            </a:fld>
            <a:endParaRPr lang="en-GB"/>
          </a:p>
        </p:txBody>
      </p:sp>
    </p:spTree>
    <p:extLst>
      <p:ext uri="{BB962C8B-B14F-4D97-AF65-F5344CB8AC3E}">
        <p14:creationId xmlns:p14="http://schemas.microsoft.com/office/powerpoint/2010/main" val="2832605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I do not like to elaborate the point further, and should close the section here, because the prophecy about the coming of Jesus to this country has been so clearly spelled out in Buddhist literature; nor can it be denied that the parables and the moral teaching of the Gospels are positively to be found in Buddhist books compiled in Jesus' time. These two points considered together do not leave any doubt about the coming of Jesus to this country. The evidence, therefore, which we wanted to find in </a:t>
            </a:r>
            <a:r>
              <a:rPr lang="en-US" sz="1200" kern="1200" dirty="0" err="1" smtClean="0">
                <a:solidFill>
                  <a:schemeClr val="tx1"/>
                </a:solidFill>
                <a:effectLst/>
                <a:latin typeface="Times New Roman" charset="0"/>
                <a:ea typeface="+mn-ea"/>
                <a:cs typeface="Times New Roman" charset="0"/>
              </a:rPr>
              <a:t>Buddhistic</a:t>
            </a:r>
            <a:r>
              <a:rPr lang="en-US" sz="1200" kern="1200" dirty="0" smtClean="0">
                <a:solidFill>
                  <a:schemeClr val="tx1"/>
                </a:solidFill>
                <a:effectLst/>
                <a:latin typeface="Times New Roman" charset="0"/>
                <a:ea typeface="+mn-ea"/>
                <a:cs typeface="Times New Roman" charset="0"/>
              </a:rPr>
              <a:t> records has been discovered in full. God be thanked.</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14</a:t>
            </a:fld>
            <a:endParaRPr lang="en-GB"/>
          </a:p>
        </p:txBody>
      </p:sp>
    </p:spTree>
    <p:extLst>
      <p:ext uri="{BB962C8B-B14F-4D97-AF65-F5344CB8AC3E}">
        <p14:creationId xmlns:p14="http://schemas.microsoft.com/office/powerpoint/2010/main" val="4222155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cs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cs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cs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fld id="{D52EB86F-BCD6-48EB-8B42-94AE579028E4}" type="slidenum">
              <a:rPr lang="en-GB" sz="1200" smtClean="0"/>
              <a:pPr eaLnBrk="1" hangingPunct="1"/>
              <a:t>15</a:t>
            </a:fld>
            <a:endParaRPr lang="en-GB" sz="120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Times New Roman" charset="0"/>
              <a:ea typeface="+mn-ea"/>
              <a:cs typeface="Times New Roman"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bg1"/>
                </a:solidFill>
              </a:rPr>
              <a:t>The question naturally arises as to why Jesus, after his escape from the cross, should have come to this country and what could have induced him to take such a long journey?  </a:t>
            </a:r>
            <a:endParaRPr lang="en-GB" sz="1200" kern="1200" dirty="0" smtClean="0">
              <a:solidFill>
                <a:schemeClr val="bg1"/>
              </a:solidFill>
              <a:latin typeface="Times New Roman" charset="0"/>
              <a:ea typeface="+mn-ea"/>
              <a:cs typeface="Times New Roman" charset="0"/>
            </a:endParaRPr>
          </a:p>
          <a:p>
            <a:endParaRPr lang="en-US" sz="1200" kern="1200" dirty="0" smtClean="0">
              <a:solidFill>
                <a:schemeClr val="tx1"/>
              </a:solidFill>
              <a:effectLst/>
              <a:latin typeface="Times New Roman" charset="0"/>
              <a:ea typeface="+mn-ea"/>
              <a:cs typeface="Times New Roman" charset="0"/>
            </a:endParaRPr>
          </a:p>
          <a:p>
            <a:endParaRPr lang="en-US" sz="1200" kern="1200" dirty="0" smtClean="0">
              <a:solidFill>
                <a:schemeClr val="tx1"/>
              </a:solidFill>
              <a:effectLst/>
              <a:latin typeface="Times New Roman" charset="0"/>
              <a:ea typeface="+mn-ea"/>
              <a:cs typeface="Times New Roman" charset="0"/>
            </a:endParaRPr>
          </a:p>
          <a:p>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ten tribes of Israel, who in the Gospels have been called the lost sheep of Israel, had migrated to this country</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16</a:t>
            </a:fld>
            <a:endParaRPr lang="en-GB"/>
          </a:p>
        </p:txBody>
      </p:sp>
    </p:spTree>
    <p:extLst>
      <p:ext uri="{BB962C8B-B14F-4D97-AF65-F5344CB8AC3E}">
        <p14:creationId xmlns:p14="http://schemas.microsoft.com/office/powerpoint/2010/main" val="2031452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It is too well known that people like the Afghans and the old inhabitants of Kashmir are in fact of</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r>
              <a:rPr lang="en-US" sz="1200" b="1" kern="1200" dirty="0" smtClean="0">
                <a:solidFill>
                  <a:schemeClr val="tx1"/>
                </a:solidFill>
                <a:effectLst/>
                <a:latin typeface="Times New Roman" charset="0"/>
                <a:ea typeface="+mn-ea"/>
                <a:cs typeface="Times New Roman" charset="0"/>
              </a:rPr>
              <a:t>108	Jesus in India</a:t>
            </a:r>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Israelite origin. For example, the people of Alai </a:t>
            </a:r>
            <a:r>
              <a:rPr lang="en-US" sz="1200" kern="1200" dirty="0" err="1" smtClean="0">
                <a:solidFill>
                  <a:schemeClr val="tx1"/>
                </a:solidFill>
                <a:effectLst/>
                <a:latin typeface="Times New Roman" charset="0"/>
                <a:ea typeface="+mn-ea"/>
                <a:cs typeface="Times New Roman" charset="0"/>
              </a:rPr>
              <a:t>Kohistan</a:t>
            </a:r>
            <a:r>
              <a:rPr lang="en-US" sz="1200" kern="1200" dirty="0" smtClean="0">
                <a:solidFill>
                  <a:schemeClr val="tx1"/>
                </a:solidFill>
                <a:effectLst/>
                <a:latin typeface="Times New Roman" charset="0"/>
                <a:ea typeface="+mn-ea"/>
                <a:cs typeface="Times New Roman" charset="0"/>
              </a:rPr>
              <a:t> which is at a distance of two or three days' journey from the district of </a:t>
            </a:r>
            <a:r>
              <a:rPr lang="en-US" sz="1200" kern="1200" dirty="0" err="1" smtClean="0">
                <a:solidFill>
                  <a:schemeClr val="tx1"/>
                </a:solidFill>
                <a:effectLst/>
                <a:latin typeface="Times New Roman" charset="0"/>
                <a:ea typeface="+mn-ea"/>
                <a:cs typeface="Times New Roman" charset="0"/>
              </a:rPr>
              <a:t>Hazara</a:t>
            </a:r>
            <a:r>
              <a:rPr lang="en-US" sz="1200" kern="1200" dirty="0" smtClean="0">
                <a:solidFill>
                  <a:schemeClr val="tx1"/>
                </a:solidFill>
                <a:effectLst/>
                <a:latin typeface="Times New Roman" charset="0"/>
                <a:ea typeface="+mn-ea"/>
                <a:cs typeface="Times New Roman" charset="0"/>
              </a:rPr>
              <a:t>, have called themselves Beni Israel from time immemorial. Similarly, there is another hilly tract in this region known as Kala </a:t>
            </a:r>
            <a:r>
              <a:rPr lang="en-US" sz="1200" kern="1200" dirty="0" err="1" smtClean="0">
                <a:solidFill>
                  <a:schemeClr val="tx1"/>
                </a:solidFill>
                <a:effectLst/>
                <a:latin typeface="Times New Roman" charset="0"/>
                <a:ea typeface="+mn-ea"/>
                <a:cs typeface="Times New Roman" charset="0"/>
              </a:rPr>
              <a:t>Dakah</a:t>
            </a:r>
            <a:r>
              <a:rPr lang="en-US" sz="1200" kern="1200" dirty="0" smtClean="0">
                <a:solidFill>
                  <a:schemeClr val="tx1"/>
                </a:solidFill>
                <a:effectLst/>
                <a:latin typeface="Times New Roman" charset="0"/>
                <a:ea typeface="+mn-ea"/>
                <a:cs typeface="Times New Roman" charset="0"/>
              </a:rPr>
              <a:t>, whose inhabitants also take pride in being of Israelite origin. Then in the </a:t>
            </a:r>
            <a:r>
              <a:rPr lang="en-US" sz="1200" kern="1200" dirty="0" err="1" smtClean="0">
                <a:solidFill>
                  <a:schemeClr val="tx1"/>
                </a:solidFill>
                <a:effectLst/>
                <a:latin typeface="Times New Roman" charset="0"/>
                <a:ea typeface="+mn-ea"/>
                <a:cs typeface="Times New Roman" charset="0"/>
              </a:rPr>
              <a:t>Hazara</a:t>
            </a:r>
            <a:r>
              <a:rPr lang="en-US" sz="1200" kern="1200" dirty="0" smtClean="0">
                <a:solidFill>
                  <a:schemeClr val="tx1"/>
                </a:solidFill>
                <a:effectLst/>
                <a:latin typeface="Times New Roman" charset="0"/>
                <a:ea typeface="+mn-ea"/>
                <a:cs typeface="Times New Roman" charset="0"/>
              </a:rPr>
              <a:t> district itself, there is a tribe which claims to belong to the house of Israel. Similarly, the inhabitants of the mountain range between </a:t>
            </a:r>
            <a:r>
              <a:rPr lang="en-US" sz="1200" kern="1200" dirty="0" err="1" smtClean="0">
                <a:solidFill>
                  <a:schemeClr val="tx1"/>
                </a:solidFill>
                <a:effectLst/>
                <a:latin typeface="Times New Roman" charset="0"/>
                <a:ea typeface="+mn-ea"/>
                <a:cs typeface="Times New Roman" charset="0"/>
              </a:rPr>
              <a:t>Chillas</a:t>
            </a:r>
            <a:r>
              <a:rPr lang="en-US" sz="1200" kern="1200" dirty="0" smtClean="0">
                <a:solidFill>
                  <a:schemeClr val="tx1"/>
                </a:solidFill>
                <a:effectLst/>
                <a:latin typeface="Times New Roman" charset="0"/>
                <a:ea typeface="+mn-ea"/>
                <a:cs typeface="Times New Roman" charset="0"/>
              </a:rPr>
              <a:t> and Kabul also call themselves Israelites</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17</a:t>
            </a:fld>
            <a:endParaRPr lang="en-GB"/>
          </a:p>
        </p:txBody>
      </p:sp>
    </p:spTree>
    <p:extLst>
      <p:ext uri="{BB962C8B-B14F-4D97-AF65-F5344CB8AC3E}">
        <p14:creationId xmlns:p14="http://schemas.microsoft.com/office/powerpoint/2010/main" val="723383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According to him, the Kashmiri people are the descendants of Israel; their dress, their features and some of their rituals conclusively point to the fact that they are undoubtedly of Israelite origin</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18</a:t>
            </a:fld>
            <a:endParaRPr lang="en-GB"/>
          </a:p>
        </p:txBody>
      </p:sp>
    </p:spTree>
    <p:extLst>
      <p:ext uri="{BB962C8B-B14F-4D97-AF65-F5344CB8AC3E}">
        <p14:creationId xmlns:p14="http://schemas.microsoft.com/office/powerpoint/2010/main" val="2198571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Afghans came from Syria. Nebuchadnezzar took them prisoner and settled them in Persia and Media, from whence at a later date they moved to the East and settled in the </a:t>
            </a:r>
            <a:r>
              <a:rPr lang="en-US" sz="1200" kern="1200" dirty="0" err="1" smtClean="0">
                <a:solidFill>
                  <a:schemeClr val="tx1"/>
                </a:solidFill>
                <a:effectLst/>
                <a:latin typeface="Times New Roman" charset="0"/>
                <a:ea typeface="+mn-ea"/>
                <a:cs typeface="Times New Roman" charset="0"/>
              </a:rPr>
              <a:t>Ghor</a:t>
            </a:r>
            <a:r>
              <a:rPr lang="en-US" sz="1200" kern="1200" dirty="0" smtClean="0">
                <a:solidFill>
                  <a:schemeClr val="tx1"/>
                </a:solidFill>
                <a:effectLst/>
                <a:latin typeface="Times New Roman" charset="0"/>
                <a:ea typeface="+mn-ea"/>
                <a:cs typeface="Times New Roman" charset="0"/>
              </a:rPr>
              <a:t> hills, where they were known as Beni Israel. In proof of this there is the prophecy of the Prophet </a:t>
            </a:r>
            <a:r>
              <a:rPr lang="en-US" sz="1200" kern="1200" dirty="0" err="1" smtClean="0">
                <a:solidFill>
                  <a:schemeClr val="tx1"/>
                </a:solidFill>
                <a:effectLst/>
                <a:latin typeface="Times New Roman" charset="0"/>
                <a:ea typeface="+mn-ea"/>
                <a:cs typeface="Times New Roman" charset="0"/>
              </a:rPr>
              <a:t>Idris</a:t>
            </a:r>
            <a:r>
              <a:rPr lang="en-US" sz="1200" kern="1200" dirty="0" smtClean="0">
                <a:solidFill>
                  <a:schemeClr val="tx1"/>
                </a:solidFill>
                <a:effectLst/>
                <a:latin typeface="Times New Roman" charset="0"/>
                <a:ea typeface="+mn-ea"/>
                <a:cs typeface="Times New Roman" charset="0"/>
              </a:rPr>
              <a:t> (Enoch), which says that the ten tribes of Israel who were taken prisoner, escaped from captivity and took refuge in the territory called </a:t>
            </a:r>
            <a:r>
              <a:rPr lang="en-US" sz="1200" kern="1200" dirty="0" err="1" smtClean="0">
                <a:solidFill>
                  <a:schemeClr val="tx1"/>
                </a:solidFill>
                <a:effectLst/>
                <a:latin typeface="Times New Roman" charset="0"/>
                <a:ea typeface="+mn-ea"/>
                <a:cs typeface="Times New Roman" charset="0"/>
              </a:rPr>
              <a:t>Arsarah</a:t>
            </a:r>
            <a:r>
              <a:rPr lang="en-US" sz="1200" kern="1200" dirty="0" smtClean="0">
                <a:solidFill>
                  <a:schemeClr val="tx1"/>
                </a:solidFill>
                <a:effectLst/>
                <a:latin typeface="Times New Roman" charset="0"/>
                <a:ea typeface="+mn-ea"/>
                <a:cs typeface="Times New Roman" charset="0"/>
              </a:rPr>
              <a:t> which appears to be another name of the area</a:t>
            </a:r>
            <a:endParaRPr lang="en-GB" sz="1200" kern="1200" dirty="0" smtClean="0">
              <a:solidFill>
                <a:schemeClr val="tx1"/>
              </a:solidFill>
              <a:effectLst/>
              <a:latin typeface="Times New Roman" charset="0"/>
              <a:ea typeface="+mn-ea"/>
              <a:cs typeface="Times New Roman" charset="0"/>
            </a:endParaRPr>
          </a:p>
          <a:p>
            <a:r>
              <a:rPr lang="en-US" sz="1200" kern="1200" baseline="30000" dirty="0" smtClean="0">
                <a:solidFill>
                  <a:schemeClr val="tx1"/>
                </a:solidFill>
                <a:effectLst/>
                <a:latin typeface="Times New Roman" charset="0"/>
                <a:ea typeface="+mn-ea"/>
                <a:cs typeface="Times New Roman" charset="0"/>
              </a:rPr>
              <a:t>55</a:t>
            </a:r>
            <a:r>
              <a:rPr lang="en-US" sz="1200" kern="1200" dirty="0" smtClean="0">
                <a:solidFill>
                  <a:schemeClr val="tx1"/>
                </a:solidFill>
                <a:effectLst/>
                <a:latin typeface="Times New Roman" charset="0"/>
                <a:ea typeface="+mn-ea"/>
                <a:cs typeface="Times New Roman" charset="0"/>
              </a:rPr>
              <a:t> See Appendix, extract 10. (Translator)</a:t>
            </a:r>
            <a:endParaRPr lang="en-GB" sz="1200" kern="1200" dirty="0" smtClean="0">
              <a:solidFill>
                <a:schemeClr val="tx1"/>
              </a:solidFill>
              <a:effectLst/>
              <a:latin typeface="Times New Roman" charset="0"/>
              <a:ea typeface="+mn-ea"/>
              <a:cs typeface="Times New Roman" charset="0"/>
            </a:endParaRPr>
          </a:p>
          <a:p>
            <a:r>
              <a:rPr lang="en-US" sz="1200" kern="1200" baseline="30000" dirty="0" smtClean="0">
                <a:solidFill>
                  <a:schemeClr val="tx1"/>
                </a:solidFill>
                <a:effectLst/>
                <a:latin typeface="Times New Roman" charset="0"/>
                <a:ea typeface="+mn-ea"/>
                <a:cs typeface="Times New Roman" charset="0"/>
              </a:rPr>
              <a:t>56</a:t>
            </a:r>
            <a:r>
              <a:rPr lang="en-US" sz="1200" kern="1200" dirty="0" smtClean="0">
                <a:solidFill>
                  <a:schemeClr val="tx1"/>
                </a:solidFill>
                <a:effectLst/>
                <a:latin typeface="Times New Roman" charset="0"/>
                <a:ea typeface="+mn-ea"/>
                <a:cs typeface="Times New Roman" charset="0"/>
              </a:rPr>
              <a:t> See Appendix, extract 11. (Translator)</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r>
              <a:rPr lang="en-US" sz="1200" b="1" kern="1200" dirty="0" smtClean="0">
                <a:solidFill>
                  <a:schemeClr val="tx1"/>
                </a:solidFill>
                <a:effectLst/>
                <a:latin typeface="Times New Roman" charset="0"/>
                <a:ea typeface="+mn-ea"/>
                <a:cs typeface="Times New Roman" charset="0"/>
              </a:rPr>
              <a:t>Jesus in India	109</a:t>
            </a:r>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known as </a:t>
            </a:r>
            <a:r>
              <a:rPr lang="en-US" sz="1200" kern="1200" dirty="0" err="1" smtClean="0">
                <a:solidFill>
                  <a:schemeClr val="tx1"/>
                </a:solidFill>
                <a:effectLst/>
                <a:latin typeface="Times New Roman" charset="0"/>
                <a:ea typeface="+mn-ea"/>
                <a:cs typeface="Times New Roman" charset="0"/>
              </a:rPr>
              <a:t>Hazara</a:t>
            </a:r>
            <a:r>
              <a:rPr lang="en-US" sz="1200" kern="1200" dirty="0" smtClean="0">
                <a:solidFill>
                  <a:schemeClr val="tx1"/>
                </a:solidFill>
                <a:effectLst/>
                <a:latin typeface="Times New Roman" charset="0"/>
                <a:ea typeface="+mn-ea"/>
                <a:cs typeface="Times New Roman" charset="0"/>
              </a:rPr>
              <a:t> today, part of the region being called </a:t>
            </a:r>
            <a:r>
              <a:rPr lang="en-US" sz="1200" kern="1200" dirty="0" err="1" smtClean="0">
                <a:solidFill>
                  <a:schemeClr val="tx1"/>
                </a:solidFill>
                <a:effectLst/>
                <a:latin typeface="Times New Roman" charset="0"/>
                <a:ea typeface="+mn-ea"/>
                <a:cs typeface="Times New Roman" charset="0"/>
              </a:rPr>
              <a:t>Ghor</a:t>
            </a:r>
            <a:r>
              <a:rPr lang="en-US" sz="1200" kern="1200" dirty="0" smtClean="0">
                <a:solidFill>
                  <a:schemeClr val="tx1"/>
                </a:solidFill>
                <a:effectLst/>
                <a:latin typeface="Times New Roman" charset="0"/>
                <a:ea typeface="+mn-ea"/>
                <a:cs typeface="Times New Roman" charset="0"/>
              </a:rPr>
              <a:t>.</a:t>
            </a:r>
          </a:p>
          <a:p>
            <a:endParaRPr lang="en-US" sz="1200" kern="1200" dirty="0" smtClean="0">
              <a:solidFill>
                <a:schemeClr val="tx1"/>
              </a:solidFill>
              <a:effectLst/>
              <a:latin typeface="Times New Roman" charset="0"/>
              <a:ea typeface="+mn-ea"/>
              <a:cs typeface="Times New Roman"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It </a:t>
            </a:r>
            <a:r>
              <a:rPr lang="en-US" dirty="0" smtClean="0"/>
              <a:t>is not known at what point of time the Afghans of </a:t>
            </a:r>
            <a:r>
              <a:rPr lang="en-US" dirty="0" err="1" smtClean="0"/>
              <a:t>Ghor</a:t>
            </a:r>
            <a:r>
              <a:rPr lang="en-US" dirty="0" smtClean="0"/>
              <a:t> advanced farther and came to settle in the territory around </a:t>
            </a:r>
            <a:r>
              <a:rPr lang="en-US" dirty="0" err="1" smtClean="0"/>
              <a:t>Kandhar</a:t>
            </a:r>
            <a:r>
              <a:rPr lang="en-US" dirty="0" smtClean="0"/>
              <a:t>, which is their home today.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sz="1200" kern="1200" dirty="0" smtClean="0">
                <a:solidFill>
                  <a:schemeClr val="tx1"/>
                </a:solidFill>
                <a:effectLst/>
                <a:latin typeface="Times New Roman" charset="0"/>
                <a:ea typeface="+mn-ea"/>
                <a:cs typeface="Times New Roman" charset="0"/>
              </a:rPr>
              <a:t>. The Afghans maintain that </a:t>
            </a:r>
            <a:r>
              <a:rPr lang="en-US" sz="1200" kern="1200" dirty="0" err="1" smtClean="0">
                <a:solidFill>
                  <a:schemeClr val="tx1"/>
                </a:solidFill>
                <a:effectLst/>
                <a:latin typeface="Times New Roman" charset="0"/>
                <a:ea typeface="+mn-ea"/>
                <a:cs typeface="Times New Roman" charset="0"/>
              </a:rPr>
              <a:t>Qais</a:t>
            </a:r>
            <a:r>
              <a:rPr lang="en-US" sz="1200" kern="1200" dirty="0" smtClean="0">
                <a:solidFill>
                  <a:schemeClr val="tx1"/>
                </a:solidFill>
                <a:effectLst/>
                <a:latin typeface="Times New Roman" charset="0"/>
                <a:ea typeface="+mn-ea"/>
                <a:cs typeface="Times New Roman" charset="0"/>
              </a:rPr>
              <a:t> married the daughter of Khalid bin </a:t>
            </a:r>
            <a:r>
              <a:rPr lang="en-US" sz="1200" kern="1200" dirty="0" err="1" smtClean="0">
                <a:solidFill>
                  <a:schemeClr val="tx1"/>
                </a:solidFill>
                <a:effectLst/>
                <a:latin typeface="Times New Roman" charset="0"/>
                <a:ea typeface="+mn-ea"/>
                <a:cs typeface="Times New Roman" charset="0"/>
              </a:rPr>
              <a:t>Walid</a:t>
            </a:r>
            <a:r>
              <a:rPr lang="en-US" sz="1200" kern="1200" dirty="0" smtClean="0">
                <a:solidFill>
                  <a:schemeClr val="tx1"/>
                </a:solidFill>
                <a:effectLst/>
                <a:latin typeface="Times New Roman" charset="0"/>
                <a:ea typeface="+mn-ea"/>
                <a:cs typeface="Times New Roman" charset="0"/>
              </a:rPr>
              <a:t>, by whom he had three sons whose names were </a:t>
            </a:r>
            <a:r>
              <a:rPr lang="en-US" sz="1200" kern="1200" dirty="0" err="1" smtClean="0">
                <a:solidFill>
                  <a:schemeClr val="tx1"/>
                </a:solidFill>
                <a:effectLst/>
                <a:latin typeface="Times New Roman" charset="0"/>
                <a:ea typeface="+mn-ea"/>
                <a:cs typeface="Times New Roman" charset="0"/>
              </a:rPr>
              <a:t>Saraban</a:t>
            </a:r>
            <a:r>
              <a:rPr lang="en-US" sz="1200" kern="1200" dirty="0" smtClean="0">
                <a:solidFill>
                  <a:schemeClr val="tx1"/>
                </a:solidFill>
                <a:effectLst/>
                <a:latin typeface="Times New Roman" charset="0"/>
                <a:ea typeface="+mn-ea"/>
                <a:cs typeface="Times New Roman" charset="0"/>
              </a:rPr>
              <a:t>, </a:t>
            </a:r>
            <a:r>
              <a:rPr lang="en-US" sz="1200" kern="1200" dirty="0" err="1" smtClean="0">
                <a:solidFill>
                  <a:schemeClr val="tx1"/>
                </a:solidFill>
                <a:effectLst/>
                <a:latin typeface="Times New Roman" charset="0"/>
                <a:ea typeface="+mn-ea"/>
                <a:cs typeface="Times New Roman" charset="0"/>
              </a:rPr>
              <a:t>Patan</a:t>
            </a:r>
            <a:r>
              <a:rPr lang="en-US" sz="1200" kern="1200" dirty="0" smtClean="0">
                <a:solidFill>
                  <a:schemeClr val="tx1"/>
                </a:solidFill>
                <a:effectLst/>
                <a:latin typeface="Times New Roman" charset="0"/>
                <a:ea typeface="+mn-ea"/>
                <a:cs typeface="Times New Roman" charset="0"/>
              </a:rPr>
              <a:t>, and </a:t>
            </a:r>
            <a:r>
              <a:rPr lang="en-US" sz="1200" kern="1200" dirty="0" err="1" smtClean="0">
                <a:solidFill>
                  <a:schemeClr val="tx1"/>
                </a:solidFill>
                <a:effectLst/>
                <a:latin typeface="Times New Roman" charset="0"/>
                <a:ea typeface="+mn-ea"/>
                <a:cs typeface="Times New Roman" charset="0"/>
              </a:rPr>
              <a:t>Gurgasht</a:t>
            </a:r>
            <a:r>
              <a:rPr lang="en-US" sz="1200" kern="1200" dirty="0" smtClean="0">
                <a:solidFill>
                  <a:schemeClr val="tx1"/>
                </a:solidFill>
                <a:effectLst/>
                <a:latin typeface="Times New Roman" charset="0"/>
                <a:ea typeface="+mn-ea"/>
                <a:cs typeface="Times New Roman" charset="0"/>
              </a:rPr>
              <a:t>. </a:t>
            </a:r>
            <a:r>
              <a:rPr lang="en-US" sz="1200" kern="1200" dirty="0" err="1" smtClean="0">
                <a:solidFill>
                  <a:schemeClr val="tx1"/>
                </a:solidFill>
                <a:effectLst/>
                <a:latin typeface="Times New Roman" charset="0"/>
                <a:ea typeface="+mn-ea"/>
                <a:cs typeface="Times New Roman" charset="0"/>
              </a:rPr>
              <a:t>Saraban</a:t>
            </a:r>
            <a:r>
              <a:rPr lang="en-US" sz="1200" kern="1200" dirty="0" smtClean="0">
                <a:solidFill>
                  <a:schemeClr val="tx1"/>
                </a:solidFill>
                <a:effectLst/>
                <a:latin typeface="Times New Roman" charset="0"/>
                <a:ea typeface="+mn-ea"/>
                <a:cs typeface="Times New Roman" charset="0"/>
              </a:rPr>
              <a:t> had two sons, called</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r>
              <a:rPr lang="en-US" sz="1200" b="1" kern="1200" dirty="0" smtClean="0">
                <a:solidFill>
                  <a:schemeClr val="tx1"/>
                </a:solidFill>
                <a:effectLst/>
                <a:latin typeface="Times New Roman" charset="0"/>
                <a:ea typeface="+mn-ea"/>
                <a:cs typeface="Times New Roman" charset="0"/>
              </a:rPr>
              <a:t>110	Jesus in India</a:t>
            </a:r>
            <a:endParaRPr lang="en-US" sz="1200" kern="1200" dirty="0" smtClean="0">
              <a:solidFill>
                <a:schemeClr val="tx1"/>
              </a:solidFill>
              <a:effectLst/>
              <a:latin typeface="Times New Roman" charset="0"/>
              <a:ea typeface="+mn-ea"/>
              <a:cs typeface="Times New Roman" charset="0"/>
            </a:endParaRPr>
          </a:p>
          <a:p>
            <a:r>
              <a:rPr lang="en-US" sz="1200" kern="1200" dirty="0" err="1" smtClean="0">
                <a:solidFill>
                  <a:schemeClr val="tx1"/>
                </a:solidFill>
                <a:effectLst/>
                <a:latin typeface="Times New Roman" charset="0"/>
                <a:ea typeface="+mn-ea"/>
                <a:cs typeface="Times New Roman" charset="0"/>
              </a:rPr>
              <a:t>Sacharj</a:t>
            </a:r>
            <a:r>
              <a:rPr lang="en-US" sz="1200" kern="1200" dirty="0" smtClean="0">
                <a:solidFill>
                  <a:schemeClr val="tx1"/>
                </a:solidFill>
                <a:effectLst/>
                <a:latin typeface="Times New Roman" charset="0"/>
                <a:ea typeface="+mn-ea"/>
                <a:cs typeface="Times New Roman" charset="0"/>
              </a:rPr>
              <a:t> Yun, and Karsh Yun. It is their descendants who are today known as the Afghans or </a:t>
            </a:r>
            <a:r>
              <a:rPr lang="en-US" sz="1200" kern="1200" dirty="0" err="1" smtClean="0">
                <a:solidFill>
                  <a:schemeClr val="tx1"/>
                </a:solidFill>
                <a:effectLst/>
                <a:latin typeface="Times New Roman" charset="0"/>
                <a:ea typeface="+mn-ea"/>
                <a:cs typeface="Times New Roman" charset="0"/>
              </a:rPr>
              <a:t>Beni</a:t>
            </a:r>
            <a:r>
              <a:rPr lang="en-US" sz="1200" kern="1200" dirty="0" smtClean="0">
                <a:solidFill>
                  <a:schemeClr val="tx1"/>
                </a:solidFill>
                <a:effectLst/>
                <a:latin typeface="Times New Roman" charset="0"/>
                <a:ea typeface="+mn-ea"/>
                <a:cs typeface="Times New Roman" charset="0"/>
              </a:rPr>
              <a:t>-Israel. </a:t>
            </a: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19</a:t>
            </a:fld>
            <a:endParaRPr lang="en-GB"/>
          </a:p>
        </p:txBody>
      </p:sp>
    </p:spTree>
    <p:extLst>
      <p:ext uri="{BB962C8B-B14F-4D97-AF65-F5344CB8AC3E}">
        <p14:creationId xmlns:p14="http://schemas.microsoft.com/office/powerpoint/2010/main" val="1995949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the majority of oriental historians are of the opinion that the Afghan people are the descendants of the ten tribes of Israel and that the Afghans too hold the same opinion. The same historian says on page 4 of this book, that Afghans possess evidence that at Peshawar, during his invasion of India, Nadir Shah was presented by the chiefs of the </a:t>
            </a:r>
            <a:r>
              <a:rPr lang="en-US" sz="1200" kern="1200" dirty="0" err="1" smtClean="0">
                <a:solidFill>
                  <a:schemeClr val="tx1"/>
                </a:solidFill>
                <a:effectLst/>
                <a:latin typeface="Times New Roman" charset="0"/>
                <a:ea typeface="+mn-ea"/>
                <a:cs typeface="Times New Roman" charset="0"/>
              </a:rPr>
              <a:t>Yoosoofzyes</a:t>
            </a:r>
            <a:r>
              <a:rPr lang="en-US" sz="1200" kern="1200" dirty="0" smtClean="0">
                <a:solidFill>
                  <a:schemeClr val="tx1"/>
                </a:solidFill>
                <a:effectLst/>
                <a:latin typeface="Times New Roman" charset="0"/>
                <a:ea typeface="+mn-ea"/>
                <a:cs typeface="Times New Roman" charset="0"/>
              </a:rPr>
              <a:t> tribe with a Bible written in Hebrew as well as several other articles preserved by their families for the performance of religious rites of their old faith. There were also Jews in Nadir Shah's camp, who, on seeing the articles, readily </a:t>
            </a:r>
            <a:r>
              <a:rPr lang="en-US" sz="1200" kern="1200" dirty="0" err="1" smtClean="0">
                <a:solidFill>
                  <a:schemeClr val="tx1"/>
                </a:solidFill>
                <a:effectLst/>
                <a:latin typeface="Times New Roman" charset="0"/>
                <a:ea typeface="+mn-ea"/>
                <a:cs typeface="Times New Roman" charset="0"/>
              </a:rPr>
              <a:t>recognised</a:t>
            </a:r>
            <a:r>
              <a:rPr lang="en-US" sz="1200" kern="1200" dirty="0" smtClean="0">
                <a:solidFill>
                  <a:schemeClr val="tx1"/>
                </a:solidFill>
                <a:effectLst/>
                <a:latin typeface="Times New Roman" charset="0"/>
                <a:ea typeface="+mn-ea"/>
                <a:cs typeface="Times New Roman" charset="0"/>
              </a:rPr>
              <a:t> them</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20</a:t>
            </a:fld>
            <a:endParaRPr lang="en-GB"/>
          </a:p>
        </p:txBody>
      </p:sp>
    </p:spTree>
    <p:extLst>
      <p:ext uri="{BB962C8B-B14F-4D97-AF65-F5344CB8AC3E}">
        <p14:creationId xmlns:p14="http://schemas.microsoft.com/office/powerpoint/2010/main" val="933452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We have reproduced all these quotations from the writings of well-known authors, and if considered together, they will convince the impartial reader that Afghans and Kashmiris, who are to be found in India, on the frontier and in its </a:t>
            </a:r>
            <a:r>
              <a:rPr lang="en-US" sz="1200" kern="1200" dirty="0" err="1" smtClean="0">
                <a:solidFill>
                  <a:schemeClr val="tx1"/>
                </a:solidFill>
                <a:effectLst/>
                <a:latin typeface="Times New Roman" charset="0"/>
                <a:ea typeface="+mn-ea"/>
                <a:cs typeface="Times New Roman" charset="0"/>
              </a:rPr>
              <a:t>neighbourhood</a:t>
            </a:r>
            <a:r>
              <a:rPr lang="en-US" sz="1200" kern="1200" dirty="0" smtClean="0">
                <a:solidFill>
                  <a:schemeClr val="tx1"/>
                </a:solidFill>
                <a:effectLst/>
                <a:latin typeface="Times New Roman" charset="0"/>
                <a:ea typeface="+mn-ea"/>
                <a:cs typeface="Times New Roman" charset="0"/>
              </a:rPr>
              <a:t>, are really the Beni Israel. </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21</a:t>
            </a:fld>
            <a:endParaRPr lang="en-GB"/>
          </a:p>
        </p:txBody>
      </p:sp>
    </p:spTree>
    <p:extLst>
      <p:ext uri="{BB962C8B-B14F-4D97-AF65-F5344CB8AC3E}">
        <p14:creationId xmlns:p14="http://schemas.microsoft.com/office/powerpoint/2010/main" val="72870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Times New Roman" charset="0"/>
                <a:ea typeface="+mn-ea"/>
                <a:cs typeface="Times New Roman" charset="0"/>
              </a:rPr>
              <a:t>Jesus in India </a:t>
            </a:r>
            <a:r>
              <a:rPr lang="en-US" sz="1200" kern="1200" dirty="0" smtClean="0">
                <a:solidFill>
                  <a:schemeClr val="tx1"/>
                </a:solidFill>
                <a:effectLst/>
                <a:latin typeface="Times New Roman" charset="0"/>
                <a:ea typeface="+mn-ea"/>
                <a:cs typeface="Times New Roman" charset="0"/>
              </a:rPr>
              <a:t>is the English version of </a:t>
            </a:r>
            <a:r>
              <a:rPr lang="en-US" sz="1200" i="1" kern="1200" dirty="0" smtClean="0">
                <a:solidFill>
                  <a:schemeClr val="tx1"/>
                </a:solidFill>
                <a:effectLst/>
                <a:latin typeface="Times New Roman" charset="0"/>
                <a:ea typeface="+mn-ea"/>
                <a:cs typeface="Times New Roman" charset="0"/>
              </a:rPr>
              <a:t>Masih Hindustan Mein, </a:t>
            </a:r>
            <a:r>
              <a:rPr lang="en-US" sz="1200" kern="1200" dirty="0" smtClean="0">
                <a:solidFill>
                  <a:schemeClr val="tx1"/>
                </a:solidFill>
                <a:effectLst/>
                <a:latin typeface="Times New Roman" charset="0"/>
                <a:ea typeface="+mn-ea"/>
                <a:cs typeface="Times New Roman" charset="0"/>
              </a:rPr>
              <a:t>an Urdu treatise written by the Holy Founder of the worldwide Ahmadiyya Muslim </a:t>
            </a:r>
            <a:r>
              <a:rPr lang="en-US" sz="1200" kern="1200" dirty="0" err="1" smtClean="0">
                <a:solidFill>
                  <a:schemeClr val="tx1"/>
                </a:solidFill>
                <a:effectLst/>
                <a:latin typeface="Times New Roman" charset="0"/>
                <a:ea typeface="+mn-ea"/>
                <a:cs typeface="Times New Roman" charset="0"/>
              </a:rPr>
              <a:t>Jamaat</a:t>
            </a:r>
            <a:r>
              <a:rPr lang="en-US" sz="1200" kern="1200" dirty="0" smtClean="0">
                <a:solidFill>
                  <a:schemeClr val="tx1"/>
                </a:solidFill>
                <a:effectLst/>
                <a:latin typeface="Times New Roman" charset="0"/>
                <a:ea typeface="+mn-ea"/>
                <a:cs typeface="Times New Roman" charset="0"/>
              </a:rPr>
              <a:t>, Hadhrat Mirza </a:t>
            </a:r>
            <a:r>
              <a:rPr lang="en-US" sz="1200" kern="1200" dirty="0" err="1" smtClean="0">
                <a:solidFill>
                  <a:schemeClr val="tx1"/>
                </a:solidFill>
                <a:effectLst/>
                <a:latin typeface="Times New Roman" charset="0"/>
                <a:ea typeface="+mn-ea"/>
                <a:cs typeface="Times New Roman" charset="0"/>
              </a:rPr>
              <a:t>Ghulam</a:t>
            </a:r>
            <a:r>
              <a:rPr lang="en-US" sz="1200" kern="1200" dirty="0" smtClean="0">
                <a:solidFill>
                  <a:schemeClr val="tx1"/>
                </a:solidFill>
                <a:effectLst/>
                <a:latin typeface="Times New Roman" charset="0"/>
                <a:ea typeface="+mn-ea"/>
                <a:cs typeface="Times New Roman" charset="0"/>
              </a:rPr>
              <a:t> Ahmad (1835-1908), the Promised Messiah and Mahdi. The main thesis expounded in this treatise is Jesus' deliverance from death on the Cross and his subsequent journey to India in quest of the lost tribes of Israel whom he had to gather into his fold as foretold by Jesus himself.</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3</a:t>
            </a:fld>
            <a:endParaRPr lang="en-GB"/>
          </a:p>
        </p:txBody>
      </p:sp>
    </p:spTree>
    <p:extLst>
      <p:ext uri="{BB962C8B-B14F-4D97-AF65-F5344CB8AC3E}">
        <p14:creationId xmlns:p14="http://schemas.microsoft.com/office/powerpoint/2010/main" val="2894530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We have reproduced all these quotations from the writings of well-known authors, and if considered together, they will convince the impartial reader that Afghans and Kashmiris, who are to be found in India, on the frontier and in its </a:t>
            </a:r>
            <a:r>
              <a:rPr lang="en-US" sz="1200" kern="1200" dirty="0" err="1" smtClean="0">
                <a:solidFill>
                  <a:schemeClr val="tx1"/>
                </a:solidFill>
                <a:effectLst/>
                <a:latin typeface="Times New Roman" charset="0"/>
                <a:ea typeface="+mn-ea"/>
                <a:cs typeface="Times New Roman" charset="0"/>
              </a:rPr>
              <a:t>neighbourhood</a:t>
            </a:r>
            <a:r>
              <a:rPr lang="en-US" sz="1200" kern="1200" dirty="0" smtClean="0">
                <a:solidFill>
                  <a:schemeClr val="tx1"/>
                </a:solidFill>
                <a:effectLst/>
                <a:latin typeface="Times New Roman" charset="0"/>
                <a:ea typeface="+mn-ea"/>
                <a:cs typeface="Times New Roman" charset="0"/>
              </a:rPr>
              <a:t>, are really the Beni Israel.</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22</a:t>
            </a:fld>
            <a:endParaRPr lang="en-GB"/>
          </a:p>
        </p:txBody>
      </p:sp>
    </p:spTree>
    <p:extLst>
      <p:ext uri="{BB962C8B-B14F-4D97-AF65-F5344CB8AC3E}">
        <p14:creationId xmlns:p14="http://schemas.microsoft.com/office/powerpoint/2010/main" val="4222155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Starting his journey from Jerusalem and passing through </a:t>
            </a:r>
            <a:r>
              <a:rPr lang="en-US" sz="1200" kern="1200" dirty="0" err="1" smtClean="0">
                <a:solidFill>
                  <a:schemeClr val="tx1"/>
                </a:solidFill>
                <a:effectLst/>
                <a:latin typeface="Times New Roman" charset="0"/>
                <a:ea typeface="+mn-ea"/>
                <a:cs typeface="Times New Roman" charset="0"/>
              </a:rPr>
              <a:t>Nasibus</a:t>
            </a:r>
            <a:r>
              <a:rPr lang="en-US" sz="1200" kern="1200" dirty="0" smtClean="0">
                <a:solidFill>
                  <a:schemeClr val="tx1"/>
                </a:solidFill>
                <a:effectLst/>
                <a:latin typeface="Times New Roman" charset="0"/>
                <a:ea typeface="+mn-ea"/>
                <a:cs typeface="Times New Roman" charset="0"/>
              </a:rPr>
              <a:t> and Iran, Jesus is shown to have reached Afghanistan where he met the Jews who had settled there after their escape from the bonds of Nebuchadnezzar. From Afghanistan Jesus went to Kashmir where some Israelite tribes had also settled. He made this place his home and here he died and lies buried in Srinagar, Kashmir.</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4</a:t>
            </a:fld>
            <a:endParaRPr lang="en-GB"/>
          </a:p>
        </p:txBody>
      </p:sp>
    </p:spTree>
    <p:extLst>
      <p:ext uri="{BB962C8B-B14F-4D97-AF65-F5344CB8AC3E}">
        <p14:creationId xmlns:p14="http://schemas.microsoft.com/office/powerpoint/2010/main" val="168382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I have written this book so that by adducing proofs from established facts, conclusive historical evidence of proven value, and ancient documents of other nations, I might dispel the serious misconceptions which are current among Christians and most Muslim sects regarding the earlier and the later life of Jesus. </a:t>
            </a:r>
          </a:p>
          <a:p>
            <a:r>
              <a:rPr lang="en-US" sz="1200" kern="1200" dirty="0" smtClean="0">
                <a:solidFill>
                  <a:schemeClr val="tx1"/>
                </a:solidFill>
                <a:effectLst/>
                <a:latin typeface="Times New Roman" charset="0"/>
                <a:ea typeface="+mn-ea"/>
                <a:cs typeface="Times New Roman" charset="0"/>
              </a:rPr>
              <a:t>The dangerous consequences of these misconceptions have not only hijacked and destroyed the concept of </a:t>
            </a:r>
            <a:r>
              <a:rPr lang="en-US" sz="1200" i="1" kern="1200" dirty="0" err="1" smtClean="0">
                <a:solidFill>
                  <a:schemeClr val="tx1"/>
                </a:solidFill>
                <a:effectLst/>
                <a:latin typeface="Times New Roman" charset="0"/>
                <a:ea typeface="+mn-ea"/>
                <a:cs typeface="Times New Roman" charset="0"/>
              </a:rPr>
              <a:t>Tauhid</a:t>
            </a:r>
            <a:r>
              <a:rPr lang="en-US" sz="1200" i="1" kern="1200" dirty="0" smtClean="0">
                <a:solidFill>
                  <a:schemeClr val="tx1"/>
                </a:solidFill>
                <a:effectLst/>
                <a:latin typeface="Times New Roman" charset="0"/>
                <a:ea typeface="+mn-ea"/>
                <a:cs typeface="Times New Roman" charset="0"/>
              </a:rPr>
              <a:t>—Divine </a:t>
            </a:r>
            <a:r>
              <a:rPr lang="en-US" sz="1200" kern="1200" dirty="0" smtClean="0">
                <a:solidFill>
                  <a:schemeClr val="tx1"/>
                </a:solidFill>
                <a:effectLst/>
                <a:latin typeface="Times New Roman" charset="0"/>
                <a:ea typeface="+mn-ea"/>
                <a:cs typeface="Times New Roman" charset="0"/>
              </a:rPr>
              <a:t>Unity, but their insidious and poisonous influence has long been noticed in the moral condition of Muslims in this country.</a:t>
            </a:r>
          </a:p>
          <a:p>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It is these baseless myths and tales that result in spiritual maladies, like immorality, malice, callousness, and cruelty, which are almost endemic among most Islamic sects. Virtues like human sympathy, compassion, affability, love of justice, meekness, modesty, and humility are disappearing by the day, as if they will soon bid a hasty farewell to them.</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5</a:t>
            </a:fld>
            <a:endParaRPr lang="en-GB"/>
          </a:p>
        </p:txBody>
      </p:sp>
    </p:spTree>
    <p:extLst>
      <p:ext uri="{BB962C8B-B14F-4D97-AF65-F5344CB8AC3E}">
        <p14:creationId xmlns:p14="http://schemas.microsoft.com/office/powerpoint/2010/main" val="4026283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I have publicly proclaimed that God has revealed to me that the real Promised Messiah who is also the Mahdi, tidings of whose appearance are to be found in the Bible and the Holy Quran and whose coming is also promised in the </a:t>
            </a:r>
            <a:r>
              <a:rPr lang="en-US" sz="1200" i="1" kern="1200" dirty="0" smtClean="0">
                <a:solidFill>
                  <a:schemeClr val="tx1"/>
                </a:solidFill>
                <a:effectLst/>
                <a:latin typeface="Times New Roman" charset="0"/>
                <a:ea typeface="+mn-ea"/>
                <a:cs typeface="Times New Roman" charset="0"/>
              </a:rPr>
              <a:t>Ahadith </a:t>
            </a:r>
            <a:r>
              <a:rPr lang="en-US" sz="1200" kern="1200" dirty="0" smtClean="0">
                <a:solidFill>
                  <a:schemeClr val="tx1"/>
                </a:solidFill>
                <a:effectLst/>
                <a:latin typeface="Times New Roman" charset="0"/>
                <a:ea typeface="+mn-ea"/>
                <a:cs typeface="Times New Roman" charset="0"/>
              </a:rPr>
              <a:t>is none other than myself. However, I have come without a sword or a gun; God has commanded me that with meek and gentle humility and peace I should invite people to God Who is True, Eternal and Immutable and is the Most Holy, All-Knowing, Ever-Merciful, and Just.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I alone am the light of this age of darkness. He who</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
            </a:r>
            <a:br>
              <a:rPr lang="en-US" sz="1200" kern="1200" dirty="0" smtClean="0">
                <a:solidFill>
                  <a:schemeClr val="tx1"/>
                </a:solidFill>
                <a:effectLst/>
                <a:latin typeface="Times New Roman" charset="0"/>
                <a:ea typeface="+mn-ea"/>
                <a:cs typeface="Times New Roman" charset="0"/>
              </a:rPr>
            </a:br>
            <a:r>
              <a:rPr lang="en-US" sz="1200" b="1" kern="1200" dirty="0" smtClean="0">
                <a:solidFill>
                  <a:schemeClr val="tx1"/>
                </a:solidFill>
                <a:effectLst/>
                <a:latin typeface="Times New Roman" charset="0"/>
                <a:ea typeface="+mn-ea"/>
                <a:cs typeface="Times New Roman" charset="0"/>
              </a:rPr>
              <a:t>Jesus in India	</a:t>
            </a:r>
            <a:r>
              <a:rPr lang="en-US" sz="1200" b="1" kern="1200" baseline="30000" dirty="0" smtClean="0">
                <a:solidFill>
                  <a:schemeClr val="tx1"/>
                </a:solidFill>
                <a:effectLst/>
                <a:latin typeface="Times New Roman" charset="0"/>
                <a:ea typeface="+mn-ea"/>
                <a:cs typeface="Times New Roman" charset="0"/>
              </a:rPr>
              <a:t>13</a:t>
            </a:r>
            <a:endParaRPr lang="en-GB"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follows me will be saved from falling into the pits prepared by the Devil for those who walk in the dark. I have been sent by God to lead the world in humility and peace to the True God, and to re-establish the reign of moral values in Islam. God has provided me with heavenly signs for the satisfaction of seekers after truth, and has shown miracles in my support.</a:t>
            </a:r>
          </a:p>
          <a:p>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6</a:t>
            </a:fld>
            <a:endParaRPr lang="en-GB"/>
          </a:p>
        </p:txBody>
      </p:sp>
    </p:spTree>
    <p:extLst>
      <p:ext uri="{BB962C8B-B14F-4D97-AF65-F5344CB8AC3E}">
        <p14:creationId xmlns:p14="http://schemas.microsoft.com/office/powerpoint/2010/main" val="3583780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charset="0"/>
                <a:ea typeface="+mn-ea"/>
                <a:cs typeface="Times New Roman" charset="0"/>
              </a:rPr>
              <a:t>Nevertheless, out of a feeling of sympathy, I have decided to refute the aforesaid misconceptions by clear and positive proofs from history and other sources. Hence, I shall try to prove in this book that Jesus did not die on the cross, nor did he go up to the heavens; nor should it be supposed that he would ever again come down to the earth. On the contrary, the fact of the matter is that he died at the age of 120 years at Srinagar, Kashmir, where his tomb is still to be found in the Khan </a:t>
            </a:r>
            <a:r>
              <a:rPr lang="en-US" sz="1200" kern="1200" dirty="0" err="1" smtClean="0">
                <a:solidFill>
                  <a:schemeClr val="tx1"/>
                </a:solidFill>
                <a:effectLst/>
                <a:latin typeface="Times New Roman" charset="0"/>
                <a:ea typeface="+mn-ea"/>
                <a:cs typeface="Times New Roman" charset="0"/>
              </a:rPr>
              <a:t>Yar</a:t>
            </a:r>
            <a:r>
              <a:rPr lang="en-US" sz="1200" kern="1200" dirty="0" smtClean="0">
                <a:solidFill>
                  <a:schemeClr val="tx1"/>
                </a:solidFill>
                <a:effectLst/>
                <a:latin typeface="Times New Roman" charset="0"/>
                <a:ea typeface="+mn-ea"/>
                <a:cs typeface="Times New Roman" charset="0"/>
              </a:rPr>
              <a:t> quarter. To prove this point, I have divided this enquiry into ten chapters and an epilogue, which are as follows:</a:t>
            </a:r>
            <a:endParaRPr lang="en-GB" sz="1200" kern="1200" dirty="0" smtClean="0">
              <a:solidFill>
                <a:schemeClr val="tx1"/>
              </a:solidFill>
              <a:effectLst/>
              <a:latin typeface="Times New Roman" charset="0"/>
              <a:ea typeface="+mn-ea"/>
              <a:cs typeface="Times New Roman" charset="0"/>
            </a:endParaRPr>
          </a:p>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7</a:t>
            </a:fld>
            <a:endParaRPr lang="en-GB"/>
          </a:p>
        </p:txBody>
      </p:sp>
    </p:spTree>
    <p:extLst>
      <p:ext uri="{BB962C8B-B14F-4D97-AF65-F5344CB8AC3E}">
        <p14:creationId xmlns:p14="http://schemas.microsoft.com/office/powerpoint/2010/main" val="308034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mn-ea"/>
                <a:cs typeface="Times New Roman" charset="0"/>
              </a:rPr>
              <a:t>This prophecy was also fulfilled; for Jesus came out of the bowels of the earth and went to his tribes who lived in the eastern countries like Kashmir and Tibet. These were the ten tribes of the Israelites who 721 years* before Jesus, had been taken captive and forced to leave Samaria by </a:t>
            </a:r>
            <a:r>
              <a:rPr lang="en-US" sz="1200" kern="1200" dirty="0" err="1" smtClean="0">
                <a:solidFill>
                  <a:schemeClr val="tx1"/>
                </a:solidFill>
                <a:effectLst/>
                <a:latin typeface="Times New Roman" charset="0"/>
                <a:ea typeface="+mn-ea"/>
                <a:cs typeface="Times New Roman" charset="0"/>
              </a:rPr>
              <a:t>Shalmaneser</a:t>
            </a:r>
            <a:r>
              <a:rPr lang="en-US" sz="1200" kern="1200" dirty="0" smtClean="0">
                <a:solidFill>
                  <a:schemeClr val="tx1"/>
                </a:solidFill>
                <a:effectLst/>
                <a:latin typeface="Times New Roman" charset="0"/>
                <a:ea typeface="+mn-ea"/>
                <a:cs typeface="Times New Roman" charset="0"/>
              </a:rPr>
              <a:t>, King of </a:t>
            </a:r>
            <a:r>
              <a:rPr lang="en-US" sz="1200" kern="1200" dirty="0" err="1" smtClean="0">
                <a:solidFill>
                  <a:schemeClr val="tx1"/>
                </a:solidFill>
                <a:effectLst/>
                <a:latin typeface="Times New Roman" charset="0"/>
                <a:ea typeface="+mn-ea"/>
                <a:cs typeface="Times New Roman" charset="0"/>
              </a:rPr>
              <a:t>Assur</a:t>
            </a:r>
            <a:r>
              <a:rPr lang="en-US" sz="1200" kern="1200" dirty="0" smtClean="0">
                <a:solidFill>
                  <a:schemeClr val="tx1"/>
                </a:solidFill>
                <a:effectLst/>
                <a:latin typeface="Times New Roman" charset="0"/>
                <a:ea typeface="+mn-ea"/>
                <a:cs typeface="Times New Roman" charset="0"/>
              </a:rPr>
              <a:t>. They eventually came to India and settled in various parts of the country. Jesus had to make this journey, for the divine object underlying his mission was to meet the lost tribes of Israel who had settled in different parts of India. This was because these were the lost sheep of Israel who had renounced their ancestral faith after settling in these parts, and most of them had become Buddhists, and gradually started worshipping idols. </a:t>
            </a:r>
          </a:p>
          <a:p>
            <a:endParaRPr lang="en-US" sz="1200" kern="1200" dirty="0" smtClean="0">
              <a:solidFill>
                <a:schemeClr val="tx1"/>
              </a:solidFill>
              <a:effectLst/>
              <a:latin typeface="Times New Roman" charset="0"/>
              <a:ea typeface="+mn-ea"/>
              <a:cs typeface="Times New Roman" charset="0"/>
            </a:endParaRPr>
          </a:p>
          <a:p>
            <a:r>
              <a:rPr lang="en-US" sz="1200" kern="1200" dirty="0" smtClean="0">
                <a:solidFill>
                  <a:schemeClr val="tx1"/>
                </a:solidFill>
                <a:effectLst/>
                <a:latin typeface="Times New Roman" charset="0"/>
                <a:ea typeface="+mn-ea"/>
                <a:cs typeface="Times New Roman" charset="0"/>
              </a:rPr>
              <a:t>I shall presently produce evidence to prove that Jesus did in fact come to India and then, by stages, travelled to Kashmir, and discovered the lost sheep of Israel among Buddhists, who ultimately accepted him the way Jonah was accepted by his people.</a:t>
            </a:r>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9</a:t>
            </a:fld>
            <a:endParaRPr lang="en-GB"/>
          </a:p>
        </p:txBody>
      </p:sp>
    </p:spTree>
    <p:extLst>
      <p:ext uri="{BB962C8B-B14F-4D97-AF65-F5344CB8AC3E}">
        <p14:creationId xmlns:p14="http://schemas.microsoft.com/office/powerpoint/2010/main" val="144576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10</a:t>
            </a:fld>
            <a:endParaRPr lang="en-GB"/>
          </a:p>
        </p:txBody>
      </p:sp>
    </p:spTree>
    <p:extLst>
      <p:ext uri="{BB962C8B-B14F-4D97-AF65-F5344CB8AC3E}">
        <p14:creationId xmlns:p14="http://schemas.microsoft.com/office/powerpoint/2010/main" val="144576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39AB466-4815-4D42-A38D-B48C49AA6DBC}" type="slidenum">
              <a:rPr lang="en-GB" smtClean="0"/>
              <a:pPr>
                <a:defRPr/>
              </a:pPr>
              <a:t>11</a:t>
            </a:fld>
            <a:endParaRPr lang="en-GB"/>
          </a:p>
        </p:txBody>
      </p:sp>
    </p:spTree>
    <p:extLst>
      <p:ext uri="{BB962C8B-B14F-4D97-AF65-F5344CB8AC3E}">
        <p14:creationId xmlns:p14="http://schemas.microsoft.com/office/powerpoint/2010/main" val="1445762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pPr>
              <a:defRPr/>
            </a:pPr>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pPr>
              <a:defRPr/>
            </a:pPr>
            <a:r>
              <a:rPr lang="en-US" smtClean="0"/>
              <a:t>Jesus in India</a:t>
            </a:r>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pPr>
              <a:defRPr/>
            </a:pPr>
            <a:fld id="{4C74DBCB-7D79-4FFF-A4F0-62C584ECF25B}"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Jesus in India</a:t>
            </a:r>
            <a:endParaRPr lang="en-US"/>
          </a:p>
        </p:txBody>
      </p:sp>
      <p:sp>
        <p:nvSpPr>
          <p:cNvPr id="6" name="Slide Number Placeholder 5"/>
          <p:cNvSpPr>
            <a:spLocks noGrp="1"/>
          </p:cNvSpPr>
          <p:nvPr>
            <p:ph type="sldNum" sz="quarter" idx="12"/>
          </p:nvPr>
        </p:nvSpPr>
        <p:spPr/>
        <p:txBody>
          <a:bodyPr/>
          <a:lstStyle/>
          <a:p>
            <a:pPr>
              <a:defRPr/>
            </a:pPr>
            <a:fld id="{6947DB6F-7A33-4AEF-B686-57C2DCA274FD}"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Jesus in India</a:t>
            </a:r>
            <a:endParaRPr lang="en-US"/>
          </a:p>
        </p:txBody>
      </p:sp>
      <p:sp>
        <p:nvSpPr>
          <p:cNvPr id="6" name="Slide Number Placeholder 5"/>
          <p:cNvSpPr>
            <a:spLocks noGrp="1"/>
          </p:cNvSpPr>
          <p:nvPr>
            <p:ph type="sldNum" sz="quarter" idx="12"/>
          </p:nvPr>
        </p:nvSpPr>
        <p:spPr/>
        <p:txBody>
          <a:bodyPr/>
          <a:lstStyle/>
          <a:p>
            <a:pPr>
              <a:defRPr/>
            </a:pPr>
            <a:fld id="{02C85B65-AC06-4FC8-BB20-60A8A9DD8516}"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pPr>
              <a:defRPr/>
            </a:pPr>
            <a:endParaRPr lang="en-US"/>
          </a:p>
        </p:txBody>
      </p:sp>
      <p:sp>
        <p:nvSpPr>
          <p:cNvPr id="9" name="Slide Number Placeholder 8"/>
          <p:cNvSpPr>
            <a:spLocks noGrp="1"/>
          </p:cNvSpPr>
          <p:nvPr>
            <p:ph type="sldNum" sz="quarter" idx="15"/>
          </p:nvPr>
        </p:nvSpPr>
        <p:spPr/>
        <p:txBody>
          <a:bodyPr rtlCol="0"/>
          <a:lstStyle/>
          <a:p>
            <a:pPr>
              <a:defRPr/>
            </a:pPr>
            <a:fld id="{EDB62026-00C8-4734-A65E-090D8DB79E03}" type="slidenum">
              <a:rPr lang="en-US" smtClean="0"/>
              <a:pPr>
                <a:defRPr/>
              </a:pPr>
              <a:t>‹#›</a:t>
            </a:fld>
            <a:endParaRPr lang="en-US"/>
          </a:p>
        </p:txBody>
      </p:sp>
      <p:sp>
        <p:nvSpPr>
          <p:cNvPr id="10" name="Footer Placeholder 9"/>
          <p:cNvSpPr>
            <a:spLocks noGrp="1"/>
          </p:cNvSpPr>
          <p:nvPr>
            <p:ph type="ftr" sz="quarter" idx="16"/>
          </p:nvPr>
        </p:nvSpPr>
        <p:spPr/>
        <p:txBody>
          <a:bodyPr rtlCol="0"/>
          <a:lstStyle/>
          <a:p>
            <a:pPr>
              <a:defRPr/>
            </a:pPr>
            <a:r>
              <a:rPr lang="en-US" smtClean="0"/>
              <a:t>Jesus in India</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pPr>
              <a:defRPr/>
            </a:pPr>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pPr>
              <a:defRPr/>
            </a:pPr>
            <a:r>
              <a:rPr lang="en-US" smtClean="0"/>
              <a:t>Jesus in India</a:t>
            </a:r>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pPr>
              <a:defRPr/>
            </a:pPr>
            <a:fld id="{65876E2E-96C8-40CC-8ECC-1DCCAAE4A31D}"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Jesus in India</a:t>
            </a:r>
            <a:endParaRPr lang="en-US"/>
          </a:p>
        </p:txBody>
      </p:sp>
      <p:sp>
        <p:nvSpPr>
          <p:cNvPr id="7" name="Slide Number Placeholder 6"/>
          <p:cNvSpPr>
            <a:spLocks noGrp="1"/>
          </p:cNvSpPr>
          <p:nvPr>
            <p:ph type="sldNum" sz="quarter" idx="12"/>
          </p:nvPr>
        </p:nvSpPr>
        <p:spPr/>
        <p:txBody>
          <a:bodyPr/>
          <a:lstStyle/>
          <a:p>
            <a:pPr>
              <a:defRPr/>
            </a:pPr>
            <a:fld id="{03638D1F-EEF8-491E-8E52-ADE49FADF617}" type="slidenum">
              <a:rPr lang="en-US" smtClean="0"/>
              <a:pPr>
                <a:defRPr/>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Jesus in India</a:t>
            </a:r>
            <a:endParaRPr lang="en-US"/>
          </a:p>
        </p:txBody>
      </p:sp>
      <p:sp>
        <p:nvSpPr>
          <p:cNvPr id="9" name="Slide Number Placeholder 8"/>
          <p:cNvSpPr>
            <a:spLocks noGrp="1"/>
          </p:cNvSpPr>
          <p:nvPr>
            <p:ph type="sldNum" sz="quarter" idx="12"/>
          </p:nvPr>
        </p:nvSpPr>
        <p:spPr/>
        <p:txBody>
          <a:bodyPr/>
          <a:lstStyle/>
          <a:p>
            <a:pPr>
              <a:defRPr/>
            </a:pPr>
            <a:fld id="{49B13CD9-6F23-425C-9F0E-E9B426CE5870}" type="slidenum">
              <a:rPr lang="en-US" smtClean="0"/>
              <a:pPr>
                <a:defRPr/>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pPr>
              <a:defRPr/>
            </a:pPr>
            <a:endParaRPr lang="en-US"/>
          </a:p>
        </p:txBody>
      </p:sp>
      <p:sp>
        <p:nvSpPr>
          <p:cNvPr id="7" name="Slide Number Placeholder 6"/>
          <p:cNvSpPr>
            <a:spLocks noGrp="1"/>
          </p:cNvSpPr>
          <p:nvPr>
            <p:ph type="sldNum" sz="quarter" idx="11"/>
          </p:nvPr>
        </p:nvSpPr>
        <p:spPr/>
        <p:txBody>
          <a:bodyPr rtlCol="0"/>
          <a:lstStyle/>
          <a:p>
            <a:pPr>
              <a:defRPr/>
            </a:pPr>
            <a:fld id="{DAFAD656-7EFC-46DB-B43A-D1BFD2D7E70B}" type="slidenum">
              <a:rPr lang="en-US" smtClean="0"/>
              <a:pPr>
                <a:defRPr/>
              </a:pPr>
              <a:t>‹#›</a:t>
            </a:fld>
            <a:endParaRPr lang="en-US"/>
          </a:p>
        </p:txBody>
      </p:sp>
      <p:sp>
        <p:nvSpPr>
          <p:cNvPr id="8" name="Footer Placeholder 7"/>
          <p:cNvSpPr>
            <a:spLocks noGrp="1"/>
          </p:cNvSpPr>
          <p:nvPr>
            <p:ph type="ftr" sz="quarter" idx="12"/>
          </p:nvPr>
        </p:nvSpPr>
        <p:spPr/>
        <p:txBody>
          <a:bodyPr rtlCol="0"/>
          <a:lstStyle/>
          <a:p>
            <a:pPr>
              <a:defRPr/>
            </a:pPr>
            <a:r>
              <a:rPr lang="en-US" smtClean="0"/>
              <a:t>Jesus in India</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Jesus in India</a:t>
            </a:r>
            <a:endParaRPr lang="en-US"/>
          </a:p>
        </p:txBody>
      </p:sp>
      <p:sp>
        <p:nvSpPr>
          <p:cNvPr id="4" name="Slide Number Placeholder 3"/>
          <p:cNvSpPr>
            <a:spLocks noGrp="1"/>
          </p:cNvSpPr>
          <p:nvPr>
            <p:ph type="sldNum" sz="quarter" idx="12"/>
          </p:nvPr>
        </p:nvSpPr>
        <p:spPr/>
        <p:txBody>
          <a:bodyPr/>
          <a:lstStyle/>
          <a:p>
            <a:pPr>
              <a:defRPr/>
            </a:pPr>
            <a:fld id="{B2EA05D0-92F0-4347-85AA-8A564A4EA01B}"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pPr>
              <a:defRPr/>
            </a:pPr>
            <a:endParaRPr lang="en-US"/>
          </a:p>
        </p:txBody>
      </p:sp>
      <p:sp>
        <p:nvSpPr>
          <p:cNvPr id="22" name="Slide Number Placeholder 21"/>
          <p:cNvSpPr>
            <a:spLocks noGrp="1"/>
          </p:cNvSpPr>
          <p:nvPr>
            <p:ph type="sldNum" sz="quarter" idx="15"/>
          </p:nvPr>
        </p:nvSpPr>
        <p:spPr/>
        <p:txBody>
          <a:bodyPr rtlCol="0"/>
          <a:lstStyle/>
          <a:p>
            <a:pPr>
              <a:defRPr/>
            </a:pPr>
            <a:fld id="{DE553774-DE4C-4F1D-999C-94816D37A8F0}" type="slidenum">
              <a:rPr lang="en-US" smtClean="0"/>
              <a:pPr>
                <a:defRPr/>
              </a:pPr>
              <a:t>‹#›</a:t>
            </a:fld>
            <a:endParaRPr lang="en-US"/>
          </a:p>
        </p:txBody>
      </p:sp>
      <p:sp>
        <p:nvSpPr>
          <p:cNvPr id="23" name="Footer Placeholder 22"/>
          <p:cNvSpPr>
            <a:spLocks noGrp="1"/>
          </p:cNvSpPr>
          <p:nvPr>
            <p:ph type="ftr" sz="quarter" idx="16"/>
          </p:nvPr>
        </p:nvSpPr>
        <p:spPr/>
        <p:txBody>
          <a:bodyPr rtlCol="0"/>
          <a:lstStyle/>
          <a:p>
            <a:pPr>
              <a:defRPr/>
            </a:pPr>
            <a:r>
              <a:rPr lang="en-US" smtClean="0"/>
              <a:t>Jesus in India</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pPr>
              <a:defRPr/>
            </a:pPr>
            <a:endParaRPr lang="en-US"/>
          </a:p>
        </p:txBody>
      </p:sp>
      <p:sp>
        <p:nvSpPr>
          <p:cNvPr id="18" name="Slide Number Placeholder 17"/>
          <p:cNvSpPr>
            <a:spLocks noGrp="1"/>
          </p:cNvSpPr>
          <p:nvPr>
            <p:ph type="sldNum" sz="quarter" idx="11"/>
          </p:nvPr>
        </p:nvSpPr>
        <p:spPr/>
        <p:txBody>
          <a:bodyPr rtlCol="0"/>
          <a:lstStyle/>
          <a:p>
            <a:pPr>
              <a:defRPr/>
            </a:pPr>
            <a:fld id="{BF1E0343-B364-4AE7-9859-8540D4D6AF48}" type="slidenum">
              <a:rPr lang="en-US" smtClean="0"/>
              <a:pPr>
                <a:defRPr/>
              </a:pPr>
              <a:t>‹#›</a:t>
            </a:fld>
            <a:endParaRPr lang="en-US"/>
          </a:p>
        </p:txBody>
      </p:sp>
      <p:sp>
        <p:nvSpPr>
          <p:cNvPr id="21" name="Footer Placeholder 20"/>
          <p:cNvSpPr>
            <a:spLocks noGrp="1"/>
          </p:cNvSpPr>
          <p:nvPr>
            <p:ph type="ftr" sz="quarter" idx="12"/>
          </p:nvPr>
        </p:nvSpPr>
        <p:spPr/>
        <p:txBody>
          <a:bodyPr rtlCol="0"/>
          <a:lstStyle/>
          <a:p>
            <a:pPr>
              <a:defRPr/>
            </a:pPr>
            <a:r>
              <a:rPr lang="en-US" smtClean="0"/>
              <a:t>Jesus in India</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r>
              <a:rPr lang="en-US" smtClean="0"/>
              <a:t>Jesus in India</a:t>
            </a: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362B57E6-427D-4566-91F5-6DD9BE01291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1.xml.rels><?xml version="1.0" encoding="UTF-8" standalone="yes"?>
<Relationships xmlns="http://schemas.openxmlformats.org/package/2006/relationships"><Relationship Id="rId8" Type="http://schemas.openxmlformats.org/officeDocument/2006/relationships/hyperlink" Target="http://www.alislam.org/library/books/jesus-in-india/appendix.html" TargetMode="External"/><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xml.rels><?xml version="1.0" encoding="UTF-8" standalone="yes"?>
<Relationships xmlns="http://schemas.openxmlformats.org/package/2006/relationships"><Relationship Id="rId8" Type="http://schemas.openxmlformats.org/officeDocument/2006/relationships/hyperlink" Target="http://alislam.org/library/messiah.html"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2.wdp"/><Relationship Id="rId4" Type="http://schemas.openxmlformats.org/officeDocument/2006/relationships/diagramLayout" Target="../diagrams/layout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91680" y="3124200"/>
            <a:ext cx="7056784" cy="1894362"/>
          </a:xfrm>
        </p:spPr>
        <p:txBody>
          <a:bodyPr>
            <a:normAutofit/>
          </a:bodyPr>
          <a:lstStyle/>
          <a:p>
            <a:pPr algn="ctr" eaLnBrk="1" hangingPunct="1">
              <a:defRPr/>
            </a:pPr>
            <a:r>
              <a:rPr lang="en-GB" sz="6000" b="1" u="sng" dirty="0" smtClean="0"/>
              <a:t>Jesus in India</a:t>
            </a:r>
          </a:p>
        </p:txBody>
      </p:sp>
      <p:sp>
        <p:nvSpPr>
          <p:cNvPr id="4099" name="Rectangle 3"/>
          <p:cNvSpPr>
            <a:spLocks noGrp="1" noChangeArrowheads="1"/>
          </p:cNvSpPr>
          <p:nvPr>
            <p:ph type="subTitle" idx="1"/>
          </p:nvPr>
        </p:nvSpPr>
        <p:spPr/>
        <p:txBody>
          <a:bodyPr>
            <a:normAutofit/>
          </a:bodyPr>
          <a:lstStyle/>
          <a:p>
            <a:pPr algn="ctr" eaLnBrk="1" hangingPunct="1"/>
            <a:endParaRPr lang="en-GB" b="1" dirty="0" smtClean="0">
              <a:latin typeface="Arial" charset="0"/>
            </a:endParaRPr>
          </a:p>
        </p:txBody>
      </p:sp>
      <p:pic>
        <p:nvPicPr>
          <p:cNvPr id="3" name="Picture 2" descr="http://www.alislam.org/library/books/jesus-in-india/jesus-in-indi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07904" y="332656"/>
            <a:ext cx="2376264" cy="3364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Jesus in India</a:t>
            </a:r>
            <a:endParaRPr lang="en-US"/>
          </a:p>
        </p:txBody>
      </p:sp>
    </p:spTree>
    <p:extLst>
      <p:ext uri="{BB962C8B-B14F-4D97-AF65-F5344CB8AC3E}">
        <p14:creationId xmlns:p14="http://schemas.microsoft.com/office/powerpoint/2010/main" val="694163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4000" b="1" u="sng" dirty="0" smtClean="0">
                <a:solidFill>
                  <a:schemeClr val="tx1"/>
                </a:solidFill>
              </a:rPr>
              <a:t/>
            </a:r>
            <a:br>
              <a:rPr lang="en-GB" sz="4000" b="1" u="sng" dirty="0" smtClean="0">
                <a:solidFill>
                  <a:schemeClr val="tx1"/>
                </a:solidFill>
              </a:rPr>
            </a:br>
            <a:r>
              <a:rPr lang="en-GB" sz="4000" b="1" u="sng" dirty="0" smtClean="0">
                <a:solidFill>
                  <a:schemeClr val="tx1"/>
                </a:solidFill>
              </a:rPr>
              <a:t>Summary of Qur’anic testimonies</a:t>
            </a:r>
            <a:endParaRPr lang="en-GB" sz="4000" dirty="0">
              <a:solidFill>
                <a:schemeClr val="tx1"/>
              </a:solidFill>
            </a:endParaRPr>
          </a:p>
        </p:txBody>
      </p:sp>
      <p:sp>
        <p:nvSpPr>
          <p:cNvPr id="2" name="Footer Placeholder 1"/>
          <p:cNvSpPr>
            <a:spLocks noGrp="1"/>
          </p:cNvSpPr>
          <p:nvPr>
            <p:ph type="ftr" sz="quarter" idx="12"/>
          </p:nvPr>
        </p:nvSpPr>
        <p:spPr/>
        <p:txBody>
          <a:bodyPr/>
          <a:lstStyle/>
          <a:p>
            <a:pPr>
              <a:defRPr/>
            </a:pPr>
            <a:r>
              <a:rPr lang="en-US" dirty="0" smtClean="0"/>
              <a:t>Jesus in India</a:t>
            </a:r>
            <a:endParaRPr lang="en-US" dirty="0"/>
          </a:p>
        </p:txBody>
      </p:sp>
      <p:graphicFrame>
        <p:nvGraphicFramePr>
          <p:cNvPr id="4" name="Diagram 3"/>
          <p:cNvGraphicFramePr/>
          <p:nvPr>
            <p:extLst>
              <p:ext uri="{D42A27DB-BD31-4B8C-83A1-F6EECF244321}">
                <p14:modId xmlns:p14="http://schemas.microsoft.com/office/powerpoint/2010/main" val="619986983"/>
              </p:ext>
            </p:extLst>
          </p:nvPr>
        </p:nvGraphicFramePr>
        <p:xfrm>
          <a:off x="467544" y="1556792"/>
          <a:ext cx="7776864"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0018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4000" b="1" u="sng" dirty="0" smtClean="0"/>
              <a:t/>
            </a:r>
            <a:br>
              <a:rPr lang="en-GB" sz="4000" b="1" u="sng" dirty="0" smtClean="0"/>
            </a:br>
            <a:r>
              <a:rPr lang="en-GB" sz="4000" b="1" u="sng" dirty="0" smtClean="0"/>
              <a:t>Summary of testimonies from Ahadith</a:t>
            </a:r>
            <a:endParaRPr lang="en-GB" sz="4000" dirty="0"/>
          </a:p>
        </p:txBody>
      </p:sp>
      <p:sp>
        <p:nvSpPr>
          <p:cNvPr id="2" name="Footer Placeholder 1"/>
          <p:cNvSpPr>
            <a:spLocks noGrp="1"/>
          </p:cNvSpPr>
          <p:nvPr>
            <p:ph type="ftr" sz="quarter" idx="12"/>
          </p:nvPr>
        </p:nvSpPr>
        <p:spPr/>
        <p:txBody>
          <a:bodyPr/>
          <a:lstStyle/>
          <a:p>
            <a:pPr>
              <a:defRPr/>
            </a:pPr>
            <a:r>
              <a:rPr lang="en-US" dirty="0" smtClean="0"/>
              <a:t>Jesus in India</a:t>
            </a:r>
            <a:endParaRPr lang="en-US" dirty="0"/>
          </a:p>
        </p:txBody>
      </p:sp>
      <p:graphicFrame>
        <p:nvGraphicFramePr>
          <p:cNvPr id="4" name="Diagram 3"/>
          <p:cNvGraphicFramePr/>
          <p:nvPr>
            <p:extLst>
              <p:ext uri="{D42A27DB-BD31-4B8C-83A1-F6EECF244321}">
                <p14:modId xmlns:p14="http://schemas.microsoft.com/office/powerpoint/2010/main" val="959327296"/>
              </p:ext>
            </p:extLst>
          </p:nvPr>
        </p:nvGraphicFramePr>
        <p:xfrm>
          <a:off x="755576" y="1988840"/>
          <a:ext cx="756084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8896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4000" b="1" u="sng" dirty="0" smtClean="0"/>
              <a:t/>
            </a:r>
            <a:br>
              <a:rPr lang="en-GB" sz="4000" b="1" u="sng" dirty="0" smtClean="0"/>
            </a:br>
            <a:r>
              <a:rPr lang="en-GB" sz="4000" b="1" u="sng" dirty="0" smtClean="0"/>
              <a:t>Summary of Evidence from medical literature</a:t>
            </a:r>
            <a:endParaRPr lang="en-GB" sz="4000" dirty="0"/>
          </a:p>
        </p:txBody>
      </p:sp>
      <p:sp>
        <p:nvSpPr>
          <p:cNvPr id="2" name="Footer Placeholder 1"/>
          <p:cNvSpPr>
            <a:spLocks noGrp="1"/>
          </p:cNvSpPr>
          <p:nvPr>
            <p:ph type="ftr" sz="quarter" idx="12"/>
          </p:nvPr>
        </p:nvSpPr>
        <p:spPr/>
        <p:txBody>
          <a:bodyPr/>
          <a:lstStyle/>
          <a:p>
            <a:pPr>
              <a:defRPr/>
            </a:pPr>
            <a:r>
              <a:rPr lang="en-US" dirty="0" smtClean="0"/>
              <a:t>Jesus in India</a:t>
            </a:r>
            <a:endParaRPr lang="en-US" dirty="0"/>
          </a:p>
        </p:txBody>
      </p:sp>
      <p:graphicFrame>
        <p:nvGraphicFramePr>
          <p:cNvPr id="3" name="Diagram 2"/>
          <p:cNvGraphicFramePr/>
          <p:nvPr>
            <p:extLst>
              <p:ext uri="{D42A27DB-BD31-4B8C-83A1-F6EECF244321}">
                <p14:modId xmlns:p14="http://schemas.microsoft.com/office/powerpoint/2010/main" val="3729874851"/>
              </p:ext>
            </p:extLst>
          </p:nvPr>
        </p:nvGraphicFramePr>
        <p:xfrm>
          <a:off x="827584" y="1556792"/>
          <a:ext cx="7632848" cy="484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4969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t>Summary of Testimonials from </a:t>
            </a:r>
            <a:r>
              <a:rPr lang="en-GB" b="1" u="sng" dirty="0"/>
              <a:t>historical </a:t>
            </a:r>
            <a:r>
              <a:rPr lang="en-GB" b="1" u="sng" dirty="0" smtClean="0"/>
              <a:t>Islamic literature</a:t>
            </a:r>
            <a:endParaRPr lang="en-GB" b="1" u="sng" dirty="0"/>
          </a:p>
        </p:txBody>
      </p:sp>
      <p:sp>
        <p:nvSpPr>
          <p:cNvPr id="4" name="Footer Placeholder 3"/>
          <p:cNvSpPr>
            <a:spLocks noGrp="1"/>
          </p:cNvSpPr>
          <p:nvPr>
            <p:ph type="ftr" sz="quarter" idx="16"/>
          </p:nvPr>
        </p:nvSpPr>
        <p:spPr/>
        <p:txBody>
          <a:bodyPr/>
          <a:lstStyle/>
          <a:p>
            <a:pPr>
              <a:defRPr/>
            </a:pPr>
            <a:r>
              <a:rPr lang="en-US" smtClean="0"/>
              <a:t>Jesus in India</a:t>
            </a:r>
            <a:endParaRPr lang="en-US"/>
          </a:p>
        </p:txBody>
      </p:sp>
      <p:graphicFrame>
        <p:nvGraphicFramePr>
          <p:cNvPr id="5" name="Diagram 4"/>
          <p:cNvGraphicFramePr/>
          <p:nvPr>
            <p:extLst>
              <p:ext uri="{D42A27DB-BD31-4B8C-83A1-F6EECF244321}">
                <p14:modId xmlns:p14="http://schemas.microsoft.com/office/powerpoint/2010/main" val="2195443221"/>
              </p:ext>
            </p:extLst>
          </p:nvPr>
        </p:nvGraphicFramePr>
        <p:xfrm>
          <a:off x="1029346" y="1628800"/>
          <a:ext cx="6350965"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125347" y="6474325"/>
            <a:ext cx="838691"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solidFill>
                  <a:schemeClr val="tx1"/>
                </a:solidFill>
              </a:rPr>
              <a:t>Page 83</a:t>
            </a:r>
            <a:endParaRPr lang="en-GB" sz="1400" dirty="0">
              <a:solidFill>
                <a:schemeClr val="tx1"/>
              </a:solidFill>
            </a:endParaRPr>
          </a:p>
        </p:txBody>
      </p:sp>
    </p:spTree>
    <p:extLst>
      <p:ext uri="{BB962C8B-B14F-4D97-AF65-F5344CB8AC3E}">
        <p14:creationId xmlns:p14="http://schemas.microsoft.com/office/powerpoint/2010/main" val="856349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b="1" u="sng" dirty="0"/>
              <a:t>Summary of testimonies from </a:t>
            </a:r>
            <a:r>
              <a:rPr lang="en-GB" sz="3200" b="1" u="sng" dirty="0" smtClean="0"/>
              <a:t>Buddhist literature</a:t>
            </a:r>
            <a:endParaRPr lang="en-GB"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473092719"/>
              </p:ext>
            </p:extLst>
          </p:nvPr>
        </p:nvGraphicFramePr>
        <p:xfrm>
          <a:off x="457200" y="1600200"/>
          <a:ext cx="7931224"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Tree>
    <p:extLst>
      <p:ext uri="{BB962C8B-B14F-4D97-AF65-F5344CB8AC3E}">
        <p14:creationId xmlns:p14="http://schemas.microsoft.com/office/powerpoint/2010/main" val="1246793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p:txBody>
          <a:bodyPr/>
          <a:lstStyle/>
          <a:p>
            <a:pPr algn="ctr" eaLnBrk="1" hangingPunct="1"/>
            <a:r>
              <a:rPr lang="en-GB" b="1" u="sng" dirty="0" smtClean="0"/>
              <a:t>Chapter 4</a:t>
            </a:r>
            <a:r>
              <a:rPr lang="en-GB" dirty="0" smtClean="0"/>
              <a:t/>
            </a:r>
            <a:br>
              <a:rPr lang="en-GB" dirty="0" smtClean="0"/>
            </a:br>
            <a:r>
              <a:rPr lang="en-GB" dirty="0" smtClean="0"/>
              <a:t>Evidence from historical literature</a:t>
            </a:r>
          </a:p>
        </p:txBody>
      </p:sp>
      <p:sp>
        <p:nvSpPr>
          <p:cNvPr id="58371" name="Rectangle 3"/>
          <p:cNvSpPr>
            <a:spLocks noGrp="1" noChangeArrowheads="1"/>
          </p:cNvSpPr>
          <p:nvPr>
            <p:ph type="subTitle" idx="1"/>
          </p:nvPr>
        </p:nvSpPr>
        <p:spPr/>
        <p:txBody>
          <a:bodyPr/>
          <a:lstStyle/>
          <a:p>
            <a:pPr algn="ctr"/>
            <a:r>
              <a:rPr lang="en-US" dirty="0" smtClean="0"/>
              <a:t>Jesus</a:t>
            </a:r>
            <a:r>
              <a:rPr lang="en-US" dirty="0"/>
              <a:t>' Journey to the Punjab and </a:t>
            </a:r>
            <a:r>
              <a:rPr lang="en-US" dirty="0" smtClean="0"/>
              <a:t>Neighboring </a:t>
            </a:r>
            <a:r>
              <a:rPr lang="en-US" dirty="0"/>
              <a:t/>
            </a:r>
            <a:br>
              <a:rPr lang="en-US" dirty="0"/>
            </a:br>
            <a:r>
              <a:rPr lang="en-US" dirty="0"/>
              <a:t>Territories was Inevitable</a:t>
            </a:r>
            <a:endParaRPr lang="en-GB" dirty="0"/>
          </a:p>
          <a:p>
            <a:pPr algn="ctr" eaLnBrk="1" hangingPunct="1"/>
            <a:endParaRPr lang="en-US" dirty="0" smtClean="0"/>
          </a:p>
        </p:txBody>
      </p:sp>
      <p:sp>
        <p:nvSpPr>
          <p:cNvPr id="2" name="Footer Placeholder 1"/>
          <p:cNvSpPr>
            <a:spLocks noGrp="1"/>
          </p:cNvSpPr>
          <p:nvPr>
            <p:ph type="ftr" sz="quarter" idx="11"/>
          </p:nvPr>
        </p:nvSpPr>
        <p:spPr/>
        <p:txBody>
          <a:bodyPr/>
          <a:lstStyle/>
          <a:p>
            <a:pPr>
              <a:defRPr/>
            </a:pPr>
            <a:r>
              <a:rPr lang="en-US" smtClean="0"/>
              <a:t>Jesus in India</a:t>
            </a:r>
            <a:endParaRPr lang="en-US"/>
          </a:p>
        </p:txBody>
      </p:sp>
      <p:pic>
        <p:nvPicPr>
          <p:cNvPr id="5" name="Picture 2" descr="C:\Users\Homepac I\Downloads\dreamstimefree_394366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685"/>
          <a:stretch/>
        </p:blipFill>
        <p:spPr bwMode="auto">
          <a:xfrm>
            <a:off x="395536" y="393244"/>
            <a:ext cx="3266771" cy="38696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872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188640"/>
            <a:ext cx="4320480" cy="3672408"/>
          </a:xfrm>
          <a:prstGeom prst="hexagon">
            <a:avLst/>
          </a:prstGeom>
        </p:spPr>
        <p:style>
          <a:lnRef idx="0">
            <a:schemeClr val="accent3"/>
          </a:lnRef>
          <a:fillRef idx="3">
            <a:schemeClr val="accent3"/>
          </a:fillRef>
          <a:effectRef idx="3">
            <a:schemeClr val="accent3"/>
          </a:effectRef>
          <a:fontRef idx="minor">
            <a:schemeClr val="lt1"/>
          </a:fontRef>
        </p:style>
        <p:txBody>
          <a:bodyPr>
            <a:noAutofit/>
          </a:bodyPr>
          <a:lstStyle/>
          <a:p>
            <a:pPr lvl="0" algn="ctr" eaLnBrk="0" fontAlgn="base" hangingPunct="0">
              <a:spcBef>
                <a:spcPct val="30000"/>
              </a:spcBef>
              <a:spcAft>
                <a:spcPct val="0"/>
              </a:spcAft>
              <a:defRPr/>
            </a:pPr>
            <a:r>
              <a:rPr lang="en-US" sz="2000" b="1" dirty="0">
                <a:solidFill>
                  <a:schemeClr val="tx1"/>
                </a:solidFill>
              </a:rPr>
              <a:t>The question naturally arises as to why Jesus, after his escape from the cross, should have come to this country and what could have induced him to take such a long journey</a:t>
            </a:r>
            <a:r>
              <a:rPr lang="en-US" sz="2000" b="1" dirty="0" smtClean="0">
                <a:solidFill>
                  <a:schemeClr val="tx1"/>
                </a:solidFill>
              </a:rPr>
              <a:t>?</a:t>
            </a:r>
            <a:endParaRPr lang="en-GB" sz="2000" b="1" dirty="0">
              <a:solidFill>
                <a:schemeClr val="tx1"/>
              </a:solidFill>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079316392"/>
              </p:ext>
            </p:extLst>
          </p:nvPr>
        </p:nvGraphicFramePr>
        <p:xfrm>
          <a:off x="251520" y="1844824"/>
          <a:ext cx="7467600" cy="487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6" name="TextBox 5"/>
          <p:cNvSpPr txBox="1"/>
          <p:nvPr/>
        </p:nvSpPr>
        <p:spPr>
          <a:xfrm>
            <a:off x="6946613" y="6474325"/>
            <a:ext cx="1196161"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solidFill>
                  <a:schemeClr val="tx1"/>
                </a:solidFill>
              </a:rPr>
              <a:t>Page 106-07</a:t>
            </a:r>
            <a:endParaRPr lang="en-GB" sz="1400" dirty="0">
              <a:solidFill>
                <a:schemeClr val="tx1"/>
              </a:solidFill>
            </a:endParaRPr>
          </a:p>
        </p:txBody>
      </p:sp>
    </p:spTree>
    <p:extLst>
      <p:ext uri="{BB962C8B-B14F-4D97-AF65-F5344CB8AC3E}">
        <p14:creationId xmlns:p14="http://schemas.microsoft.com/office/powerpoint/2010/main" val="3611770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7467600" cy="1143000"/>
          </a:xfrm>
        </p:spPr>
        <p:txBody>
          <a:bodyPr/>
          <a:lstStyle/>
          <a:p>
            <a:pPr algn="ctr"/>
            <a:r>
              <a:rPr lang="en-GB" b="1" u="sng" dirty="0" smtClean="0"/>
              <a:t>Ten Lost tribes of Beni Israel</a:t>
            </a:r>
            <a:endParaRPr lang="en-GB" b="1" u="sng"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642221300"/>
              </p:ext>
            </p:extLst>
          </p:nvPr>
        </p:nvGraphicFramePr>
        <p:xfrm>
          <a:off x="467544" y="1330895"/>
          <a:ext cx="7859216" cy="5297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6" name="TextBox 5"/>
          <p:cNvSpPr txBox="1"/>
          <p:nvPr/>
        </p:nvSpPr>
        <p:spPr>
          <a:xfrm>
            <a:off x="6896921" y="6474325"/>
            <a:ext cx="1295546"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solidFill>
                  <a:schemeClr val="tx1"/>
                </a:solidFill>
              </a:rPr>
              <a:t>Page 107-108</a:t>
            </a:r>
            <a:endParaRPr lang="en-GB" sz="1400" dirty="0">
              <a:solidFill>
                <a:schemeClr val="tx1"/>
              </a:solidFill>
            </a:endParaRPr>
          </a:p>
        </p:txBody>
      </p:sp>
    </p:spTree>
    <p:extLst>
      <p:ext uri="{BB962C8B-B14F-4D97-AF65-F5344CB8AC3E}">
        <p14:creationId xmlns:p14="http://schemas.microsoft.com/office/powerpoint/2010/main" val="22858019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t>Ten Lost tribes of </a:t>
            </a:r>
            <a:r>
              <a:rPr lang="en-GB" b="1" u="sng" dirty="0" smtClean="0"/>
              <a:t>Beni </a:t>
            </a:r>
            <a:r>
              <a:rPr lang="en-GB" b="1" u="sng" dirty="0"/>
              <a:t>Israel</a:t>
            </a:r>
            <a:endParaRPr lang="en-GB"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800256360"/>
              </p:ext>
            </p:extLst>
          </p:nvPr>
        </p:nvGraphicFramePr>
        <p:xfrm>
          <a:off x="457200" y="1600200"/>
          <a:ext cx="7859216" cy="487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6" name="TextBox 5"/>
          <p:cNvSpPr txBox="1"/>
          <p:nvPr/>
        </p:nvSpPr>
        <p:spPr>
          <a:xfrm>
            <a:off x="7075655" y="6474325"/>
            <a:ext cx="938077"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solidFill>
                  <a:schemeClr val="tx1"/>
                </a:solidFill>
              </a:rPr>
              <a:t>Page 108</a:t>
            </a:r>
            <a:endParaRPr lang="en-GB" sz="1400" dirty="0">
              <a:solidFill>
                <a:schemeClr val="tx1"/>
              </a:solidFill>
            </a:endParaRPr>
          </a:p>
        </p:txBody>
      </p:sp>
    </p:spTree>
    <p:extLst>
      <p:ext uri="{BB962C8B-B14F-4D97-AF65-F5344CB8AC3E}">
        <p14:creationId xmlns:p14="http://schemas.microsoft.com/office/powerpoint/2010/main" val="2044415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ctr"/>
            <a:r>
              <a:rPr lang="en-GB" sz="3200" b="1" u="sng" dirty="0"/>
              <a:t>Ten Lost tribes of </a:t>
            </a:r>
            <a:r>
              <a:rPr lang="en-GB" sz="3200" b="1" u="sng" dirty="0" smtClean="0"/>
              <a:t>Beni </a:t>
            </a:r>
            <a:r>
              <a:rPr lang="en-GB" sz="3200" b="1" u="sng" dirty="0"/>
              <a:t>Israel</a:t>
            </a:r>
            <a:endParaRPr lang="en-GB"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48194213"/>
              </p:ext>
            </p:extLst>
          </p:nvPr>
        </p:nvGraphicFramePr>
        <p:xfrm>
          <a:off x="457200" y="1600200"/>
          <a:ext cx="7931224" cy="50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6" name="TextBox 5"/>
          <p:cNvSpPr txBox="1"/>
          <p:nvPr/>
        </p:nvSpPr>
        <p:spPr>
          <a:xfrm>
            <a:off x="6896920" y="6474325"/>
            <a:ext cx="1295547"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solidFill>
                  <a:schemeClr val="tx1"/>
                </a:solidFill>
              </a:rPr>
              <a:t>Page 108-109</a:t>
            </a:r>
            <a:endParaRPr lang="en-GB" sz="1400" dirty="0">
              <a:solidFill>
                <a:schemeClr val="tx1"/>
              </a:solidFill>
            </a:endParaRPr>
          </a:p>
        </p:txBody>
      </p:sp>
    </p:spTree>
    <p:extLst>
      <p:ext uri="{BB962C8B-B14F-4D97-AF65-F5344CB8AC3E}">
        <p14:creationId xmlns:p14="http://schemas.microsoft.com/office/powerpoint/2010/main" val="3087717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000" u="sng" dirty="0" smtClean="0">
                <a:solidFill>
                  <a:schemeClr val="bg2">
                    <a:lumMod val="50000"/>
                  </a:schemeClr>
                </a:solidFill>
              </a:rPr>
              <a:t>Introduction</a:t>
            </a:r>
            <a:endParaRPr lang="en-GB" sz="6000" u="sng" dirty="0">
              <a:solidFill>
                <a:schemeClr val="bg2">
                  <a:lumMod val="50000"/>
                </a:schemeClr>
              </a:solidFill>
            </a:endParaRPr>
          </a:p>
        </p:txBody>
      </p:sp>
      <p:sp>
        <p:nvSpPr>
          <p:cNvPr id="3" name="Text Placeholder 2"/>
          <p:cNvSpPr>
            <a:spLocks noGrp="1"/>
          </p:cNvSpPr>
          <p:nvPr>
            <p:ph type="body" idx="1"/>
          </p:nvPr>
        </p:nvSpPr>
        <p:spPr/>
        <p:txBody>
          <a:bodyPr/>
          <a:lstStyle/>
          <a:p>
            <a:pPr algn="ctr"/>
            <a:r>
              <a:rPr lang="en-GB" dirty="0" smtClean="0">
                <a:solidFill>
                  <a:schemeClr val="bg1"/>
                </a:solidFill>
              </a:rPr>
              <a:t>PUBLISHER’S NOTES</a:t>
            </a:r>
            <a:endParaRPr lang="en-GB" dirty="0">
              <a:solidFill>
                <a:schemeClr val="bg1"/>
              </a:solidFill>
            </a:endParaRPr>
          </a:p>
        </p:txBody>
      </p:sp>
      <p:sp>
        <p:nvSpPr>
          <p:cNvPr id="5" name="Footer Placeholder 4"/>
          <p:cNvSpPr>
            <a:spLocks noGrp="1"/>
          </p:cNvSpPr>
          <p:nvPr>
            <p:ph type="ftr" sz="quarter" idx="11"/>
          </p:nvPr>
        </p:nvSpPr>
        <p:spPr/>
        <p:txBody>
          <a:bodyPr/>
          <a:lstStyle/>
          <a:p>
            <a:pPr>
              <a:defRPr/>
            </a:pPr>
            <a:r>
              <a:rPr lang="en-US" dirty="0" smtClean="0">
                <a:solidFill>
                  <a:schemeClr val="bg1"/>
                </a:solidFill>
              </a:rPr>
              <a:t>Jesus in India</a:t>
            </a:r>
            <a:endParaRPr lang="en-US" dirty="0">
              <a:solidFill>
                <a:schemeClr val="bg1"/>
              </a:solidFill>
            </a:endParaRPr>
          </a:p>
        </p:txBody>
      </p:sp>
    </p:spTree>
    <p:extLst>
      <p:ext uri="{BB962C8B-B14F-4D97-AF65-F5344CB8AC3E}">
        <p14:creationId xmlns:p14="http://schemas.microsoft.com/office/powerpoint/2010/main" val="703477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t>Ten Lost tribes of </a:t>
            </a:r>
            <a:r>
              <a:rPr lang="en-GB" b="1" u="sng" dirty="0" err="1" smtClean="0"/>
              <a:t>Bani</a:t>
            </a:r>
            <a:r>
              <a:rPr lang="en-GB" b="1" u="sng" dirty="0" smtClean="0"/>
              <a:t> Israel</a:t>
            </a:r>
            <a:endParaRPr lang="en-GB"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235643164"/>
              </p:ext>
            </p:extLst>
          </p:nvPr>
        </p:nvGraphicFramePr>
        <p:xfrm>
          <a:off x="457200" y="1600200"/>
          <a:ext cx="74676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6" name="TextBox 5"/>
          <p:cNvSpPr txBox="1"/>
          <p:nvPr/>
        </p:nvSpPr>
        <p:spPr>
          <a:xfrm>
            <a:off x="7075654" y="6474325"/>
            <a:ext cx="938077"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solidFill>
                  <a:schemeClr val="tx1"/>
                </a:solidFill>
              </a:rPr>
              <a:t>Page 113</a:t>
            </a:r>
            <a:endParaRPr lang="en-GB" sz="1400" dirty="0">
              <a:solidFill>
                <a:schemeClr val="tx1"/>
              </a:solidFill>
            </a:endParaRPr>
          </a:p>
        </p:txBody>
      </p:sp>
    </p:spTree>
    <p:extLst>
      <p:ext uri="{BB962C8B-B14F-4D97-AF65-F5344CB8AC3E}">
        <p14:creationId xmlns:p14="http://schemas.microsoft.com/office/powerpoint/2010/main" val="886001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t>Ten Lost tribes of </a:t>
            </a:r>
            <a:r>
              <a:rPr lang="en-GB" b="1" u="sng" dirty="0" err="1"/>
              <a:t>Bani</a:t>
            </a:r>
            <a:r>
              <a:rPr lang="en-GB" b="1" u="sng" dirty="0"/>
              <a:t> Israel</a:t>
            </a:r>
            <a:endParaRPr lang="en-GB"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847624940"/>
              </p:ext>
            </p:extLst>
          </p:nvPr>
        </p:nvGraphicFramePr>
        <p:xfrm>
          <a:off x="457200" y="1600200"/>
          <a:ext cx="74676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7075656" y="6474325"/>
            <a:ext cx="938077"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121</a:t>
            </a:r>
            <a:endParaRPr lang="en-GB" sz="1400" dirty="0"/>
          </a:p>
        </p:txBody>
      </p:sp>
      <p:sp>
        <p:nvSpPr>
          <p:cNvPr id="7" name="Rectangle 6"/>
          <p:cNvSpPr/>
          <p:nvPr/>
        </p:nvSpPr>
        <p:spPr>
          <a:xfrm>
            <a:off x="683568" y="5517232"/>
            <a:ext cx="7128792" cy="707886"/>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n-GB" sz="2000" dirty="0">
                <a:hlinkClick r:id="rId8"/>
              </a:rPr>
              <a:t>http://www.alislam.org/library/books/jesus-in-india/appendix.html</a:t>
            </a:r>
            <a:endParaRPr lang="en-GB" sz="2000" dirty="0"/>
          </a:p>
        </p:txBody>
      </p:sp>
    </p:spTree>
    <p:extLst>
      <p:ext uri="{BB962C8B-B14F-4D97-AF65-F5344CB8AC3E}">
        <p14:creationId xmlns:p14="http://schemas.microsoft.com/office/powerpoint/2010/main" val="37207292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460431" cy="1143000"/>
          </a:xfrm>
        </p:spPr>
        <p:txBody>
          <a:bodyPr>
            <a:noAutofit/>
          </a:bodyPr>
          <a:lstStyle/>
          <a:p>
            <a:pPr algn="ctr"/>
            <a:r>
              <a:rPr lang="en-GB" sz="2400" b="1" u="sng" dirty="0"/>
              <a:t>Summary of testimonies </a:t>
            </a:r>
            <a:r>
              <a:rPr lang="en-US" sz="2400" b="1" u="sng" dirty="0" smtClean="0"/>
              <a:t>from </a:t>
            </a:r>
            <a:r>
              <a:rPr lang="en-US" sz="2400" b="1" u="sng" dirty="0"/>
              <a:t>Historical </a:t>
            </a:r>
            <a:r>
              <a:rPr lang="en-US" sz="2400" b="1" u="sng" dirty="0" smtClean="0"/>
              <a:t>Writings</a:t>
            </a:r>
            <a:r>
              <a:rPr lang="en-US" sz="2400" u="sng" dirty="0" smtClean="0"/>
              <a:t> </a:t>
            </a:r>
            <a:r>
              <a:rPr lang="en-US" sz="2000" u="sng" dirty="0" smtClean="0"/>
              <a:t>Jesus</a:t>
            </a:r>
            <a:r>
              <a:rPr lang="en-US" sz="2000" u="sng" dirty="0"/>
              <a:t>' Journey to the Punjab and </a:t>
            </a:r>
            <a:r>
              <a:rPr lang="en-GB" sz="2000" u="sng" dirty="0" smtClean="0"/>
              <a:t>Neighbouring</a:t>
            </a:r>
            <a:r>
              <a:rPr lang="en-US" sz="2000" u="sng" dirty="0" smtClean="0"/>
              <a:t>  Territories </a:t>
            </a:r>
            <a:r>
              <a:rPr lang="en-US" sz="2000" u="sng" dirty="0"/>
              <a:t>was Inevitable</a:t>
            </a:r>
            <a:endParaRPr lang="en-GB" sz="2000" u="sng"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550523295"/>
              </p:ext>
            </p:extLst>
          </p:nvPr>
        </p:nvGraphicFramePr>
        <p:xfrm>
          <a:off x="827584" y="1585832"/>
          <a:ext cx="74676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Tree>
    <p:extLst>
      <p:ext uri="{BB962C8B-B14F-4D97-AF65-F5344CB8AC3E}">
        <p14:creationId xmlns:p14="http://schemas.microsoft.com/office/powerpoint/2010/main" val="3073168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b="1" u="sng" dirty="0">
                <a:solidFill>
                  <a:srgbClr val="212745"/>
                </a:solidFill>
              </a:rPr>
              <a:t>Jesus in India</a:t>
            </a:r>
            <a:endParaRPr lang="en-GB" sz="4800"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2843720408"/>
              </p:ext>
            </p:extLst>
          </p:nvPr>
        </p:nvGraphicFramePr>
        <p:xfrm>
          <a:off x="457200" y="1600200"/>
          <a:ext cx="5338936" cy="4873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dirty="0"/>
          </a:p>
        </p:txBody>
      </p:sp>
      <p:grpSp>
        <p:nvGrpSpPr>
          <p:cNvPr id="5" name="Group 12"/>
          <p:cNvGrpSpPr>
            <a:grpSpLocks/>
          </p:cNvGrpSpPr>
          <p:nvPr/>
        </p:nvGrpSpPr>
        <p:grpSpPr bwMode="auto">
          <a:xfrm>
            <a:off x="5356516" y="1844824"/>
            <a:ext cx="3292475" cy="4651376"/>
            <a:chOff x="3360" y="1008"/>
            <a:chExt cx="2074" cy="2930"/>
          </a:xfrm>
        </p:grpSpPr>
        <p:pic>
          <p:nvPicPr>
            <p:cNvPr id="6" name="Picture 6" descr="http://alislam.org/library/links/p1.gif">
              <a:hlinkClick r:id="rId8"/>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60" y="1008"/>
              <a:ext cx="2074" cy="24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830" y="3529"/>
              <a:ext cx="1470" cy="40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cs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cs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cs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cs typeface="Times New Roman" charset="0"/>
                </a:defRPr>
              </a:lvl9pPr>
            </a:lstStyle>
            <a:p>
              <a:pPr algn="l" eaLnBrk="1" hangingPunct="1"/>
              <a:r>
                <a:rPr lang="en-GB" dirty="0" smtClean="0">
                  <a:latin typeface="Arial" charset="0"/>
                </a:rPr>
                <a:t>1835-1908</a:t>
              </a:r>
              <a:endParaRPr lang="en-GB" dirty="0">
                <a:latin typeface="Arial" charset="0"/>
              </a:endParaRPr>
            </a:p>
          </p:txBody>
        </p:sp>
      </p:grpSp>
      <p:sp>
        <p:nvSpPr>
          <p:cNvPr id="9" name="TextBox 8"/>
          <p:cNvSpPr txBox="1"/>
          <p:nvPr/>
        </p:nvSpPr>
        <p:spPr>
          <a:xfrm>
            <a:off x="7140571" y="6525344"/>
            <a:ext cx="80823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iii</a:t>
            </a:r>
            <a:endParaRPr lang="en-GB" sz="1400" dirty="0"/>
          </a:p>
        </p:txBody>
      </p:sp>
    </p:spTree>
    <p:extLst>
      <p:ext uri="{BB962C8B-B14F-4D97-AF65-F5344CB8AC3E}">
        <p14:creationId xmlns:p14="http://schemas.microsoft.com/office/powerpoint/2010/main" val="3679843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147248" cy="1143000"/>
          </a:xfrm>
        </p:spPr>
        <p:txBody>
          <a:bodyPr/>
          <a:lstStyle/>
          <a:p>
            <a:pPr algn="ctr"/>
            <a:r>
              <a:rPr lang="en-GB" b="1" u="sng" dirty="0" smtClean="0"/>
              <a:t>‘</a:t>
            </a:r>
            <a:r>
              <a:rPr lang="en-GB" sz="3600" b="1" u="sng" dirty="0" smtClean="0"/>
              <a:t>Jesus in India</a:t>
            </a:r>
            <a:r>
              <a:rPr lang="en-GB" b="1" u="sng" dirty="0" smtClean="0"/>
              <a:t>’ </a:t>
            </a:r>
            <a:br>
              <a:rPr lang="en-GB" b="1" u="sng" dirty="0" smtClean="0"/>
            </a:br>
            <a:r>
              <a:rPr lang="en-GB" b="1" u="sng" dirty="0" smtClean="0"/>
              <a:t>provides evidence that  </a:t>
            </a:r>
            <a:endParaRPr lang="en-GB" b="1" u="sng" dirty="0"/>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2600990653"/>
              </p:ext>
            </p:extLst>
          </p:nvPr>
        </p:nvGraphicFramePr>
        <p:xfrm>
          <a:off x="457200" y="1600200"/>
          <a:ext cx="7787208"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6"/>
          </p:nvPr>
        </p:nvSpPr>
        <p:spPr/>
        <p:txBody>
          <a:bodyPr/>
          <a:lstStyle/>
          <a:p>
            <a:pPr>
              <a:defRPr/>
            </a:pPr>
            <a:r>
              <a:rPr lang="en-US" smtClean="0"/>
              <a:t>Jesus in India</a:t>
            </a:r>
            <a:endParaRPr lang="en-US" dirty="0"/>
          </a:p>
        </p:txBody>
      </p:sp>
      <p:sp>
        <p:nvSpPr>
          <p:cNvPr id="6" name="TextBox 5"/>
          <p:cNvSpPr txBox="1"/>
          <p:nvPr/>
        </p:nvSpPr>
        <p:spPr>
          <a:xfrm>
            <a:off x="7140571" y="6525344"/>
            <a:ext cx="80823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iii</a:t>
            </a:r>
            <a:endParaRPr lang="en-GB" sz="1400" dirty="0"/>
          </a:p>
        </p:txBody>
      </p:sp>
    </p:spTree>
    <p:extLst>
      <p:ext uri="{BB962C8B-B14F-4D97-AF65-F5344CB8AC3E}">
        <p14:creationId xmlns:p14="http://schemas.microsoft.com/office/powerpoint/2010/main" val="2173239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372" y="116632"/>
            <a:ext cx="8219256" cy="1143000"/>
          </a:xfrm>
        </p:spPr>
        <p:txBody>
          <a:bodyPr/>
          <a:lstStyle/>
          <a:p>
            <a:pPr algn="ctr"/>
            <a:r>
              <a:rPr lang="en-GB" b="1" u="sng" dirty="0" smtClean="0"/>
              <a:t>Aims and objective of writing the book</a:t>
            </a:r>
            <a:endParaRPr lang="en-GB" b="1" u="sng"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86748914"/>
              </p:ext>
            </p:extLst>
          </p:nvPr>
        </p:nvGraphicFramePr>
        <p:xfrm>
          <a:off x="683568" y="2132856"/>
          <a:ext cx="7772400" cy="33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210300" y="6525344"/>
            <a:ext cx="668773"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a:t>
            </a:r>
            <a:endParaRPr lang="en-GB" sz="1400" dirty="0"/>
          </a:p>
        </p:txBody>
      </p:sp>
      <p:sp>
        <p:nvSpPr>
          <p:cNvPr id="3" name="Footer Placeholder 2"/>
          <p:cNvSpPr>
            <a:spLocks noGrp="1"/>
          </p:cNvSpPr>
          <p:nvPr>
            <p:ph type="ftr" sz="quarter" idx="16"/>
          </p:nvPr>
        </p:nvSpPr>
        <p:spPr/>
        <p:txBody>
          <a:bodyPr/>
          <a:lstStyle/>
          <a:p>
            <a:pPr>
              <a:defRPr/>
            </a:pPr>
            <a:r>
              <a:rPr lang="en-US" smtClean="0"/>
              <a:t>Jesus in India</a:t>
            </a:r>
            <a:endParaRPr lang="en-US" dirty="0"/>
          </a:p>
        </p:txBody>
      </p:sp>
    </p:spTree>
    <p:extLst>
      <p:ext uri="{BB962C8B-B14F-4D97-AF65-F5344CB8AC3E}">
        <p14:creationId xmlns:p14="http://schemas.microsoft.com/office/powerpoint/2010/main" val="2841060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solidFill>
                  <a:srgbClr val="212745"/>
                </a:solidFill>
              </a:rPr>
              <a:t>Messiah of the time</a:t>
            </a:r>
            <a:endParaRPr lang="en-GB"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2225819306"/>
              </p:ext>
            </p:extLst>
          </p:nvPr>
        </p:nvGraphicFramePr>
        <p:xfrm>
          <a:off x="457200" y="1484784"/>
          <a:ext cx="7859216" cy="4989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5" name="TextBox 4"/>
          <p:cNvSpPr txBox="1"/>
          <p:nvPr/>
        </p:nvSpPr>
        <p:spPr>
          <a:xfrm>
            <a:off x="7045993" y="6525344"/>
            <a:ext cx="997389"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12-13</a:t>
            </a:r>
            <a:endParaRPr lang="en-GB" sz="1400" dirty="0"/>
          </a:p>
        </p:txBody>
      </p:sp>
    </p:spTree>
    <p:extLst>
      <p:ext uri="{BB962C8B-B14F-4D97-AF65-F5344CB8AC3E}">
        <p14:creationId xmlns:p14="http://schemas.microsoft.com/office/powerpoint/2010/main" val="362038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4638"/>
            <a:ext cx="7056784" cy="1143000"/>
          </a:xfrm>
        </p:spPr>
        <p:txBody>
          <a:bodyPr>
            <a:normAutofit/>
          </a:bodyPr>
          <a:lstStyle/>
          <a:p>
            <a:pPr algn="ctr"/>
            <a:r>
              <a:rPr lang="en-GB" sz="3200" b="1" u="sng" dirty="0">
                <a:solidFill>
                  <a:schemeClr val="accent1">
                    <a:lumMod val="50000"/>
                  </a:schemeClr>
                </a:solidFill>
              </a:rPr>
              <a:t>Jesus in India; the facts revealed</a:t>
            </a:r>
            <a:endParaRPr lang="en-GB" sz="3200" dirty="0">
              <a:solidFill>
                <a:schemeClr val="tx2">
                  <a:lumMod val="50000"/>
                </a:schemeClr>
              </a:solidFill>
            </a:endParaRP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030175164"/>
              </p:ext>
            </p:extLst>
          </p:nvPr>
        </p:nvGraphicFramePr>
        <p:xfrm>
          <a:off x="755576" y="1628800"/>
          <a:ext cx="7931224"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6"/>
          </p:nvPr>
        </p:nvSpPr>
        <p:spPr/>
        <p:txBody>
          <a:bodyPr/>
          <a:lstStyle/>
          <a:p>
            <a:pPr>
              <a:defRPr/>
            </a:pPr>
            <a:r>
              <a:rPr lang="en-US" smtClean="0"/>
              <a:t>Jesus in India</a:t>
            </a:r>
            <a:endParaRPr lang="en-US"/>
          </a:p>
        </p:txBody>
      </p:sp>
      <p:sp>
        <p:nvSpPr>
          <p:cNvPr id="6" name="TextBox 5"/>
          <p:cNvSpPr txBox="1"/>
          <p:nvPr/>
        </p:nvSpPr>
        <p:spPr>
          <a:xfrm>
            <a:off x="7125342" y="6525344"/>
            <a:ext cx="838692"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14</a:t>
            </a:r>
            <a:endParaRPr lang="en-GB" sz="1400" dirty="0"/>
          </a:p>
        </p:txBody>
      </p:sp>
    </p:spTree>
    <p:extLst>
      <p:ext uri="{BB962C8B-B14F-4D97-AF65-F5344CB8AC3E}">
        <p14:creationId xmlns:p14="http://schemas.microsoft.com/office/powerpoint/2010/main" val="3881405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3728" y="2852936"/>
            <a:ext cx="6766520" cy="2053590"/>
          </a:xfrm>
        </p:spPr>
        <p:txBody>
          <a:bodyPr>
            <a:normAutofit/>
          </a:bodyPr>
          <a:lstStyle/>
          <a:p>
            <a:pPr algn="ctr"/>
            <a:r>
              <a:rPr lang="en-GB" sz="6000" u="sng" dirty="0" smtClean="0">
                <a:solidFill>
                  <a:schemeClr val="bg2">
                    <a:lumMod val="50000"/>
                  </a:schemeClr>
                </a:solidFill>
              </a:rPr>
              <a:t>Summary </a:t>
            </a:r>
            <a:r>
              <a:rPr lang="en-GB" sz="6000" u="sng" dirty="0">
                <a:solidFill>
                  <a:schemeClr val="bg2">
                    <a:lumMod val="50000"/>
                  </a:schemeClr>
                </a:solidFill>
              </a:rPr>
              <a:t/>
            </a:r>
            <a:br>
              <a:rPr lang="en-GB" sz="6000" u="sng" dirty="0">
                <a:solidFill>
                  <a:schemeClr val="bg2">
                    <a:lumMod val="50000"/>
                  </a:schemeClr>
                </a:solidFill>
              </a:rPr>
            </a:br>
            <a:endParaRPr lang="en-GB" sz="2400" u="sng" dirty="0" smtClean="0">
              <a:solidFill>
                <a:schemeClr val="bg2">
                  <a:lumMod val="50000"/>
                </a:schemeClr>
              </a:solidFill>
            </a:endParaRPr>
          </a:p>
        </p:txBody>
      </p:sp>
      <p:sp>
        <p:nvSpPr>
          <p:cNvPr id="3" name="Text Placeholder 2"/>
          <p:cNvSpPr>
            <a:spLocks noGrp="1"/>
          </p:cNvSpPr>
          <p:nvPr>
            <p:ph type="body" idx="1"/>
          </p:nvPr>
        </p:nvSpPr>
        <p:spPr/>
        <p:txBody>
          <a:bodyPr/>
          <a:lstStyle/>
          <a:p>
            <a:pPr algn="ctr"/>
            <a:endParaRPr lang="en-GB" dirty="0">
              <a:solidFill>
                <a:schemeClr val="bg1"/>
              </a:solidFill>
            </a:endParaRPr>
          </a:p>
        </p:txBody>
      </p:sp>
      <p:sp>
        <p:nvSpPr>
          <p:cNvPr id="5" name="Footer Placeholder 4"/>
          <p:cNvSpPr>
            <a:spLocks noGrp="1"/>
          </p:cNvSpPr>
          <p:nvPr>
            <p:ph type="ftr" sz="quarter" idx="11"/>
          </p:nvPr>
        </p:nvSpPr>
        <p:spPr/>
        <p:txBody>
          <a:bodyPr/>
          <a:lstStyle/>
          <a:p>
            <a:pPr>
              <a:defRPr/>
            </a:pPr>
            <a:r>
              <a:rPr lang="en-US" dirty="0" smtClean="0">
                <a:solidFill>
                  <a:schemeClr val="bg1"/>
                </a:solidFill>
              </a:rPr>
              <a:t>Jesus in India</a:t>
            </a:r>
            <a:endParaRPr lang="en-US" dirty="0">
              <a:solidFill>
                <a:schemeClr val="bg1"/>
              </a:solidFill>
            </a:endParaRPr>
          </a:p>
        </p:txBody>
      </p:sp>
    </p:spTree>
    <p:extLst>
      <p:ext uri="{BB962C8B-B14F-4D97-AF65-F5344CB8AC3E}">
        <p14:creationId xmlns:p14="http://schemas.microsoft.com/office/powerpoint/2010/main" val="2989455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GB" sz="4000" b="1" u="sng" dirty="0" smtClean="0"/>
              <a:t/>
            </a:r>
            <a:br>
              <a:rPr lang="en-GB" sz="4000" b="1" u="sng" dirty="0" smtClean="0"/>
            </a:br>
            <a:r>
              <a:rPr lang="en-GB" sz="4000" b="1" u="sng" dirty="0" smtClean="0"/>
              <a:t>Summary of Biblical testimonies</a:t>
            </a:r>
            <a:endParaRPr lang="en-GB" sz="4000" dirty="0"/>
          </a:p>
        </p:txBody>
      </p:sp>
      <p:sp>
        <p:nvSpPr>
          <p:cNvPr id="2" name="Footer Placeholder 1"/>
          <p:cNvSpPr>
            <a:spLocks noGrp="1"/>
          </p:cNvSpPr>
          <p:nvPr>
            <p:ph type="ftr" sz="quarter" idx="12"/>
          </p:nvPr>
        </p:nvSpPr>
        <p:spPr/>
        <p:txBody>
          <a:bodyPr/>
          <a:lstStyle/>
          <a:p>
            <a:pPr>
              <a:defRPr/>
            </a:pPr>
            <a:r>
              <a:rPr lang="en-US" dirty="0" smtClean="0"/>
              <a:t>Jesus in India</a:t>
            </a:r>
            <a:endParaRPr lang="en-US" dirty="0"/>
          </a:p>
        </p:txBody>
      </p:sp>
      <p:sp>
        <p:nvSpPr>
          <p:cNvPr id="9" name="TextBox 8"/>
          <p:cNvSpPr txBox="1"/>
          <p:nvPr/>
        </p:nvSpPr>
        <p:spPr>
          <a:xfrm>
            <a:off x="7469883" y="6428158"/>
            <a:ext cx="1096775" cy="30777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sz="1400" dirty="0" smtClean="0"/>
              <a:t>Page 17-18</a:t>
            </a:r>
            <a:endParaRPr lang="en-GB" sz="1400" dirty="0"/>
          </a:p>
        </p:txBody>
      </p:sp>
      <p:graphicFrame>
        <p:nvGraphicFramePr>
          <p:cNvPr id="8" name="Diagram 7"/>
          <p:cNvGraphicFramePr/>
          <p:nvPr>
            <p:extLst>
              <p:ext uri="{D42A27DB-BD31-4B8C-83A1-F6EECF244321}">
                <p14:modId xmlns:p14="http://schemas.microsoft.com/office/powerpoint/2010/main" val="2116443365"/>
              </p:ext>
            </p:extLst>
          </p:nvPr>
        </p:nvGraphicFramePr>
        <p:xfrm>
          <a:off x="611560" y="1602906"/>
          <a:ext cx="777686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179512" y="6381992"/>
            <a:ext cx="7056784" cy="40011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n-US" sz="1000" dirty="0"/>
              <a:t>These were the ten tribes of the Israelites who 721 years* before Jesus, had been taken captive and forced to leave Samaria by </a:t>
            </a:r>
            <a:r>
              <a:rPr lang="en-US" sz="1000" dirty="0" err="1"/>
              <a:t>Shalmaneser</a:t>
            </a:r>
            <a:r>
              <a:rPr lang="en-US" sz="1000" dirty="0"/>
              <a:t>, King of </a:t>
            </a:r>
            <a:r>
              <a:rPr lang="en-US" sz="1000" dirty="0" err="1"/>
              <a:t>Assur</a:t>
            </a:r>
            <a:r>
              <a:rPr lang="en-US" sz="1000" dirty="0"/>
              <a:t>. They eventually came to India and settled in various parts of the country</a:t>
            </a:r>
            <a:endParaRPr lang="en-GB" sz="1000" dirty="0"/>
          </a:p>
        </p:txBody>
      </p:sp>
    </p:spTree>
    <p:extLst>
      <p:ext uri="{BB962C8B-B14F-4D97-AF65-F5344CB8AC3E}">
        <p14:creationId xmlns:p14="http://schemas.microsoft.com/office/powerpoint/2010/main" val="39404361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4142</TotalTime>
  <Words>2810</Words>
  <Application>Microsoft Office PowerPoint</Application>
  <PresentationFormat>On-screen Show (4:3)</PresentationFormat>
  <Paragraphs>184</Paragraphs>
  <Slides>22</Slides>
  <Notes>20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Oriel</vt:lpstr>
      <vt:lpstr>Jesus in India</vt:lpstr>
      <vt:lpstr>Introduction</vt:lpstr>
      <vt:lpstr>Jesus in India</vt:lpstr>
      <vt:lpstr>‘Jesus in India’  provides evidence that  </vt:lpstr>
      <vt:lpstr>Aims and objective of writing the book</vt:lpstr>
      <vt:lpstr>Messiah of the time</vt:lpstr>
      <vt:lpstr>Jesus in India; the facts revealed</vt:lpstr>
      <vt:lpstr>Summary  </vt:lpstr>
      <vt:lpstr> Summary of Biblical testimonies</vt:lpstr>
      <vt:lpstr> Summary of Qur’anic testimonies</vt:lpstr>
      <vt:lpstr> Summary of testimonies from Ahadith</vt:lpstr>
      <vt:lpstr> Summary of Evidence from medical literature</vt:lpstr>
      <vt:lpstr>Summary of Testimonials from historical Islamic literature</vt:lpstr>
      <vt:lpstr>Summary of testimonies from Buddhist literature</vt:lpstr>
      <vt:lpstr>Chapter 4 Evidence from historical literature</vt:lpstr>
      <vt:lpstr>The question naturally arises as to why Jesus, after his escape from the cross, should have come to this country and what could have induced him to take such a long journey?</vt:lpstr>
      <vt:lpstr>Ten Lost tribes of Beni Israel</vt:lpstr>
      <vt:lpstr>Ten Lost tribes of Beni Israel</vt:lpstr>
      <vt:lpstr>Ten Lost tribes of Beni Israel</vt:lpstr>
      <vt:lpstr>Ten Lost tribes of Bani Israel</vt:lpstr>
      <vt:lpstr>Ten Lost tribes of Bani Israel</vt:lpstr>
      <vt:lpstr>Summary of testimonies from Historical Writings Jesus' Journey to the Punjab and Neighbouring  Territories was Inevitable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in India</dc:title>
  <dc:creator>AR Carmichael</dc:creator>
  <cp:lastModifiedBy>Homepac I</cp:lastModifiedBy>
  <cp:revision>466</cp:revision>
  <dcterms:created xsi:type="dcterms:W3CDTF">2007-05-28T11:38:23Z</dcterms:created>
  <dcterms:modified xsi:type="dcterms:W3CDTF">2011-01-16T21:38:28Z</dcterms:modified>
</cp:coreProperties>
</file>