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2"/>
  </p:notesMasterIdLst>
  <p:sldIdLst>
    <p:sldId id="568" r:id="rId5"/>
    <p:sldId id="370" r:id="rId6"/>
    <p:sldId id="561" r:id="rId7"/>
    <p:sldId id="562" r:id="rId8"/>
    <p:sldId id="563" r:id="rId9"/>
    <p:sldId id="565" r:id="rId10"/>
    <p:sldId id="325" r:id="rId11"/>
    <p:sldId id="560" r:id="rId12"/>
    <p:sldId id="559" r:id="rId13"/>
    <p:sldId id="558" r:id="rId14"/>
    <p:sldId id="354" r:id="rId15"/>
    <p:sldId id="358" r:id="rId16"/>
    <p:sldId id="566" r:id="rId17"/>
    <p:sldId id="557" r:id="rId18"/>
    <p:sldId id="556" r:id="rId19"/>
    <p:sldId id="321" r:id="rId20"/>
    <p:sldId id="449"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A0D"/>
    <a:srgbClr val="FF6600"/>
    <a:srgbClr val="006600"/>
    <a:srgbClr val="FF3300"/>
    <a:srgbClr val="1F2C1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30" autoAdjust="0"/>
    <p:restoredTop sz="80947" autoAdjust="0"/>
  </p:normalViewPr>
  <p:slideViewPr>
    <p:cSldViewPr>
      <p:cViewPr>
        <p:scale>
          <a:sx n="70" d="100"/>
          <a:sy n="70" d="100"/>
        </p:scale>
        <p:origin x="-1560" y="-18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5/8/layout/vList4#1" loCatId="list" qsTypeId="urn:microsoft.com/office/officeart/2005/8/quickstyle/3d1" qsCatId="3D" csTypeId="urn:microsoft.com/office/officeart/2005/8/colors/accent1_4" csCatId="accent1" phldr="1"/>
      <dgm:spPr/>
      <dgm:t>
        <a:bodyPr/>
        <a:lstStyle/>
        <a:p>
          <a:endParaRPr lang="en-GB"/>
        </a:p>
      </dgm:t>
    </dgm:pt>
    <dgm:pt modelId="{74AADA9E-F488-4AD7-A0FC-0FA1A57356E4}">
      <dgm:prSet phldrT="[Text]" custT="1"/>
      <dgm:spPr/>
      <dgm:t>
        <a:bodyPr/>
        <a:lstStyle/>
        <a:p>
          <a:pPr algn="ctr"/>
          <a:r>
            <a:rPr lang="en-GB" sz="1600" dirty="0" smtClean="0">
              <a:solidFill>
                <a:schemeClr val="tx1"/>
              </a:solidFill>
            </a:rPr>
            <a:t>Due to his ardent love for the Holy Prophet (PBUH) God granted him status of </a:t>
          </a:r>
          <a:r>
            <a:rPr lang="en-GB" sz="1600" dirty="0" err="1" smtClean="0">
              <a:solidFill>
                <a:schemeClr val="tx1"/>
              </a:solidFill>
            </a:rPr>
            <a:t>prophethood</a:t>
          </a:r>
          <a:r>
            <a:rPr lang="en-GB" sz="1600" dirty="0" smtClean="0">
              <a:solidFill>
                <a:schemeClr val="tx1"/>
              </a:solidFill>
            </a:rPr>
            <a:t> so that he could take the task of the Holy Prophet (PBUH) further. However, this was a </a:t>
          </a:r>
          <a:r>
            <a:rPr lang="en-GB" sz="1600" dirty="0" err="1" smtClean="0">
              <a:solidFill>
                <a:schemeClr val="tx1"/>
              </a:solidFill>
            </a:rPr>
            <a:t>prophethood</a:t>
          </a:r>
          <a:r>
            <a:rPr lang="en-GB" sz="1600" dirty="0" smtClean="0">
              <a:solidFill>
                <a:schemeClr val="tx1"/>
              </a:solidFill>
            </a:rPr>
            <a:t> which was not law-bearing and was in a shadow-like capacity </a:t>
          </a:r>
          <a:endParaRPr lang="en-GB" sz="1600" dirty="0">
            <a:solidFill>
              <a:schemeClr val="tx1"/>
            </a:solidFill>
          </a:endParaRPr>
        </a:p>
      </dgm:t>
    </dgm:pt>
    <dgm:pt modelId="{AF5B0EBA-7A6E-4F8A-B404-CD33A2C1AFD7}" type="parTrans" cxnId="{E4A2943C-479B-482F-802E-C6DE792253E7}">
      <dgm:prSet/>
      <dgm:spPr/>
      <dgm:t>
        <a:bodyPr/>
        <a:lstStyle/>
        <a:p>
          <a:pPr algn="ctr"/>
          <a:endParaRPr lang="en-GB"/>
        </a:p>
      </dgm:t>
    </dgm:pt>
    <dgm:pt modelId="{55148FEE-CB54-485B-853A-08BC75D9D755}" type="sibTrans" cxnId="{E4A2943C-479B-482F-802E-C6DE792253E7}">
      <dgm:prSet/>
      <dgm:spPr/>
      <dgm:t>
        <a:bodyPr/>
        <a:lstStyle/>
        <a:p>
          <a:pPr algn="ctr"/>
          <a:endParaRPr lang="en-GB"/>
        </a:p>
      </dgm:t>
    </dgm:pt>
    <dgm:pt modelId="{00919851-6B67-4A97-9ED2-F4D05F505955}">
      <dgm:prSet custT="1"/>
      <dgm:spPr>
        <a:solidFill>
          <a:schemeClr val="accent1">
            <a:lumMod val="60000"/>
            <a:lumOff val="40000"/>
          </a:schemeClr>
        </a:solidFill>
      </dgm:spPr>
      <dgm:t>
        <a:bodyPr/>
        <a:lstStyle/>
        <a:p>
          <a:pPr algn="ctr"/>
          <a:r>
            <a:rPr lang="en-GB" sz="1600" dirty="0" err="1" smtClean="0">
              <a:solidFill>
                <a:schemeClr val="tx1"/>
              </a:solidFill>
            </a:rPr>
            <a:t>Hudhur</a:t>
          </a:r>
          <a:r>
            <a:rPr lang="en-GB" sz="1600" dirty="0" smtClean="0">
              <a:solidFill>
                <a:schemeClr val="tx1"/>
              </a:solidFill>
            </a:rPr>
            <a:t> gave a discourse on ultimate triumph of divine communities</a:t>
          </a:r>
          <a:r>
            <a:rPr lang="en-GB" sz="1800" dirty="0" smtClean="0"/>
            <a:t>.</a:t>
          </a:r>
          <a:endParaRPr lang="en-GB" sz="1800" b="0" u="none" dirty="0"/>
        </a:p>
      </dgm:t>
    </dgm:pt>
    <dgm:pt modelId="{2BF3932D-EB23-4A93-9999-EB61AE96628C}" type="parTrans" cxnId="{B870DA17-DC65-4B5E-9689-C49E829CD717}">
      <dgm:prSet/>
      <dgm:spPr/>
      <dgm:t>
        <a:bodyPr/>
        <a:lstStyle/>
        <a:p>
          <a:pPr algn="ctr"/>
          <a:endParaRPr lang="en-GB"/>
        </a:p>
      </dgm:t>
    </dgm:pt>
    <dgm:pt modelId="{355FF7CF-6660-481F-BAAD-41621CAAB4CF}" type="sibTrans" cxnId="{B870DA17-DC65-4B5E-9689-C49E829CD717}">
      <dgm:prSet/>
      <dgm:spPr/>
      <dgm:t>
        <a:bodyPr/>
        <a:lstStyle/>
        <a:p>
          <a:pPr algn="ctr"/>
          <a:endParaRPr lang="en-GB"/>
        </a:p>
      </dgm:t>
    </dgm:pt>
    <dgm:pt modelId="{371EA2A0-6715-4A48-B14F-2D7A20F5E97D}">
      <dgm:prSet custT="1"/>
      <dgm:spPr/>
      <dgm:t>
        <a:bodyPr/>
        <a:lstStyle/>
        <a:p>
          <a:pPr algn="ctr"/>
          <a:r>
            <a:rPr lang="en-GB" sz="1600" dirty="0" err="1" smtClean="0">
              <a:solidFill>
                <a:schemeClr val="tx1"/>
              </a:solidFill>
            </a:rPr>
            <a:t>Hudhur</a:t>
          </a:r>
          <a:r>
            <a:rPr lang="en-GB" sz="1600" dirty="0" smtClean="0">
              <a:solidFill>
                <a:schemeClr val="tx1"/>
              </a:solidFill>
            </a:rPr>
            <a:t> said that we firmly believe that the Promised Messiah (on whom be peace) was from God</a:t>
          </a:r>
          <a:r>
            <a:rPr lang="en-GB" sz="1300" dirty="0" smtClean="0">
              <a:solidFill>
                <a:schemeClr val="tx1"/>
              </a:solidFill>
            </a:rPr>
            <a:t>.</a:t>
          </a:r>
          <a:endParaRPr lang="en-GB" sz="1300" dirty="0">
            <a:solidFill>
              <a:schemeClr val="tx1"/>
            </a:solidFill>
          </a:endParaRPr>
        </a:p>
      </dgm:t>
    </dgm:pt>
    <dgm:pt modelId="{3A2C380B-9710-4B0B-90F2-68CF04F232E9}" type="parTrans" cxnId="{E04B3F37-D4CB-4CD4-8E98-43E7CCA776F0}">
      <dgm:prSet/>
      <dgm:spPr/>
      <dgm:t>
        <a:bodyPr/>
        <a:lstStyle/>
        <a:p>
          <a:pPr algn="ctr"/>
          <a:endParaRPr lang="en-GB"/>
        </a:p>
      </dgm:t>
    </dgm:pt>
    <dgm:pt modelId="{145830F3-5799-4FF7-8F29-CD5D63D63C37}" type="sibTrans" cxnId="{E04B3F37-D4CB-4CD4-8E98-43E7CCA776F0}">
      <dgm:prSet/>
      <dgm:spPr/>
      <dgm:t>
        <a:bodyPr/>
        <a:lstStyle/>
        <a:p>
          <a:pPr algn="ctr"/>
          <a:endParaRPr lang="en-GB"/>
        </a:p>
      </dgm:t>
    </dgm:pt>
    <dgm:pt modelId="{F7D9F852-E913-414F-B6FD-D15FDB259C90}">
      <dgm:prSet custT="1"/>
      <dgm:spPr>
        <a:solidFill>
          <a:schemeClr val="accent1">
            <a:lumMod val="75000"/>
          </a:schemeClr>
        </a:solidFill>
      </dgm:spPr>
      <dgm:t>
        <a:bodyPr/>
        <a:lstStyle/>
        <a:p>
          <a:pPr algn="ctr"/>
          <a:r>
            <a:rPr lang="en-GB" sz="1600" dirty="0" smtClean="0">
              <a:solidFill>
                <a:schemeClr val="tx1"/>
              </a:solidFill>
            </a:rPr>
            <a:t>When divine communities progress, their detractors try their utmost to stop their progress by means of force or through the help of supporters whom they deem powerful.</a:t>
          </a:r>
          <a:endParaRPr lang="en-GB" sz="1600" dirty="0">
            <a:solidFill>
              <a:schemeClr val="tx1"/>
            </a:solidFill>
          </a:endParaRPr>
        </a:p>
      </dgm:t>
    </dgm:pt>
    <dgm:pt modelId="{545CE1B6-1C21-4ADF-89E0-96CFEC850DF9}" type="parTrans" cxnId="{003B626A-D903-481D-B541-2CDA212AEB26}">
      <dgm:prSet/>
      <dgm:spPr/>
      <dgm:t>
        <a:bodyPr/>
        <a:lstStyle/>
        <a:p>
          <a:endParaRPr lang="en-GB"/>
        </a:p>
      </dgm:t>
    </dgm:pt>
    <dgm:pt modelId="{55E41CDB-4364-4FB7-94E5-58D84CD4658F}" type="sibTrans" cxnId="{003B626A-D903-481D-B541-2CDA212AEB26}">
      <dgm:prSet/>
      <dgm:spPr/>
      <dgm:t>
        <a:bodyPr/>
        <a:lstStyle/>
        <a:p>
          <a:endParaRPr lang="en-GB"/>
        </a:p>
      </dgm:t>
    </dgm:pt>
    <dgm:pt modelId="{19544917-8A8F-43CE-BA72-2F9D61B0FDCB}">
      <dgm:prSet custT="1"/>
      <dgm:spPr/>
      <dgm:t>
        <a:bodyPr/>
        <a:lstStyle/>
        <a:p>
          <a:r>
            <a:rPr lang="en-US" sz="1600" dirty="0" smtClean="0">
              <a:solidFill>
                <a:schemeClr val="tx1"/>
              </a:solidFill>
            </a:rPr>
            <a:t>The ultimate triumph most certainly belongs to divine communities</a:t>
          </a:r>
          <a:r>
            <a:rPr lang="en-US" sz="1300" dirty="0" smtClean="0"/>
            <a:t>. </a:t>
          </a:r>
          <a:r>
            <a:rPr lang="en-GB" sz="1300" dirty="0" smtClean="0"/>
            <a:t> </a:t>
          </a:r>
          <a:endParaRPr lang="en-GB" sz="1300" dirty="0"/>
        </a:p>
      </dgm:t>
    </dgm:pt>
    <dgm:pt modelId="{2A5D15DD-0D10-45B8-B5E7-7F7CA47F549B}" type="parTrans" cxnId="{C129A931-171D-4403-82D2-2929C89DDBED}">
      <dgm:prSet/>
      <dgm:spPr/>
      <dgm:t>
        <a:bodyPr/>
        <a:lstStyle/>
        <a:p>
          <a:endParaRPr lang="en-GB"/>
        </a:p>
      </dgm:t>
    </dgm:pt>
    <dgm:pt modelId="{88AB971D-5CA6-4635-AF5A-7F1EAFD112AA}" type="sibTrans" cxnId="{C129A931-171D-4403-82D2-2929C89DDBED}">
      <dgm:prSet/>
      <dgm:spPr/>
      <dgm:t>
        <a:bodyPr/>
        <a:lstStyle/>
        <a:p>
          <a:endParaRPr lang="en-GB"/>
        </a:p>
      </dgm:t>
    </dgm:pt>
    <dgm:pt modelId="{D8A925F6-C368-4C38-B150-C659FCF07F81}">
      <dgm:prSet custT="1"/>
      <dgm:spPr/>
      <dgm:t>
        <a:bodyPr/>
        <a:lstStyle/>
        <a:p>
          <a:pPr algn="ctr"/>
          <a:r>
            <a:rPr lang="en-US" sz="1600" dirty="0" smtClean="0">
              <a:solidFill>
                <a:schemeClr val="tx1"/>
              </a:solidFill>
            </a:rPr>
            <a:t>Special attention to prayers is needed during these days, may God also cover our faults and may no act of ours be such that it deprives us of experiencing this progress.  </a:t>
          </a:r>
          <a:endParaRPr lang="en-GB" sz="1600" dirty="0">
            <a:solidFill>
              <a:schemeClr val="tx1"/>
            </a:solidFill>
          </a:endParaRPr>
        </a:p>
      </dgm:t>
    </dgm:pt>
    <dgm:pt modelId="{1A27FC8E-AE6C-4C5F-B397-304C2DB6BDB4}" type="parTrans" cxnId="{57188F5E-000C-4E71-83E0-B08F2DED9B0A}">
      <dgm:prSet/>
      <dgm:spPr/>
      <dgm:t>
        <a:bodyPr/>
        <a:lstStyle/>
        <a:p>
          <a:endParaRPr lang="en-GB"/>
        </a:p>
      </dgm:t>
    </dgm:pt>
    <dgm:pt modelId="{24AA5E30-7BFF-47F9-ADD1-7AFF57C99528}" type="sibTrans" cxnId="{57188F5E-000C-4E71-83E0-B08F2DED9B0A}">
      <dgm:prSet/>
      <dgm:spPr/>
      <dgm:t>
        <a:bodyPr/>
        <a:lstStyle/>
        <a:p>
          <a:endParaRPr lang="en-GB"/>
        </a:p>
      </dgm:t>
    </dgm:pt>
    <dgm:pt modelId="{7BE79510-E5E4-4CBD-A44B-B54E8A7C9CF4}">
      <dgm:prSet custT="1"/>
      <dgm:spPr/>
      <dgm:t>
        <a:bodyPr/>
        <a:lstStyle/>
        <a:p>
          <a:pPr algn="ctr"/>
          <a:r>
            <a:rPr lang="en-GB" sz="1600" dirty="0" smtClean="0">
              <a:solidFill>
                <a:schemeClr val="tx1"/>
              </a:solidFill>
            </a:rPr>
            <a:t>Each </a:t>
          </a:r>
          <a:r>
            <a:rPr lang="en-GB" sz="1600" dirty="0" err="1" smtClean="0">
              <a:solidFill>
                <a:schemeClr val="tx1"/>
              </a:solidFill>
            </a:rPr>
            <a:t>Ahmadi</a:t>
          </a:r>
          <a:r>
            <a:rPr lang="en-GB" sz="1600" dirty="0" smtClean="0">
              <a:solidFill>
                <a:schemeClr val="tx1"/>
              </a:solidFill>
            </a:rPr>
            <a:t> should increase his or her religious knowledge and be aware of what he or she believes in and why he or she believes it </a:t>
          </a:r>
          <a:endParaRPr lang="en-GB" sz="1600" dirty="0">
            <a:solidFill>
              <a:schemeClr val="tx1"/>
            </a:solidFill>
          </a:endParaRPr>
        </a:p>
      </dgm:t>
    </dgm:pt>
    <dgm:pt modelId="{2AD13C13-66C8-4095-908C-657EFB4A6875}" type="parTrans" cxnId="{1F2E88D0-197A-401F-A150-F735257D13DE}">
      <dgm:prSet/>
      <dgm:spPr/>
      <dgm:t>
        <a:bodyPr/>
        <a:lstStyle/>
        <a:p>
          <a:endParaRPr lang="en-GB"/>
        </a:p>
      </dgm:t>
    </dgm:pt>
    <dgm:pt modelId="{AB1F756E-C5E6-48E4-A989-5836BD6E39BE}" type="sibTrans" cxnId="{1F2E88D0-197A-401F-A150-F735257D13DE}">
      <dgm:prSet/>
      <dgm:spPr/>
      <dgm:t>
        <a:bodyPr/>
        <a:lstStyle/>
        <a:p>
          <a:endParaRPr lang="en-GB"/>
        </a:p>
      </dgm:t>
    </dgm:pt>
    <dgm:pt modelId="{A4E2225C-80A6-450D-9267-6B9E993D2581}" type="pres">
      <dgm:prSet presAssocID="{E2615AE4-BBDE-4F3B-9952-A1D14B33711B}" presName="linear" presStyleCnt="0">
        <dgm:presLayoutVars>
          <dgm:dir/>
          <dgm:resizeHandles val="exact"/>
        </dgm:presLayoutVars>
      </dgm:prSet>
      <dgm:spPr/>
      <dgm:t>
        <a:bodyPr/>
        <a:lstStyle/>
        <a:p>
          <a:endParaRPr lang="en-GB"/>
        </a:p>
      </dgm:t>
    </dgm:pt>
    <dgm:pt modelId="{5D9720D2-5AE1-4C2A-90FA-4BBCE2C75B63}" type="pres">
      <dgm:prSet presAssocID="{00919851-6B67-4A97-9ED2-F4D05F505955}" presName="comp" presStyleCnt="0"/>
      <dgm:spPr/>
      <dgm:t>
        <a:bodyPr/>
        <a:lstStyle/>
        <a:p>
          <a:endParaRPr lang="en-GB"/>
        </a:p>
      </dgm:t>
    </dgm:pt>
    <dgm:pt modelId="{C3F51F56-F2A9-4F47-97E1-90FC209DE1A1}" type="pres">
      <dgm:prSet presAssocID="{00919851-6B67-4A97-9ED2-F4D05F505955}" presName="box" presStyleLbl="node1" presStyleIdx="0" presStyleCnt="7" custScaleY="68468"/>
      <dgm:spPr/>
      <dgm:t>
        <a:bodyPr/>
        <a:lstStyle/>
        <a:p>
          <a:endParaRPr lang="en-GB"/>
        </a:p>
      </dgm:t>
    </dgm:pt>
    <dgm:pt modelId="{13754A47-8F55-4C86-A11E-1C880B5A0F99}" type="pres">
      <dgm:prSet presAssocID="{00919851-6B67-4A97-9ED2-F4D05F505955}" presName="img" presStyleLbl="fgImgPlace1" presStyleIdx="0" presStyleCnt="7" custScaleY="63115"/>
      <dgm:spPr/>
      <dgm:t>
        <a:bodyPr/>
        <a:lstStyle/>
        <a:p>
          <a:endParaRPr lang="en-GB"/>
        </a:p>
      </dgm:t>
    </dgm:pt>
    <dgm:pt modelId="{EF2E8CDD-057A-4505-BAAC-4A268E325B1E}" type="pres">
      <dgm:prSet presAssocID="{00919851-6B67-4A97-9ED2-F4D05F505955}" presName="text" presStyleLbl="node1" presStyleIdx="0" presStyleCnt="7">
        <dgm:presLayoutVars>
          <dgm:bulletEnabled val="1"/>
        </dgm:presLayoutVars>
      </dgm:prSet>
      <dgm:spPr/>
      <dgm:t>
        <a:bodyPr/>
        <a:lstStyle/>
        <a:p>
          <a:endParaRPr lang="en-GB"/>
        </a:p>
      </dgm:t>
    </dgm:pt>
    <dgm:pt modelId="{3B7FF8E2-4DFD-4F63-B711-BCC3C6269017}" type="pres">
      <dgm:prSet presAssocID="{355FF7CF-6660-481F-BAAD-41621CAAB4CF}" presName="spacer" presStyleCnt="0"/>
      <dgm:spPr/>
      <dgm:t>
        <a:bodyPr/>
        <a:lstStyle/>
        <a:p>
          <a:endParaRPr lang="en-GB"/>
        </a:p>
      </dgm:t>
    </dgm:pt>
    <dgm:pt modelId="{4BD7DC7C-8F2C-4787-93DF-7C57358B592F}" type="pres">
      <dgm:prSet presAssocID="{371EA2A0-6715-4A48-B14F-2D7A20F5E97D}" presName="comp" presStyleCnt="0"/>
      <dgm:spPr/>
      <dgm:t>
        <a:bodyPr/>
        <a:lstStyle/>
        <a:p>
          <a:endParaRPr lang="en-GB"/>
        </a:p>
      </dgm:t>
    </dgm:pt>
    <dgm:pt modelId="{28E318B7-F027-456C-8E6F-E85AF9866FAD}" type="pres">
      <dgm:prSet presAssocID="{371EA2A0-6715-4A48-B14F-2D7A20F5E97D}" presName="box" presStyleLbl="node1" presStyleIdx="1" presStyleCnt="7" custScaleY="77964" custLinFactNeighborX="-69" custLinFactNeighborY="2593"/>
      <dgm:spPr/>
      <dgm:t>
        <a:bodyPr/>
        <a:lstStyle/>
        <a:p>
          <a:endParaRPr lang="en-GB"/>
        </a:p>
      </dgm:t>
    </dgm:pt>
    <dgm:pt modelId="{8C704CCD-6CD5-4351-8687-271C8D3CDC12}" type="pres">
      <dgm:prSet presAssocID="{371EA2A0-6715-4A48-B14F-2D7A20F5E97D}" presName="img" presStyleLbl="fgImgPlace1" presStyleIdx="1" presStyleCnt="7" custScaleY="99041"/>
      <dgm:spPr/>
      <dgm:t>
        <a:bodyPr/>
        <a:lstStyle/>
        <a:p>
          <a:endParaRPr lang="en-GB"/>
        </a:p>
      </dgm:t>
    </dgm:pt>
    <dgm:pt modelId="{0240DDB6-BDE6-4D57-8C1A-0699BE032DD4}" type="pres">
      <dgm:prSet presAssocID="{371EA2A0-6715-4A48-B14F-2D7A20F5E97D}" presName="text" presStyleLbl="node1" presStyleIdx="1" presStyleCnt="7">
        <dgm:presLayoutVars>
          <dgm:bulletEnabled val="1"/>
        </dgm:presLayoutVars>
      </dgm:prSet>
      <dgm:spPr/>
      <dgm:t>
        <a:bodyPr/>
        <a:lstStyle/>
        <a:p>
          <a:endParaRPr lang="en-GB"/>
        </a:p>
      </dgm:t>
    </dgm:pt>
    <dgm:pt modelId="{A639684E-9B32-4031-890D-FCE0EA849FA3}" type="pres">
      <dgm:prSet presAssocID="{145830F3-5799-4FF7-8F29-CD5D63D63C37}" presName="spacer" presStyleCnt="0"/>
      <dgm:spPr/>
      <dgm:t>
        <a:bodyPr/>
        <a:lstStyle/>
        <a:p>
          <a:endParaRPr lang="en-GB"/>
        </a:p>
      </dgm:t>
    </dgm:pt>
    <dgm:pt modelId="{723691E1-0AB1-424D-BF79-F0E5E208994D}" type="pres">
      <dgm:prSet presAssocID="{74AADA9E-F488-4AD7-A0FC-0FA1A57356E4}" presName="comp" presStyleCnt="0"/>
      <dgm:spPr/>
      <dgm:t>
        <a:bodyPr/>
        <a:lstStyle/>
        <a:p>
          <a:endParaRPr lang="en-GB"/>
        </a:p>
      </dgm:t>
    </dgm:pt>
    <dgm:pt modelId="{148B2E20-A254-4A00-B8CA-FDBC1D947EE5}" type="pres">
      <dgm:prSet presAssocID="{74AADA9E-F488-4AD7-A0FC-0FA1A57356E4}" presName="box" presStyleLbl="node1" presStyleIdx="2" presStyleCnt="7" custScaleY="144695"/>
      <dgm:spPr/>
      <dgm:t>
        <a:bodyPr/>
        <a:lstStyle/>
        <a:p>
          <a:endParaRPr lang="en-GB"/>
        </a:p>
      </dgm:t>
    </dgm:pt>
    <dgm:pt modelId="{B85B044E-A4A0-4F86-80D8-E74D9E599169}" type="pres">
      <dgm:prSet presAssocID="{74AADA9E-F488-4AD7-A0FC-0FA1A57356E4}" presName="img" presStyleLbl="fgImgPlace1" presStyleIdx="2" presStyleCnt="7" custScaleY="129230"/>
      <dgm:spPr/>
      <dgm:t>
        <a:bodyPr/>
        <a:lstStyle/>
        <a:p>
          <a:endParaRPr lang="en-GB"/>
        </a:p>
      </dgm:t>
    </dgm:pt>
    <dgm:pt modelId="{52EB3B9E-438A-4B4E-B0C7-27F0CBE70FDB}" type="pres">
      <dgm:prSet presAssocID="{74AADA9E-F488-4AD7-A0FC-0FA1A57356E4}" presName="text" presStyleLbl="node1" presStyleIdx="2" presStyleCnt="7">
        <dgm:presLayoutVars>
          <dgm:bulletEnabled val="1"/>
        </dgm:presLayoutVars>
      </dgm:prSet>
      <dgm:spPr/>
      <dgm:t>
        <a:bodyPr/>
        <a:lstStyle/>
        <a:p>
          <a:endParaRPr lang="en-GB"/>
        </a:p>
      </dgm:t>
    </dgm:pt>
    <dgm:pt modelId="{7513E0D2-A59A-4C42-893D-13FA91F37F9C}" type="pres">
      <dgm:prSet presAssocID="{55148FEE-CB54-485B-853A-08BC75D9D755}" presName="spacer" presStyleCnt="0"/>
      <dgm:spPr/>
      <dgm:t>
        <a:bodyPr/>
        <a:lstStyle/>
        <a:p>
          <a:endParaRPr lang="en-GB"/>
        </a:p>
      </dgm:t>
    </dgm:pt>
    <dgm:pt modelId="{94911E61-B5DE-47EF-BE5F-A8303F906799}" type="pres">
      <dgm:prSet presAssocID="{7BE79510-E5E4-4CBD-A44B-B54E8A7C9CF4}" presName="comp" presStyleCnt="0"/>
      <dgm:spPr/>
    </dgm:pt>
    <dgm:pt modelId="{190DBF25-EAED-4F67-B7AE-A1FF3D9D6A90}" type="pres">
      <dgm:prSet presAssocID="{7BE79510-E5E4-4CBD-A44B-B54E8A7C9CF4}" presName="box" presStyleLbl="node1" presStyleIdx="3" presStyleCnt="7"/>
      <dgm:spPr/>
      <dgm:t>
        <a:bodyPr/>
        <a:lstStyle/>
        <a:p>
          <a:endParaRPr lang="en-GB"/>
        </a:p>
      </dgm:t>
    </dgm:pt>
    <dgm:pt modelId="{E74E811D-17E3-40AE-8A34-60EF239FBD84}" type="pres">
      <dgm:prSet presAssocID="{7BE79510-E5E4-4CBD-A44B-B54E8A7C9CF4}" presName="img" presStyleLbl="fgImgPlace1" presStyleIdx="3" presStyleCnt="7" custScaleY="93882"/>
      <dgm:spPr/>
    </dgm:pt>
    <dgm:pt modelId="{1A63E746-F88E-47E3-98AB-A1BB95F0F7EE}" type="pres">
      <dgm:prSet presAssocID="{7BE79510-E5E4-4CBD-A44B-B54E8A7C9CF4}" presName="text" presStyleLbl="node1" presStyleIdx="3" presStyleCnt="7">
        <dgm:presLayoutVars>
          <dgm:bulletEnabled val="1"/>
        </dgm:presLayoutVars>
      </dgm:prSet>
      <dgm:spPr/>
      <dgm:t>
        <a:bodyPr/>
        <a:lstStyle/>
        <a:p>
          <a:endParaRPr lang="en-GB"/>
        </a:p>
      </dgm:t>
    </dgm:pt>
    <dgm:pt modelId="{6F797355-1BDA-4E00-A508-AFDBF7781DDF}" type="pres">
      <dgm:prSet presAssocID="{AB1F756E-C5E6-48E4-A989-5836BD6E39BE}" presName="spacer" presStyleCnt="0"/>
      <dgm:spPr/>
    </dgm:pt>
    <dgm:pt modelId="{F6E6C152-D330-4117-B26B-BB6B523BF9BE}" type="pres">
      <dgm:prSet presAssocID="{F7D9F852-E913-414F-B6FD-D15FDB259C90}" presName="comp" presStyleCnt="0"/>
      <dgm:spPr/>
    </dgm:pt>
    <dgm:pt modelId="{2DAA9A5B-60A4-4955-8275-B761A1918E3B}" type="pres">
      <dgm:prSet presAssocID="{F7D9F852-E913-414F-B6FD-D15FDB259C90}" presName="box" presStyleLbl="node1" presStyleIdx="4" presStyleCnt="7"/>
      <dgm:spPr/>
      <dgm:t>
        <a:bodyPr/>
        <a:lstStyle/>
        <a:p>
          <a:endParaRPr lang="en-GB"/>
        </a:p>
      </dgm:t>
    </dgm:pt>
    <dgm:pt modelId="{F1831675-EE8F-4D24-A461-606B2A8DDEC9}" type="pres">
      <dgm:prSet presAssocID="{F7D9F852-E913-414F-B6FD-D15FDB259C90}" presName="img" presStyleLbl="fgImgPlace1" presStyleIdx="4" presStyleCnt="7"/>
      <dgm:spPr/>
    </dgm:pt>
    <dgm:pt modelId="{E1A09E95-6A45-40D9-8CA8-45B4A2A282A4}" type="pres">
      <dgm:prSet presAssocID="{F7D9F852-E913-414F-B6FD-D15FDB259C90}" presName="text" presStyleLbl="node1" presStyleIdx="4" presStyleCnt="7">
        <dgm:presLayoutVars>
          <dgm:bulletEnabled val="1"/>
        </dgm:presLayoutVars>
      </dgm:prSet>
      <dgm:spPr/>
      <dgm:t>
        <a:bodyPr/>
        <a:lstStyle/>
        <a:p>
          <a:endParaRPr lang="en-GB"/>
        </a:p>
      </dgm:t>
    </dgm:pt>
    <dgm:pt modelId="{CD40BA1C-760C-4D35-B3D7-74A73F1BCEB3}" type="pres">
      <dgm:prSet presAssocID="{55E41CDB-4364-4FB7-94E5-58D84CD4658F}" presName="spacer" presStyleCnt="0"/>
      <dgm:spPr/>
    </dgm:pt>
    <dgm:pt modelId="{E8D6E857-F217-4A87-B554-CBCD1B06215E}" type="pres">
      <dgm:prSet presAssocID="{19544917-8A8F-43CE-BA72-2F9D61B0FDCB}" presName="comp" presStyleCnt="0"/>
      <dgm:spPr/>
    </dgm:pt>
    <dgm:pt modelId="{B8513E59-D960-4BA0-B8FC-D1F8D7004275}" type="pres">
      <dgm:prSet presAssocID="{19544917-8A8F-43CE-BA72-2F9D61B0FDCB}" presName="box" presStyleLbl="node1" presStyleIdx="5" presStyleCnt="7" custScaleY="61741"/>
      <dgm:spPr/>
      <dgm:t>
        <a:bodyPr/>
        <a:lstStyle/>
        <a:p>
          <a:endParaRPr lang="en-GB"/>
        </a:p>
      </dgm:t>
    </dgm:pt>
    <dgm:pt modelId="{25FCC179-B933-43D9-9556-4B920101FCCD}" type="pres">
      <dgm:prSet presAssocID="{19544917-8A8F-43CE-BA72-2F9D61B0FDCB}" presName="img" presStyleLbl="fgImgPlace1" presStyleIdx="5" presStyleCnt="7" custScaleY="53256"/>
      <dgm:spPr/>
    </dgm:pt>
    <dgm:pt modelId="{E42ED895-7BE2-4321-994C-7D5B1A19E0BF}" type="pres">
      <dgm:prSet presAssocID="{19544917-8A8F-43CE-BA72-2F9D61B0FDCB}" presName="text" presStyleLbl="node1" presStyleIdx="5" presStyleCnt="7">
        <dgm:presLayoutVars>
          <dgm:bulletEnabled val="1"/>
        </dgm:presLayoutVars>
      </dgm:prSet>
      <dgm:spPr/>
      <dgm:t>
        <a:bodyPr/>
        <a:lstStyle/>
        <a:p>
          <a:endParaRPr lang="en-GB"/>
        </a:p>
      </dgm:t>
    </dgm:pt>
    <dgm:pt modelId="{06B80EC0-5C48-4493-800A-0C86428571AE}" type="pres">
      <dgm:prSet presAssocID="{88AB971D-5CA6-4635-AF5A-7F1EAFD112AA}" presName="spacer" presStyleCnt="0"/>
      <dgm:spPr/>
    </dgm:pt>
    <dgm:pt modelId="{32716679-CBB2-4719-A22C-CC5CF562AFFB}" type="pres">
      <dgm:prSet presAssocID="{D8A925F6-C368-4C38-B150-C659FCF07F81}" presName="comp" presStyleCnt="0"/>
      <dgm:spPr/>
    </dgm:pt>
    <dgm:pt modelId="{CDBBF465-97F7-4DF9-B1C5-90C5CB03678F}" type="pres">
      <dgm:prSet presAssocID="{D8A925F6-C368-4C38-B150-C659FCF07F81}" presName="box" presStyleLbl="node1" presStyleIdx="6" presStyleCnt="7"/>
      <dgm:spPr/>
      <dgm:t>
        <a:bodyPr/>
        <a:lstStyle/>
        <a:p>
          <a:endParaRPr lang="en-GB"/>
        </a:p>
      </dgm:t>
    </dgm:pt>
    <dgm:pt modelId="{47F80541-3988-4A80-9F81-4126485A0E63}" type="pres">
      <dgm:prSet presAssocID="{D8A925F6-C368-4C38-B150-C659FCF07F81}" presName="img" presStyleLbl="fgImgPlace1" presStyleIdx="6" presStyleCnt="7" custScaleY="73634"/>
      <dgm:spPr/>
    </dgm:pt>
    <dgm:pt modelId="{52941A05-B949-4C39-80AC-222ADF589E9F}" type="pres">
      <dgm:prSet presAssocID="{D8A925F6-C368-4C38-B150-C659FCF07F81}" presName="text" presStyleLbl="node1" presStyleIdx="6" presStyleCnt="7">
        <dgm:presLayoutVars>
          <dgm:bulletEnabled val="1"/>
        </dgm:presLayoutVars>
      </dgm:prSet>
      <dgm:spPr/>
      <dgm:t>
        <a:bodyPr/>
        <a:lstStyle/>
        <a:p>
          <a:endParaRPr lang="en-GB"/>
        </a:p>
      </dgm:t>
    </dgm:pt>
  </dgm:ptLst>
  <dgm:cxnLst>
    <dgm:cxn modelId="{57188F5E-000C-4E71-83E0-B08F2DED9B0A}" srcId="{E2615AE4-BBDE-4F3B-9952-A1D14B33711B}" destId="{D8A925F6-C368-4C38-B150-C659FCF07F81}" srcOrd="6" destOrd="0" parTransId="{1A27FC8E-AE6C-4C5F-B397-304C2DB6BDB4}" sibTransId="{24AA5E30-7BFF-47F9-ADD1-7AFF57C99528}"/>
    <dgm:cxn modelId="{A5404845-AEBC-4D00-81D0-2ABB14866E28}" type="presOf" srcId="{00919851-6B67-4A97-9ED2-F4D05F505955}" destId="{C3F51F56-F2A9-4F47-97E1-90FC209DE1A1}" srcOrd="0" destOrd="0" presId="urn:microsoft.com/office/officeart/2005/8/layout/vList4#1"/>
    <dgm:cxn modelId="{E04B3F37-D4CB-4CD4-8E98-43E7CCA776F0}" srcId="{E2615AE4-BBDE-4F3B-9952-A1D14B33711B}" destId="{371EA2A0-6715-4A48-B14F-2D7A20F5E97D}" srcOrd="1" destOrd="0" parTransId="{3A2C380B-9710-4B0B-90F2-68CF04F232E9}" sibTransId="{145830F3-5799-4FF7-8F29-CD5D63D63C37}"/>
    <dgm:cxn modelId="{C678195B-B460-4FD3-B091-534D5CD9F2D5}" type="presOf" srcId="{371EA2A0-6715-4A48-B14F-2D7A20F5E97D}" destId="{0240DDB6-BDE6-4D57-8C1A-0699BE032DD4}" srcOrd="1" destOrd="0" presId="urn:microsoft.com/office/officeart/2005/8/layout/vList4#1"/>
    <dgm:cxn modelId="{003B626A-D903-481D-B541-2CDA212AEB26}" srcId="{E2615AE4-BBDE-4F3B-9952-A1D14B33711B}" destId="{F7D9F852-E913-414F-B6FD-D15FDB259C90}" srcOrd="4" destOrd="0" parTransId="{545CE1B6-1C21-4ADF-89E0-96CFEC850DF9}" sibTransId="{55E41CDB-4364-4FB7-94E5-58D84CD4658F}"/>
    <dgm:cxn modelId="{B870DA17-DC65-4B5E-9689-C49E829CD717}" srcId="{E2615AE4-BBDE-4F3B-9952-A1D14B33711B}" destId="{00919851-6B67-4A97-9ED2-F4D05F505955}" srcOrd="0" destOrd="0" parTransId="{2BF3932D-EB23-4A93-9999-EB61AE96628C}" sibTransId="{355FF7CF-6660-481F-BAAD-41621CAAB4CF}"/>
    <dgm:cxn modelId="{C129A931-171D-4403-82D2-2929C89DDBED}" srcId="{E2615AE4-BBDE-4F3B-9952-A1D14B33711B}" destId="{19544917-8A8F-43CE-BA72-2F9D61B0FDCB}" srcOrd="5" destOrd="0" parTransId="{2A5D15DD-0D10-45B8-B5E7-7F7CA47F549B}" sibTransId="{88AB971D-5CA6-4635-AF5A-7F1EAFD112AA}"/>
    <dgm:cxn modelId="{0C4244BE-A6BD-432C-9D63-0E01804A6D9B}" type="presOf" srcId="{74AADA9E-F488-4AD7-A0FC-0FA1A57356E4}" destId="{52EB3B9E-438A-4B4E-B0C7-27F0CBE70FDB}" srcOrd="1" destOrd="0" presId="urn:microsoft.com/office/officeart/2005/8/layout/vList4#1"/>
    <dgm:cxn modelId="{FDEB2A1D-93B7-42E0-A371-112A8524E568}" type="presOf" srcId="{00919851-6B67-4A97-9ED2-F4D05F505955}" destId="{EF2E8CDD-057A-4505-BAAC-4A268E325B1E}" srcOrd="1" destOrd="0" presId="urn:microsoft.com/office/officeart/2005/8/layout/vList4#1"/>
    <dgm:cxn modelId="{93309127-891E-42D5-A24B-47365C80CB09}" type="presOf" srcId="{19544917-8A8F-43CE-BA72-2F9D61B0FDCB}" destId="{B8513E59-D960-4BA0-B8FC-D1F8D7004275}" srcOrd="0" destOrd="0" presId="urn:microsoft.com/office/officeart/2005/8/layout/vList4#1"/>
    <dgm:cxn modelId="{74E708DE-4CDC-4071-8E5C-140C0601F94D}" type="presOf" srcId="{371EA2A0-6715-4A48-B14F-2D7A20F5E97D}" destId="{28E318B7-F027-456C-8E6F-E85AF9866FAD}" srcOrd="0" destOrd="0" presId="urn:microsoft.com/office/officeart/2005/8/layout/vList4#1"/>
    <dgm:cxn modelId="{57E2AF40-F2F0-494C-B7D8-7D6D253E803A}" type="presOf" srcId="{19544917-8A8F-43CE-BA72-2F9D61B0FDCB}" destId="{E42ED895-7BE2-4321-994C-7D5B1A19E0BF}" srcOrd="1" destOrd="0" presId="urn:microsoft.com/office/officeart/2005/8/layout/vList4#1"/>
    <dgm:cxn modelId="{1F2E88D0-197A-401F-A150-F735257D13DE}" srcId="{E2615AE4-BBDE-4F3B-9952-A1D14B33711B}" destId="{7BE79510-E5E4-4CBD-A44B-B54E8A7C9CF4}" srcOrd="3" destOrd="0" parTransId="{2AD13C13-66C8-4095-908C-657EFB4A6875}" sibTransId="{AB1F756E-C5E6-48E4-A989-5836BD6E39BE}"/>
    <dgm:cxn modelId="{76D3FD49-A3DF-433E-BA31-212FD7AE5850}" type="presOf" srcId="{74AADA9E-F488-4AD7-A0FC-0FA1A57356E4}" destId="{148B2E20-A254-4A00-B8CA-FDBC1D947EE5}" srcOrd="0" destOrd="0" presId="urn:microsoft.com/office/officeart/2005/8/layout/vList4#1"/>
    <dgm:cxn modelId="{E4A2943C-479B-482F-802E-C6DE792253E7}" srcId="{E2615AE4-BBDE-4F3B-9952-A1D14B33711B}" destId="{74AADA9E-F488-4AD7-A0FC-0FA1A57356E4}" srcOrd="2" destOrd="0" parTransId="{AF5B0EBA-7A6E-4F8A-B404-CD33A2C1AFD7}" sibTransId="{55148FEE-CB54-485B-853A-08BC75D9D755}"/>
    <dgm:cxn modelId="{3FBBE02C-3057-42DE-9BB2-77CBC7C43A72}" type="presOf" srcId="{7BE79510-E5E4-4CBD-A44B-B54E8A7C9CF4}" destId="{1A63E746-F88E-47E3-98AB-A1BB95F0F7EE}" srcOrd="1" destOrd="0" presId="urn:microsoft.com/office/officeart/2005/8/layout/vList4#1"/>
    <dgm:cxn modelId="{882173B3-839E-4511-B7D9-AC985EA7B492}" type="presOf" srcId="{7BE79510-E5E4-4CBD-A44B-B54E8A7C9CF4}" destId="{190DBF25-EAED-4F67-B7AE-A1FF3D9D6A90}" srcOrd="0" destOrd="0" presId="urn:microsoft.com/office/officeart/2005/8/layout/vList4#1"/>
    <dgm:cxn modelId="{49D06E76-678B-4B5B-AF24-DFFACE72A701}" type="presOf" srcId="{E2615AE4-BBDE-4F3B-9952-A1D14B33711B}" destId="{A4E2225C-80A6-450D-9267-6B9E993D2581}" srcOrd="0" destOrd="0" presId="urn:microsoft.com/office/officeart/2005/8/layout/vList4#1"/>
    <dgm:cxn modelId="{3BAB89A5-1266-4D15-A610-92C9FE9F0565}" type="presOf" srcId="{D8A925F6-C368-4C38-B150-C659FCF07F81}" destId="{52941A05-B949-4C39-80AC-222ADF589E9F}" srcOrd="1" destOrd="0" presId="urn:microsoft.com/office/officeart/2005/8/layout/vList4#1"/>
    <dgm:cxn modelId="{5F705A43-4ACA-4C9B-95BF-2E3CEFF2C2D3}" type="presOf" srcId="{D8A925F6-C368-4C38-B150-C659FCF07F81}" destId="{CDBBF465-97F7-4DF9-B1C5-90C5CB03678F}" srcOrd="0" destOrd="0" presId="urn:microsoft.com/office/officeart/2005/8/layout/vList4#1"/>
    <dgm:cxn modelId="{3E2FF4AD-5594-47DD-9A9E-6D14BA27BB05}" type="presOf" srcId="{F7D9F852-E913-414F-B6FD-D15FDB259C90}" destId="{E1A09E95-6A45-40D9-8CA8-45B4A2A282A4}" srcOrd="1" destOrd="0" presId="urn:microsoft.com/office/officeart/2005/8/layout/vList4#1"/>
    <dgm:cxn modelId="{29A93367-C977-4667-BCBB-84B8F7FB0E82}" type="presOf" srcId="{F7D9F852-E913-414F-B6FD-D15FDB259C90}" destId="{2DAA9A5B-60A4-4955-8275-B761A1918E3B}" srcOrd="0" destOrd="0" presId="urn:microsoft.com/office/officeart/2005/8/layout/vList4#1"/>
    <dgm:cxn modelId="{D94BE8C6-BB3C-4D24-B5AA-C1C9857DA0FC}" type="presParOf" srcId="{A4E2225C-80A6-450D-9267-6B9E993D2581}" destId="{5D9720D2-5AE1-4C2A-90FA-4BBCE2C75B63}" srcOrd="0" destOrd="0" presId="urn:microsoft.com/office/officeart/2005/8/layout/vList4#1"/>
    <dgm:cxn modelId="{C5EAA56F-6764-4243-BC84-CD583FFC6BC0}" type="presParOf" srcId="{5D9720D2-5AE1-4C2A-90FA-4BBCE2C75B63}" destId="{C3F51F56-F2A9-4F47-97E1-90FC209DE1A1}" srcOrd="0" destOrd="0" presId="urn:microsoft.com/office/officeart/2005/8/layout/vList4#1"/>
    <dgm:cxn modelId="{A8EB096B-902F-4C8B-BBEC-22038B725CEA}" type="presParOf" srcId="{5D9720D2-5AE1-4C2A-90FA-4BBCE2C75B63}" destId="{13754A47-8F55-4C86-A11E-1C880B5A0F99}" srcOrd="1" destOrd="0" presId="urn:microsoft.com/office/officeart/2005/8/layout/vList4#1"/>
    <dgm:cxn modelId="{FCA65307-C371-4372-80CD-64F842C056CC}" type="presParOf" srcId="{5D9720D2-5AE1-4C2A-90FA-4BBCE2C75B63}" destId="{EF2E8CDD-057A-4505-BAAC-4A268E325B1E}" srcOrd="2" destOrd="0" presId="urn:microsoft.com/office/officeart/2005/8/layout/vList4#1"/>
    <dgm:cxn modelId="{302DB769-4057-4F0C-B8B8-CFB555DA9CDA}" type="presParOf" srcId="{A4E2225C-80A6-450D-9267-6B9E993D2581}" destId="{3B7FF8E2-4DFD-4F63-B711-BCC3C6269017}" srcOrd="1" destOrd="0" presId="urn:microsoft.com/office/officeart/2005/8/layout/vList4#1"/>
    <dgm:cxn modelId="{1425DDEA-27AC-42AB-89F8-877DC38AA225}" type="presParOf" srcId="{A4E2225C-80A6-450D-9267-6B9E993D2581}" destId="{4BD7DC7C-8F2C-4787-93DF-7C57358B592F}" srcOrd="2" destOrd="0" presId="urn:microsoft.com/office/officeart/2005/8/layout/vList4#1"/>
    <dgm:cxn modelId="{776EC536-7343-447C-B585-B6320408D9CA}" type="presParOf" srcId="{4BD7DC7C-8F2C-4787-93DF-7C57358B592F}" destId="{28E318B7-F027-456C-8E6F-E85AF9866FAD}" srcOrd="0" destOrd="0" presId="urn:microsoft.com/office/officeart/2005/8/layout/vList4#1"/>
    <dgm:cxn modelId="{0ADAFEA2-26B1-48E1-A17D-A240C78C0966}" type="presParOf" srcId="{4BD7DC7C-8F2C-4787-93DF-7C57358B592F}" destId="{8C704CCD-6CD5-4351-8687-271C8D3CDC12}" srcOrd="1" destOrd="0" presId="urn:microsoft.com/office/officeart/2005/8/layout/vList4#1"/>
    <dgm:cxn modelId="{FB4C6314-88A8-473F-8CE4-5ED8E4A9DB5C}" type="presParOf" srcId="{4BD7DC7C-8F2C-4787-93DF-7C57358B592F}" destId="{0240DDB6-BDE6-4D57-8C1A-0699BE032DD4}" srcOrd="2" destOrd="0" presId="urn:microsoft.com/office/officeart/2005/8/layout/vList4#1"/>
    <dgm:cxn modelId="{ECF0DBBF-0225-4B66-A79A-046CFC0A7EA9}" type="presParOf" srcId="{A4E2225C-80A6-450D-9267-6B9E993D2581}" destId="{A639684E-9B32-4031-890D-FCE0EA849FA3}" srcOrd="3" destOrd="0" presId="urn:microsoft.com/office/officeart/2005/8/layout/vList4#1"/>
    <dgm:cxn modelId="{55E1BF76-85D7-4DDA-98F8-8C2DD6F14B54}" type="presParOf" srcId="{A4E2225C-80A6-450D-9267-6B9E993D2581}" destId="{723691E1-0AB1-424D-BF79-F0E5E208994D}" srcOrd="4" destOrd="0" presId="urn:microsoft.com/office/officeart/2005/8/layout/vList4#1"/>
    <dgm:cxn modelId="{ED056153-DDC2-422B-BFBA-E03A34B6FFFF}" type="presParOf" srcId="{723691E1-0AB1-424D-BF79-F0E5E208994D}" destId="{148B2E20-A254-4A00-B8CA-FDBC1D947EE5}" srcOrd="0" destOrd="0" presId="urn:microsoft.com/office/officeart/2005/8/layout/vList4#1"/>
    <dgm:cxn modelId="{93E0CFE9-ADAE-4D94-BD71-947C110F040A}" type="presParOf" srcId="{723691E1-0AB1-424D-BF79-F0E5E208994D}" destId="{B85B044E-A4A0-4F86-80D8-E74D9E599169}" srcOrd="1" destOrd="0" presId="urn:microsoft.com/office/officeart/2005/8/layout/vList4#1"/>
    <dgm:cxn modelId="{96F3ACB1-B004-4D24-BC7F-169A466BC5D0}" type="presParOf" srcId="{723691E1-0AB1-424D-BF79-F0E5E208994D}" destId="{52EB3B9E-438A-4B4E-B0C7-27F0CBE70FDB}" srcOrd="2" destOrd="0" presId="urn:microsoft.com/office/officeart/2005/8/layout/vList4#1"/>
    <dgm:cxn modelId="{A217FFCC-DAAB-4A7B-9281-0DF1B5A3E877}" type="presParOf" srcId="{A4E2225C-80A6-450D-9267-6B9E993D2581}" destId="{7513E0D2-A59A-4C42-893D-13FA91F37F9C}" srcOrd="5" destOrd="0" presId="urn:microsoft.com/office/officeart/2005/8/layout/vList4#1"/>
    <dgm:cxn modelId="{DB590D42-94BB-4699-BCB4-CB6DB08DD209}" type="presParOf" srcId="{A4E2225C-80A6-450D-9267-6B9E993D2581}" destId="{94911E61-B5DE-47EF-BE5F-A8303F906799}" srcOrd="6" destOrd="0" presId="urn:microsoft.com/office/officeart/2005/8/layout/vList4#1"/>
    <dgm:cxn modelId="{01EA6FDC-A82C-4F4B-802D-C4F6BDEA1706}" type="presParOf" srcId="{94911E61-B5DE-47EF-BE5F-A8303F906799}" destId="{190DBF25-EAED-4F67-B7AE-A1FF3D9D6A90}" srcOrd="0" destOrd="0" presId="urn:microsoft.com/office/officeart/2005/8/layout/vList4#1"/>
    <dgm:cxn modelId="{58C74ED2-C227-4272-AEF3-982AEBBB670B}" type="presParOf" srcId="{94911E61-B5DE-47EF-BE5F-A8303F906799}" destId="{E74E811D-17E3-40AE-8A34-60EF239FBD84}" srcOrd="1" destOrd="0" presId="urn:microsoft.com/office/officeart/2005/8/layout/vList4#1"/>
    <dgm:cxn modelId="{66D9B4B8-33F8-449E-BB92-681E71F16E4A}" type="presParOf" srcId="{94911E61-B5DE-47EF-BE5F-A8303F906799}" destId="{1A63E746-F88E-47E3-98AB-A1BB95F0F7EE}" srcOrd="2" destOrd="0" presId="urn:microsoft.com/office/officeart/2005/8/layout/vList4#1"/>
    <dgm:cxn modelId="{02B63E42-AF49-4A82-BAEC-31799967DD32}" type="presParOf" srcId="{A4E2225C-80A6-450D-9267-6B9E993D2581}" destId="{6F797355-1BDA-4E00-A508-AFDBF7781DDF}" srcOrd="7" destOrd="0" presId="urn:microsoft.com/office/officeart/2005/8/layout/vList4#1"/>
    <dgm:cxn modelId="{A61B2CF6-868D-4C14-B725-FE7B248651D2}" type="presParOf" srcId="{A4E2225C-80A6-450D-9267-6B9E993D2581}" destId="{F6E6C152-D330-4117-B26B-BB6B523BF9BE}" srcOrd="8" destOrd="0" presId="urn:microsoft.com/office/officeart/2005/8/layout/vList4#1"/>
    <dgm:cxn modelId="{FCFF9480-C343-4B42-B3E5-A3098F64FE35}" type="presParOf" srcId="{F6E6C152-D330-4117-B26B-BB6B523BF9BE}" destId="{2DAA9A5B-60A4-4955-8275-B761A1918E3B}" srcOrd="0" destOrd="0" presId="urn:microsoft.com/office/officeart/2005/8/layout/vList4#1"/>
    <dgm:cxn modelId="{47DFDE3E-4F8D-42B2-8970-0AAB42AA4FC0}" type="presParOf" srcId="{F6E6C152-D330-4117-B26B-BB6B523BF9BE}" destId="{F1831675-EE8F-4D24-A461-606B2A8DDEC9}" srcOrd="1" destOrd="0" presId="urn:microsoft.com/office/officeart/2005/8/layout/vList4#1"/>
    <dgm:cxn modelId="{C1E2CB84-A510-4738-9ACA-481069BB281C}" type="presParOf" srcId="{F6E6C152-D330-4117-B26B-BB6B523BF9BE}" destId="{E1A09E95-6A45-40D9-8CA8-45B4A2A282A4}" srcOrd="2" destOrd="0" presId="urn:microsoft.com/office/officeart/2005/8/layout/vList4#1"/>
    <dgm:cxn modelId="{25E769D9-8FE0-46BE-87BA-7C06140CDD3D}" type="presParOf" srcId="{A4E2225C-80A6-450D-9267-6B9E993D2581}" destId="{CD40BA1C-760C-4D35-B3D7-74A73F1BCEB3}" srcOrd="9" destOrd="0" presId="urn:microsoft.com/office/officeart/2005/8/layout/vList4#1"/>
    <dgm:cxn modelId="{2E2247E0-1A59-4041-8D2C-0E0DEE122E2C}" type="presParOf" srcId="{A4E2225C-80A6-450D-9267-6B9E993D2581}" destId="{E8D6E857-F217-4A87-B554-CBCD1B06215E}" srcOrd="10" destOrd="0" presId="urn:microsoft.com/office/officeart/2005/8/layout/vList4#1"/>
    <dgm:cxn modelId="{1DE87F5E-0BD1-496C-8C68-0A591D8D8B52}" type="presParOf" srcId="{E8D6E857-F217-4A87-B554-CBCD1B06215E}" destId="{B8513E59-D960-4BA0-B8FC-D1F8D7004275}" srcOrd="0" destOrd="0" presId="urn:microsoft.com/office/officeart/2005/8/layout/vList4#1"/>
    <dgm:cxn modelId="{60A29056-BB04-4063-907E-F758DBCCC32C}" type="presParOf" srcId="{E8D6E857-F217-4A87-B554-CBCD1B06215E}" destId="{25FCC179-B933-43D9-9556-4B920101FCCD}" srcOrd="1" destOrd="0" presId="urn:microsoft.com/office/officeart/2005/8/layout/vList4#1"/>
    <dgm:cxn modelId="{DE4390F5-CEC5-4B6C-8761-D30D8BD7405B}" type="presParOf" srcId="{E8D6E857-F217-4A87-B554-CBCD1B06215E}" destId="{E42ED895-7BE2-4321-994C-7D5B1A19E0BF}" srcOrd="2" destOrd="0" presId="urn:microsoft.com/office/officeart/2005/8/layout/vList4#1"/>
    <dgm:cxn modelId="{6E5DDEED-3F31-48BE-A096-2FA6395F0E0A}" type="presParOf" srcId="{A4E2225C-80A6-450D-9267-6B9E993D2581}" destId="{06B80EC0-5C48-4493-800A-0C86428571AE}" srcOrd="11" destOrd="0" presId="urn:microsoft.com/office/officeart/2005/8/layout/vList4#1"/>
    <dgm:cxn modelId="{44871793-F0F3-4737-83D7-F6E1C14FD43B}" type="presParOf" srcId="{A4E2225C-80A6-450D-9267-6B9E993D2581}" destId="{32716679-CBB2-4719-A22C-CC5CF562AFFB}" srcOrd="12" destOrd="0" presId="urn:microsoft.com/office/officeart/2005/8/layout/vList4#1"/>
    <dgm:cxn modelId="{DD99E543-D0C9-4ECE-8C6A-101750F77553}" type="presParOf" srcId="{32716679-CBB2-4719-A22C-CC5CF562AFFB}" destId="{CDBBF465-97F7-4DF9-B1C5-90C5CB03678F}" srcOrd="0" destOrd="0" presId="urn:microsoft.com/office/officeart/2005/8/layout/vList4#1"/>
    <dgm:cxn modelId="{9EC04665-9E51-44E7-8EE2-36088D439D8D}" type="presParOf" srcId="{32716679-CBB2-4719-A22C-CC5CF562AFFB}" destId="{47F80541-3988-4A80-9F81-4126485A0E63}" srcOrd="1" destOrd="0" presId="urn:microsoft.com/office/officeart/2005/8/layout/vList4#1"/>
    <dgm:cxn modelId="{FB19DD59-169A-4FEF-A721-2B9F5929CE72}" type="presParOf" srcId="{32716679-CBB2-4719-A22C-CC5CF562AFFB}" destId="{52941A05-B949-4C39-80AC-222ADF589E9F}" srcOrd="2" destOrd="0" presId="urn:microsoft.com/office/officeart/2005/8/layout/vList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805D8A5-7971-4012-95C5-39189663ED21}" type="doc">
      <dgm:prSet loTypeId="urn:microsoft.com/office/officeart/2005/8/layout/matrix2" loCatId="matrix" qsTypeId="urn:microsoft.com/office/officeart/2005/8/quickstyle/3d2" qsCatId="3D" csTypeId="urn:microsoft.com/office/officeart/2005/8/colors/accent2_4" csCatId="accent2" phldr="1"/>
      <dgm:spPr/>
      <dgm:t>
        <a:bodyPr/>
        <a:lstStyle/>
        <a:p>
          <a:endParaRPr lang="en-GB"/>
        </a:p>
      </dgm:t>
    </dgm:pt>
    <dgm:pt modelId="{C17EE5E7-3240-46BB-AAA8-781DFA2DA53B}">
      <dgm:prSet phldrT="[Text]" custT="1"/>
      <dgm:spPr>
        <a:solidFill>
          <a:srgbClr val="043A0D"/>
        </a:solidFill>
      </dgm:spPr>
      <dgm:t>
        <a:bodyPr/>
        <a:lstStyle/>
        <a:p>
          <a:r>
            <a:rPr lang="en-US" sz="1400" b="0" i="0" dirty="0" smtClean="0">
              <a:solidFill>
                <a:schemeClr val="bg1"/>
              </a:solidFill>
              <a:effectLst/>
              <a:latin typeface="+mn-lt"/>
              <a:ea typeface="+mn-ea"/>
              <a:cs typeface="+mn-cs"/>
            </a:rPr>
            <a:t>May God enable us to turn with sincerity to the one whom He has sent and to put God’s teaching in practice, to do His </a:t>
          </a:r>
          <a:r>
            <a:rPr lang="en-US" sz="1400" b="0" i="1" dirty="0" err="1" smtClean="0">
              <a:solidFill>
                <a:schemeClr val="bg1"/>
              </a:solidFill>
              <a:effectLst/>
              <a:latin typeface="+mn-lt"/>
              <a:ea typeface="+mn-ea"/>
              <a:cs typeface="+mn-cs"/>
            </a:rPr>
            <a:t>Tasbih</a:t>
          </a:r>
          <a:r>
            <a:rPr lang="en-US" sz="1400" b="0" i="0" dirty="0" smtClean="0">
              <a:solidFill>
                <a:schemeClr val="bg1"/>
              </a:solidFill>
              <a:effectLst/>
              <a:latin typeface="+mn-lt"/>
              <a:ea typeface="+mn-ea"/>
              <a:cs typeface="+mn-cs"/>
            </a:rPr>
            <a:t> in a correct manner, worship Him and take His message to others</a:t>
          </a:r>
          <a:r>
            <a:rPr lang="en-US" sz="1200" b="0" i="0" dirty="0" smtClean="0">
              <a:solidFill>
                <a:schemeClr val="bg1"/>
              </a:solidFill>
              <a:effectLst/>
              <a:latin typeface="+mn-lt"/>
              <a:ea typeface="+mn-ea"/>
              <a:cs typeface="+mn-cs"/>
            </a:rPr>
            <a:t>.</a:t>
          </a:r>
          <a:endParaRPr lang="en-GB" sz="1200" dirty="0">
            <a:solidFill>
              <a:schemeClr val="bg1"/>
            </a:solidFill>
          </a:endParaRPr>
        </a:p>
      </dgm:t>
    </dgm:pt>
    <dgm:pt modelId="{03C9A957-72FE-49E8-A193-137972FCA5EB}" type="parTrans" cxnId="{934C28FF-DC90-4DC0-AC8B-AE04C3B177C1}">
      <dgm:prSet/>
      <dgm:spPr/>
      <dgm:t>
        <a:bodyPr/>
        <a:lstStyle/>
        <a:p>
          <a:endParaRPr lang="en-GB">
            <a:solidFill>
              <a:schemeClr val="bg1"/>
            </a:solidFill>
          </a:endParaRPr>
        </a:p>
      </dgm:t>
    </dgm:pt>
    <dgm:pt modelId="{78A29AFE-E054-4713-B47E-F675BAD2A600}" type="sibTrans" cxnId="{934C28FF-DC90-4DC0-AC8B-AE04C3B177C1}">
      <dgm:prSet/>
      <dgm:spPr/>
      <dgm:t>
        <a:bodyPr/>
        <a:lstStyle/>
        <a:p>
          <a:endParaRPr lang="en-GB">
            <a:solidFill>
              <a:schemeClr val="bg1"/>
            </a:solidFill>
          </a:endParaRPr>
        </a:p>
      </dgm:t>
    </dgm:pt>
    <dgm:pt modelId="{51905F44-7DBC-4DBB-BDFA-44AD5BE4E0E9}">
      <dgm:prSet phldrT="[Text]"/>
      <dgm:spPr>
        <a:solidFill>
          <a:srgbClr val="043A0D"/>
        </a:solidFill>
      </dgm:spPr>
      <dgm:t>
        <a:bodyPr/>
        <a:lstStyle/>
        <a:p>
          <a:r>
            <a:rPr lang="en-US" b="0" i="0" dirty="0" err="1" smtClean="0">
              <a:solidFill>
                <a:schemeClr val="bg1"/>
              </a:solidFill>
              <a:effectLst/>
              <a:latin typeface="+mn-lt"/>
              <a:ea typeface="+mn-ea"/>
              <a:cs typeface="+mn-cs"/>
            </a:rPr>
            <a:t>Hudhur</a:t>
          </a:r>
          <a:r>
            <a:rPr lang="en-US" b="0" i="0" dirty="0" smtClean="0">
              <a:solidFill>
                <a:schemeClr val="bg1"/>
              </a:solidFill>
              <a:effectLst/>
              <a:latin typeface="+mn-lt"/>
              <a:ea typeface="+mn-ea"/>
              <a:cs typeface="+mn-cs"/>
            </a:rPr>
            <a:t> asked for special prayers for the </a:t>
          </a:r>
          <a:r>
            <a:rPr lang="en-US" b="0" i="0" dirty="0" err="1" smtClean="0">
              <a:solidFill>
                <a:schemeClr val="bg1"/>
              </a:solidFill>
              <a:effectLst/>
              <a:latin typeface="+mn-lt"/>
              <a:ea typeface="+mn-ea"/>
              <a:cs typeface="+mn-cs"/>
            </a:rPr>
            <a:t>Ahmadis</a:t>
          </a:r>
          <a:r>
            <a:rPr lang="en-US" b="0" i="0" dirty="0" smtClean="0">
              <a:solidFill>
                <a:schemeClr val="bg1"/>
              </a:solidFill>
              <a:effectLst/>
              <a:latin typeface="+mn-lt"/>
              <a:ea typeface="+mn-ea"/>
              <a:cs typeface="+mn-cs"/>
            </a:rPr>
            <a:t> of Egypt where about a dozen of </a:t>
          </a:r>
          <a:r>
            <a:rPr lang="en-US" b="0" i="0" dirty="0" err="1" smtClean="0">
              <a:solidFill>
                <a:schemeClr val="bg1"/>
              </a:solidFill>
              <a:effectLst/>
              <a:latin typeface="+mn-lt"/>
              <a:ea typeface="+mn-ea"/>
              <a:cs typeface="+mn-cs"/>
            </a:rPr>
            <a:t>Ahmadis</a:t>
          </a:r>
          <a:r>
            <a:rPr lang="en-US" b="0" i="0" dirty="0" smtClean="0">
              <a:solidFill>
                <a:schemeClr val="bg1"/>
              </a:solidFill>
              <a:effectLst/>
              <a:latin typeface="+mn-lt"/>
              <a:ea typeface="+mn-ea"/>
              <a:cs typeface="+mn-cs"/>
            </a:rPr>
            <a:t> have been imprisoned. Prayers should be made for their speedy release.</a:t>
          </a:r>
          <a:endParaRPr lang="en-GB" dirty="0">
            <a:solidFill>
              <a:schemeClr val="bg1"/>
            </a:solidFill>
          </a:endParaRPr>
        </a:p>
      </dgm:t>
    </dgm:pt>
    <dgm:pt modelId="{BCE18DD5-C7FE-4A39-AF73-F819CED06383}" type="parTrans" cxnId="{78F999C9-6F91-4198-A9BF-0B823D3EEC7A}">
      <dgm:prSet/>
      <dgm:spPr/>
      <dgm:t>
        <a:bodyPr/>
        <a:lstStyle/>
        <a:p>
          <a:endParaRPr lang="en-GB">
            <a:solidFill>
              <a:schemeClr val="bg1"/>
            </a:solidFill>
          </a:endParaRPr>
        </a:p>
      </dgm:t>
    </dgm:pt>
    <dgm:pt modelId="{FFD146A3-590D-49C4-AA40-767635268D6A}" type="sibTrans" cxnId="{78F999C9-6F91-4198-A9BF-0B823D3EEC7A}">
      <dgm:prSet/>
      <dgm:spPr/>
      <dgm:t>
        <a:bodyPr/>
        <a:lstStyle/>
        <a:p>
          <a:endParaRPr lang="en-GB">
            <a:solidFill>
              <a:schemeClr val="bg1"/>
            </a:solidFill>
          </a:endParaRPr>
        </a:p>
      </dgm:t>
    </dgm:pt>
    <dgm:pt modelId="{9924DC0A-F400-41D8-9204-56A693E21714}">
      <dgm:prSet phldrT="[Text]" custT="1"/>
      <dgm:spPr>
        <a:solidFill>
          <a:srgbClr val="043A0D"/>
        </a:solidFill>
      </dgm:spPr>
      <dgm:t>
        <a:bodyPr/>
        <a:lstStyle/>
        <a:p>
          <a:r>
            <a:rPr lang="en-US" sz="1600" b="0" i="0" dirty="0" err="1" smtClean="0">
              <a:solidFill>
                <a:schemeClr val="bg1"/>
              </a:solidFill>
              <a:effectLst/>
              <a:latin typeface="+mn-lt"/>
              <a:ea typeface="+mn-ea"/>
              <a:cs typeface="+mn-cs"/>
            </a:rPr>
            <a:t>Hudhur</a:t>
          </a:r>
          <a:r>
            <a:rPr lang="en-US" sz="1600" b="0" i="0" dirty="0" smtClean="0">
              <a:solidFill>
                <a:schemeClr val="bg1"/>
              </a:solidFill>
              <a:effectLst/>
              <a:latin typeface="+mn-lt"/>
              <a:ea typeface="+mn-ea"/>
              <a:cs typeface="+mn-cs"/>
            </a:rPr>
            <a:t> said prayers should also be made for Pakistan and the situation there. </a:t>
          </a:r>
          <a:endParaRPr lang="en-GB" sz="1600" dirty="0">
            <a:solidFill>
              <a:schemeClr val="bg1"/>
            </a:solidFill>
          </a:endParaRPr>
        </a:p>
      </dgm:t>
    </dgm:pt>
    <dgm:pt modelId="{D797A57B-505F-4EC8-93A5-1B152448F2F9}" type="parTrans" cxnId="{E05D8FDE-5992-4690-A9DE-2FA72DC7C795}">
      <dgm:prSet/>
      <dgm:spPr/>
      <dgm:t>
        <a:bodyPr/>
        <a:lstStyle/>
        <a:p>
          <a:endParaRPr lang="en-GB">
            <a:solidFill>
              <a:schemeClr val="bg1"/>
            </a:solidFill>
          </a:endParaRPr>
        </a:p>
      </dgm:t>
    </dgm:pt>
    <dgm:pt modelId="{F3ED0BDC-8946-4A26-A4C4-C40403094FCA}" type="sibTrans" cxnId="{E05D8FDE-5992-4690-A9DE-2FA72DC7C795}">
      <dgm:prSet/>
      <dgm:spPr/>
      <dgm:t>
        <a:bodyPr/>
        <a:lstStyle/>
        <a:p>
          <a:endParaRPr lang="en-GB">
            <a:solidFill>
              <a:schemeClr val="bg1"/>
            </a:solidFill>
          </a:endParaRPr>
        </a:p>
      </dgm:t>
    </dgm:pt>
    <dgm:pt modelId="{C1A4DA2D-391B-4FF2-82F0-CC69CA7C37E1}">
      <dgm:prSet phldrT="[Text]" custT="1"/>
      <dgm:spPr>
        <a:solidFill>
          <a:srgbClr val="043A0D"/>
        </a:solidFill>
      </dgm:spPr>
      <dgm:t>
        <a:bodyPr/>
        <a:lstStyle/>
        <a:p>
          <a:r>
            <a:rPr lang="en-US" sz="1600" b="0" i="0" dirty="0" smtClean="0">
              <a:solidFill>
                <a:schemeClr val="bg1"/>
              </a:solidFill>
              <a:effectLst/>
              <a:latin typeface="+mn-lt"/>
              <a:ea typeface="+mn-ea"/>
              <a:cs typeface="+mn-cs"/>
            </a:rPr>
            <a:t>May Allah keep everyone safe from every type of trouble and calamity and make them those who turn to Him.</a:t>
          </a:r>
          <a:endParaRPr lang="en-GB" sz="1600" dirty="0">
            <a:solidFill>
              <a:schemeClr val="bg1"/>
            </a:solidFill>
          </a:endParaRPr>
        </a:p>
      </dgm:t>
    </dgm:pt>
    <dgm:pt modelId="{5B9F0F82-60E0-4A50-BEF8-8D0321C0E540}" type="parTrans" cxnId="{F200213A-9103-43B5-8694-E81DB0FF5A06}">
      <dgm:prSet/>
      <dgm:spPr/>
      <dgm:t>
        <a:bodyPr/>
        <a:lstStyle/>
        <a:p>
          <a:endParaRPr lang="en-GB">
            <a:solidFill>
              <a:schemeClr val="bg1"/>
            </a:solidFill>
          </a:endParaRPr>
        </a:p>
      </dgm:t>
    </dgm:pt>
    <dgm:pt modelId="{E96E297B-EFA9-4D87-B586-6F99295AF9FF}" type="sibTrans" cxnId="{F200213A-9103-43B5-8694-E81DB0FF5A06}">
      <dgm:prSet/>
      <dgm:spPr/>
      <dgm:t>
        <a:bodyPr/>
        <a:lstStyle/>
        <a:p>
          <a:endParaRPr lang="en-GB">
            <a:solidFill>
              <a:schemeClr val="bg1"/>
            </a:solidFill>
          </a:endParaRPr>
        </a:p>
      </dgm:t>
    </dgm:pt>
    <dgm:pt modelId="{103C1D46-13A7-45E2-B32B-43224E1BA312}">
      <dgm:prSet/>
      <dgm:spPr/>
      <dgm:t>
        <a:bodyPr/>
        <a:lstStyle/>
        <a:p>
          <a:endParaRPr lang="en-GB"/>
        </a:p>
      </dgm:t>
    </dgm:pt>
    <dgm:pt modelId="{AF2A462D-0FE1-4B96-8F4F-7EA3D9E0010E}" type="parTrans" cxnId="{BAC2019F-0E8B-40A9-8A93-1A5D2D013EB1}">
      <dgm:prSet/>
      <dgm:spPr/>
      <dgm:t>
        <a:bodyPr/>
        <a:lstStyle/>
        <a:p>
          <a:endParaRPr lang="en-GB"/>
        </a:p>
      </dgm:t>
    </dgm:pt>
    <dgm:pt modelId="{61160981-C92F-4444-B8AF-D5E333FB818A}" type="sibTrans" cxnId="{BAC2019F-0E8B-40A9-8A93-1A5D2D013EB1}">
      <dgm:prSet/>
      <dgm:spPr/>
      <dgm:t>
        <a:bodyPr/>
        <a:lstStyle/>
        <a:p>
          <a:endParaRPr lang="en-GB"/>
        </a:p>
      </dgm:t>
    </dgm:pt>
    <dgm:pt modelId="{67A58848-169D-4E3B-BBB3-75F3A012EE20}" type="pres">
      <dgm:prSet presAssocID="{E805D8A5-7971-4012-95C5-39189663ED21}" presName="matrix" presStyleCnt="0">
        <dgm:presLayoutVars>
          <dgm:chMax val="1"/>
          <dgm:dir/>
          <dgm:resizeHandles val="exact"/>
        </dgm:presLayoutVars>
      </dgm:prSet>
      <dgm:spPr/>
      <dgm:t>
        <a:bodyPr/>
        <a:lstStyle/>
        <a:p>
          <a:endParaRPr lang="en-GB"/>
        </a:p>
      </dgm:t>
    </dgm:pt>
    <dgm:pt modelId="{97DAE26C-0B87-4D30-91BC-FC5EDD9BAC8E}" type="pres">
      <dgm:prSet presAssocID="{E805D8A5-7971-4012-95C5-39189663ED21}" presName="axisShape" presStyleLbl="bgShp" presStyleIdx="0" presStyleCnt="1"/>
      <dgm:spPr/>
      <dgm:t>
        <a:bodyPr/>
        <a:lstStyle/>
        <a:p>
          <a:endParaRPr lang="en-GB"/>
        </a:p>
      </dgm:t>
    </dgm:pt>
    <dgm:pt modelId="{135EA611-81A5-4C9B-BB83-FFF37ED3D86C}" type="pres">
      <dgm:prSet presAssocID="{E805D8A5-7971-4012-95C5-39189663ED21}" presName="rect1" presStyleLbl="node1" presStyleIdx="0" presStyleCnt="4" custScaleY="116073">
        <dgm:presLayoutVars>
          <dgm:chMax val="0"/>
          <dgm:chPref val="0"/>
          <dgm:bulletEnabled val="1"/>
        </dgm:presLayoutVars>
      </dgm:prSet>
      <dgm:spPr/>
      <dgm:t>
        <a:bodyPr/>
        <a:lstStyle/>
        <a:p>
          <a:endParaRPr lang="en-GB"/>
        </a:p>
      </dgm:t>
    </dgm:pt>
    <dgm:pt modelId="{C2C199C8-F5B1-479F-B790-EEC11996A02E}" type="pres">
      <dgm:prSet presAssocID="{E805D8A5-7971-4012-95C5-39189663ED21}" presName="rect2" presStyleLbl="node1" presStyleIdx="1" presStyleCnt="4" custScaleY="108886">
        <dgm:presLayoutVars>
          <dgm:chMax val="0"/>
          <dgm:chPref val="0"/>
          <dgm:bulletEnabled val="1"/>
        </dgm:presLayoutVars>
      </dgm:prSet>
      <dgm:spPr/>
      <dgm:t>
        <a:bodyPr/>
        <a:lstStyle/>
        <a:p>
          <a:endParaRPr lang="en-GB"/>
        </a:p>
      </dgm:t>
    </dgm:pt>
    <dgm:pt modelId="{43FB24BA-9E25-4CA5-9F30-C2D3CB3B72F8}" type="pres">
      <dgm:prSet presAssocID="{E805D8A5-7971-4012-95C5-39189663ED21}" presName="rect3" presStyleLbl="node1" presStyleIdx="2" presStyleCnt="4">
        <dgm:presLayoutVars>
          <dgm:chMax val="0"/>
          <dgm:chPref val="0"/>
          <dgm:bulletEnabled val="1"/>
        </dgm:presLayoutVars>
      </dgm:prSet>
      <dgm:spPr>
        <a:solidFill>
          <a:srgbClr val="043A0D"/>
        </a:solidFill>
      </dgm:spPr>
      <dgm:t>
        <a:bodyPr/>
        <a:lstStyle/>
        <a:p>
          <a:endParaRPr lang="en-GB"/>
        </a:p>
      </dgm:t>
    </dgm:pt>
    <dgm:pt modelId="{7CE444D4-9D15-40DE-89C0-9788BF7660A6}" type="pres">
      <dgm:prSet presAssocID="{E805D8A5-7971-4012-95C5-39189663ED21}" presName="rect4" presStyleLbl="node1" presStyleIdx="3" presStyleCnt="4">
        <dgm:presLayoutVars>
          <dgm:chMax val="0"/>
          <dgm:chPref val="0"/>
          <dgm:bulletEnabled val="1"/>
        </dgm:presLayoutVars>
      </dgm:prSet>
      <dgm:spPr>
        <a:solidFill>
          <a:srgbClr val="043A0D"/>
        </a:solidFill>
      </dgm:spPr>
      <dgm:t>
        <a:bodyPr/>
        <a:lstStyle/>
        <a:p>
          <a:endParaRPr lang="en-GB"/>
        </a:p>
      </dgm:t>
    </dgm:pt>
  </dgm:ptLst>
  <dgm:cxnLst>
    <dgm:cxn modelId="{0CFF6064-5F0B-40CC-9639-802B2885842A}" type="presOf" srcId="{51905F44-7DBC-4DBB-BDFA-44AD5BE4E0E9}" destId="{C2C199C8-F5B1-479F-B790-EEC11996A02E}" srcOrd="0" destOrd="0" presId="urn:microsoft.com/office/officeart/2005/8/layout/matrix2"/>
    <dgm:cxn modelId="{23101A4E-2FA3-404B-B06D-17658B4BA86B}" type="presOf" srcId="{C1A4DA2D-391B-4FF2-82F0-CC69CA7C37E1}" destId="{7CE444D4-9D15-40DE-89C0-9788BF7660A6}" srcOrd="0" destOrd="0" presId="urn:microsoft.com/office/officeart/2005/8/layout/matrix2"/>
    <dgm:cxn modelId="{F200213A-9103-43B5-8694-E81DB0FF5A06}" srcId="{E805D8A5-7971-4012-95C5-39189663ED21}" destId="{C1A4DA2D-391B-4FF2-82F0-CC69CA7C37E1}" srcOrd="3" destOrd="0" parTransId="{5B9F0F82-60E0-4A50-BEF8-8D0321C0E540}" sibTransId="{E96E297B-EFA9-4D87-B586-6F99295AF9FF}"/>
    <dgm:cxn modelId="{D04B04E3-A330-4CF5-B386-D103C49055B3}" type="presOf" srcId="{C17EE5E7-3240-46BB-AAA8-781DFA2DA53B}" destId="{135EA611-81A5-4C9B-BB83-FFF37ED3D86C}" srcOrd="0" destOrd="0" presId="urn:microsoft.com/office/officeart/2005/8/layout/matrix2"/>
    <dgm:cxn modelId="{098022E3-95B6-4930-87C5-565A1A89FA1C}" type="presOf" srcId="{9924DC0A-F400-41D8-9204-56A693E21714}" destId="{43FB24BA-9E25-4CA5-9F30-C2D3CB3B72F8}" srcOrd="0" destOrd="0" presId="urn:microsoft.com/office/officeart/2005/8/layout/matrix2"/>
    <dgm:cxn modelId="{C7362522-4CF8-4D7B-BEF7-DBB0572F1AEF}" type="presOf" srcId="{E805D8A5-7971-4012-95C5-39189663ED21}" destId="{67A58848-169D-4E3B-BBB3-75F3A012EE20}" srcOrd="0" destOrd="0" presId="urn:microsoft.com/office/officeart/2005/8/layout/matrix2"/>
    <dgm:cxn modelId="{E05D8FDE-5992-4690-A9DE-2FA72DC7C795}" srcId="{E805D8A5-7971-4012-95C5-39189663ED21}" destId="{9924DC0A-F400-41D8-9204-56A693E21714}" srcOrd="2" destOrd="0" parTransId="{D797A57B-505F-4EC8-93A5-1B152448F2F9}" sibTransId="{F3ED0BDC-8946-4A26-A4C4-C40403094FCA}"/>
    <dgm:cxn modelId="{934C28FF-DC90-4DC0-AC8B-AE04C3B177C1}" srcId="{E805D8A5-7971-4012-95C5-39189663ED21}" destId="{C17EE5E7-3240-46BB-AAA8-781DFA2DA53B}" srcOrd="0" destOrd="0" parTransId="{03C9A957-72FE-49E8-A193-137972FCA5EB}" sibTransId="{78A29AFE-E054-4713-B47E-F675BAD2A600}"/>
    <dgm:cxn modelId="{BAC2019F-0E8B-40A9-8A93-1A5D2D013EB1}" srcId="{E805D8A5-7971-4012-95C5-39189663ED21}" destId="{103C1D46-13A7-45E2-B32B-43224E1BA312}" srcOrd="4" destOrd="0" parTransId="{AF2A462D-0FE1-4B96-8F4F-7EA3D9E0010E}" sibTransId="{61160981-C92F-4444-B8AF-D5E333FB818A}"/>
    <dgm:cxn modelId="{78F999C9-6F91-4198-A9BF-0B823D3EEC7A}" srcId="{E805D8A5-7971-4012-95C5-39189663ED21}" destId="{51905F44-7DBC-4DBB-BDFA-44AD5BE4E0E9}" srcOrd="1" destOrd="0" parTransId="{BCE18DD5-C7FE-4A39-AF73-F819CED06383}" sibTransId="{FFD146A3-590D-49C4-AA40-767635268D6A}"/>
    <dgm:cxn modelId="{833975B5-2424-481D-899B-3D8E14141760}" type="presParOf" srcId="{67A58848-169D-4E3B-BBB3-75F3A012EE20}" destId="{97DAE26C-0B87-4D30-91BC-FC5EDD9BAC8E}" srcOrd="0" destOrd="0" presId="urn:microsoft.com/office/officeart/2005/8/layout/matrix2"/>
    <dgm:cxn modelId="{963680EF-5B73-49E9-B7A8-731509E90C43}" type="presParOf" srcId="{67A58848-169D-4E3B-BBB3-75F3A012EE20}" destId="{135EA611-81A5-4C9B-BB83-FFF37ED3D86C}" srcOrd="1" destOrd="0" presId="urn:microsoft.com/office/officeart/2005/8/layout/matrix2"/>
    <dgm:cxn modelId="{2BCC5360-4781-4FD2-BD91-95CD95642452}" type="presParOf" srcId="{67A58848-169D-4E3B-BBB3-75F3A012EE20}" destId="{C2C199C8-F5B1-479F-B790-EEC11996A02E}" srcOrd="2" destOrd="0" presId="urn:microsoft.com/office/officeart/2005/8/layout/matrix2"/>
    <dgm:cxn modelId="{AA14C213-208B-4D2C-9868-5452B505361E}" type="presParOf" srcId="{67A58848-169D-4E3B-BBB3-75F3A012EE20}" destId="{43FB24BA-9E25-4CA5-9F30-C2D3CB3B72F8}" srcOrd="3" destOrd="0" presId="urn:microsoft.com/office/officeart/2005/8/layout/matrix2"/>
    <dgm:cxn modelId="{FB0A2399-71D7-430A-A185-148BEDA62022}" type="presParOf" srcId="{67A58848-169D-4E3B-BBB3-75F3A012EE20}" destId="{7CE444D4-9D15-40DE-89C0-9788BF7660A6}" srcOrd="4" destOrd="0" presId="urn:microsoft.com/office/officeart/2005/8/layout/matrix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3" qsCatId="3D" csTypeId="urn:microsoft.com/office/officeart/2005/8/colors/accent2_4" csCatId="accent2" phldr="1"/>
      <dgm:spPr/>
      <dgm:t>
        <a:bodyPr/>
        <a:lstStyle/>
        <a:p>
          <a:endParaRPr lang="en-GB"/>
        </a:p>
      </dgm:t>
    </dgm:pt>
    <dgm:pt modelId="{8F00DA2A-84D3-4141-983E-AE475A1A01D1}">
      <dgm:prSet/>
      <dgm:spPr/>
      <dgm:t>
        <a:bodyPr/>
        <a:lstStyle/>
        <a:p>
          <a:r>
            <a:rPr lang="en-GB" dirty="0" err="1" smtClean="0">
              <a:solidFill>
                <a:schemeClr val="tx1"/>
              </a:solidFill>
            </a:rPr>
            <a:t>Hudhur</a:t>
          </a:r>
          <a:r>
            <a:rPr lang="en-GB" dirty="0" smtClean="0">
              <a:solidFill>
                <a:schemeClr val="tx1"/>
              </a:solidFill>
            </a:rPr>
            <a:t> (aba) said that we firmly believe that the Promised Messiah (on whom be peace) was from God.</a:t>
          </a:r>
          <a:endParaRPr lang="en-GB" dirty="0">
            <a:solidFill>
              <a:schemeClr val="tx1"/>
            </a:solidFill>
          </a:endParaRPr>
        </a:p>
      </dgm:t>
    </dgm:pt>
    <dgm:pt modelId="{80BC934D-6E8D-482D-8602-429122AEED2B}" type="parTrans" cxnId="{8E1BA0F6-5E17-4349-9154-D4239412D8D7}">
      <dgm:prSet/>
      <dgm:spPr/>
      <dgm:t>
        <a:bodyPr/>
        <a:lstStyle/>
        <a:p>
          <a:endParaRPr lang="en-GB"/>
        </a:p>
      </dgm:t>
    </dgm:pt>
    <dgm:pt modelId="{F1113573-55F2-4EC4-A63B-79C9B34EC157}" type="sibTrans" cxnId="{8E1BA0F6-5E17-4349-9154-D4239412D8D7}">
      <dgm:prSet/>
      <dgm:spPr/>
      <dgm:t>
        <a:bodyPr/>
        <a:lstStyle/>
        <a:p>
          <a:endParaRPr lang="en-GB"/>
        </a:p>
      </dgm:t>
    </dgm:pt>
    <dgm:pt modelId="{EFB62EAC-C89D-406A-90E9-AAE7C18497DF}">
      <dgm:prSet custT="1"/>
      <dgm:spPr>
        <a:solidFill>
          <a:srgbClr val="FF6600"/>
        </a:solidFill>
      </dgm:spPr>
      <dgm:t>
        <a:bodyPr/>
        <a:lstStyle/>
        <a:p>
          <a:r>
            <a:rPr lang="en-GB" sz="1800" dirty="0" smtClean="0">
              <a:solidFill>
                <a:schemeClr val="tx1"/>
              </a:solidFill>
            </a:rPr>
            <a:t>It is a pity that our opponent </a:t>
          </a:r>
          <a:r>
            <a:rPr lang="en-GB" sz="1800" i="1" dirty="0" err="1" smtClean="0">
              <a:solidFill>
                <a:schemeClr val="tx1"/>
              </a:solidFill>
            </a:rPr>
            <a:t>ulema</a:t>
          </a:r>
          <a:r>
            <a:rPr lang="en-GB" sz="1800" dirty="0" smtClean="0">
              <a:solidFill>
                <a:schemeClr val="tx1"/>
              </a:solidFill>
            </a:rPr>
            <a:t> (religious scholars/leaders) interpret this incorrectly, raise voices against it,  harass and persecute us and at times exceed all limits in their persecution. </a:t>
          </a:r>
          <a:endParaRPr lang="en-GB" sz="1800" dirty="0">
            <a:solidFill>
              <a:schemeClr val="tx1"/>
            </a:solidFill>
          </a:endParaRPr>
        </a:p>
      </dgm:t>
    </dgm:pt>
    <dgm:pt modelId="{5C5D17A0-0976-4E0C-B9E1-8319ABE1FD52}" type="parTrans" cxnId="{8DED6A3B-40E7-48FF-9C2E-9E0D25105048}">
      <dgm:prSet/>
      <dgm:spPr/>
      <dgm:t>
        <a:bodyPr/>
        <a:lstStyle/>
        <a:p>
          <a:endParaRPr lang="en-GB"/>
        </a:p>
      </dgm:t>
    </dgm:pt>
    <dgm:pt modelId="{A2A7632B-C688-47BD-9A39-874AEE117922}" type="sibTrans" cxnId="{8DED6A3B-40E7-48FF-9C2E-9E0D25105048}">
      <dgm:prSet/>
      <dgm:spPr/>
      <dgm:t>
        <a:bodyPr/>
        <a:lstStyle/>
        <a:p>
          <a:endParaRPr lang="en-GB"/>
        </a:p>
      </dgm:t>
    </dgm:pt>
    <dgm:pt modelId="{B9EDB28F-5F4B-4369-8E65-122307D89004}">
      <dgm:prSet custT="1"/>
      <dgm:spPr>
        <a:solidFill>
          <a:srgbClr val="006600"/>
        </a:solidFill>
      </dgm:spPr>
      <dgm:t>
        <a:bodyPr/>
        <a:lstStyle/>
        <a:p>
          <a:r>
            <a:rPr lang="en-GB" sz="1800" dirty="0" smtClean="0">
              <a:solidFill>
                <a:schemeClr val="tx1"/>
              </a:solidFill>
            </a:rPr>
            <a:t>However, this was a </a:t>
          </a:r>
          <a:r>
            <a:rPr lang="en-GB" sz="1800" dirty="0" err="1" smtClean="0">
              <a:solidFill>
                <a:schemeClr val="tx1"/>
              </a:solidFill>
            </a:rPr>
            <a:t>prophethood</a:t>
          </a:r>
          <a:r>
            <a:rPr lang="en-GB" sz="1800" dirty="0" smtClean="0">
              <a:solidFill>
                <a:schemeClr val="tx1"/>
              </a:solidFill>
            </a:rPr>
            <a:t> which was not law-bearing and was in a shadow-like capacity and was the pinnacle of being in the </a:t>
          </a:r>
          <a:r>
            <a:rPr lang="en-GB" sz="1800" dirty="0" err="1" smtClean="0">
              <a:solidFill>
                <a:schemeClr val="tx1"/>
              </a:solidFill>
            </a:rPr>
            <a:t>Ummah</a:t>
          </a:r>
          <a:r>
            <a:rPr lang="en-GB" sz="1800" dirty="0" smtClean="0">
              <a:solidFill>
                <a:schemeClr val="tx1"/>
              </a:solidFill>
            </a:rPr>
            <a:t> of the Prophet (PBUH). </a:t>
          </a:r>
          <a:endParaRPr lang="en-GB" sz="1800" dirty="0">
            <a:solidFill>
              <a:schemeClr val="tx1"/>
            </a:solidFill>
          </a:endParaRPr>
        </a:p>
      </dgm:t>
    </dgm:pt>
    <dgm:pt modelId="{2E96F3D3-5408-46FD-9642-E2AD8AFBBC29}" type="parTrans" cxnId="{5B45AF3F-33EF-4A2B-AC6C-21F81ADF456B}">
      <dgm:prSet/>
      <dgm:spPr/>
      <dgm:t>
        <a:bodyPr/>
        <a:lstStyle/>
        <a:p>
          <a:endParaRPr lang="en-GB"/>
        </a:p>
      </dgm:t>
    </dgm:pt>
    <dgm:pt modelId="{A8623178-2E10-4B24-837E-E72C6FBC4B7F}" type="sibTrans" cxnId="{5B45AF3F-33EF-4A2B-AC6C-21F81ADF456B}">
      <dgm:prSet/>
      <dgm:spPr/>
      <dgm:t>
        <a:bodyPr/>
        <a:lstStyle/>
        <a:p>
          <a:endParaRPr lang="en-GB"/>
        </a:p>
      </dgm:t>
    </dgm:pt>
    <dgm:pt modelId="{885D8A72-1F72-4C6B-9EC3-99077D885BE8}">
      <dgm:prSet/>
      <dgm:spPr/>
      <dgm:t>
        <a:bodyPr/>
        <a:lstStyle/>
        <a:p>
          <a:r>
            <a:rPr lang="en-GB" dirty="0" smtClean="0">
              <a:solidFill>
                <a:schemeClr val="tx1"/>
              </a:solidFill>
            </a:rPr>
            <a:t>Due to his ardent love for the Holy Prophet (PBUH) God granted him status of </a:t>
          </a:r>
          <a:r>
            <a:rPr lang="en-GB" dirty="0" err="1" smtClean="0">
              <a:solidFill>
                <a:schemeClr val="tx1"/>
              </a:solidFill>
            </a:rPr>
            <a:t>prophethood</a:t>
          </a:r>
          <a:r>
            <a:rPr lang="en-GB" dirty="0" smtClean="0">
              <a:solidFill>
                <a:schemeClr val="tx1"/>
              </a:solidFill>
            </a:rPr>
            <a:t> so that he could take the task of the Holy Prophet (PBUH) further. </a:t>
          </a:r>
          <a:endParaRPr lang="en-GB" dirty="0">
            <a:solidFill>
              <a:schemeClr val="tx1"/>
            </a:solidFill>
          </a:endParaRPr>
        </a:p>
      </dgm:t>
    </dgm:pt>
    <dgm:pt modelId="{D63F5770-416F-446D-9EA2-C616E192CCBF}" type="parTrans" cxnId="{AB226AF2-5716-4DE0-9FDF-F64BDAA30D53}">
      <dgm:prSet/>
      <dgm:spPr/>
      <dgm:t>
        <a:bodyPr/>
        <a:lstStyle/>
        <a:p>
          <a:endParaRPr lang="en-GB"/>
        </a:p>
      </dgm:t>
    </dgm:pt>
    <dgm:pt modelId="{ED60AED6-3695-4DC5-B88C-4DCAC6CBA3C6}" type="sibTrans" cxnId="{AB226AF2-5716-4DE0-9FDF-F64BDAA30D53}">
      <dgm:prSet/>
      <dgm:spPr/>
      <dgm:t>
        <a:bodyPr/>
        <a:lstStyle/>
        <a:p>
          <a:endParaRPr lang="en-GB"/>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DBD7C73F-33CC-41B7-B471-36077EF82859}" type="pres">
      <dgm:prSet presAssocID="{EFB62EAC-C89D-406A-90E9-AAE7C18497DF}" presName="boxAndChildren" presStyleCnt="0"/>
      <dgm:spPr/>
    </dgm:pt>
    <dgm:pt modelId="{FE7B7F3F-4278-4545-A414-DA685BF046D7}" type="pres">
      <dgm:prSet presAssocID="{EFB62EAC-C89D-406A-90E9-AAE7C18497DF}" presName="parentTextBox" presStyleLbl="node1" presStyleIdx="0" presStyleCnt="4"/>
      <dgm:spPr/>
      <dgm:t>
        <a:bodyPr/>
        <a:lstStyle/>
        <a:p>
          <a:endParaRPr lang="en-GB"/>
        </a:p>
      </dgm:t>
    </dgm:pt>
    <dgm:pt modelId="{F2FC8588-78EF-42E6-B3B0-893838F79D1B}" type="pres">
      <dgm:prSet presAssocID="{A8623178-2E10-4B24-837E-E72C6FBC4B7F}" presName="sp" presStyleCnt="0"/>
      <dgm:spPr/>
    </dgm:pt>
    <dgm:pt modelId="{A997C240-E8B5-4D64-8B21-2F3077CCE909}" type="pres">
      <dgm:prSet presAssocID="{B9EDB28F-5F4B-4369-8E65-122307D89004}" presName="arrowAndChildren" presStyleCnt="0"/>
      <dgm:spPr/>
    </dgm:pt>
    <dgm:pt modelId="{FBBE0B19-CAE5-4E13-91A1-4AD36A6D29BA}" type="pres">
      <dgm:prSet presAssocID="{B9EDB28F-5F4B-4369-8E65-122307D89004}" presName="parentTextArrow" presStyleLbl="node1" presStyleIdx="1" presStyleCnt="4"/>
      <dgm:spPr/>
      <dgm:t>
        <a:bodyPr/>
        <a:lstStyle/>
        <a:p>
          <a:endParaRPr lang="en-GB"/>
        </a:p>
      </dgm:t>
    </dgm:pt>
    <dgm:pt modelId="{8BD6014E-6F75-4D20-88B0-2E438646753C}" type="pres">
      <dgm:prSet presAssocID="{ED60AED6-3695-4DC5-B88C-4DCAC6CBA3C6}" presName="sp" presStyleCnt="0"/>
      <dgm:spPr/>
    </dgm:pt>
    <dgm:pt modelId="{26BCC31C-3273-4A3F-8A26-C6BFEE6F634C}" type="pres">
      <dgm:prSet presAssocID="{885D8A72-1F72-4C6B-9EC3-99077D885BE8}" presName="arrowAndChildren" presStyleCnt="0"/>
      <dgm:spPr/>
    </dgm:pt>
    <dgm:pt modelId="{BD0C49E8-B808-4258-A0B2-AB0846549D0E}" type="pres">
      <dgm:prSet presAssocID="{885D8A72-1F72-4C6B-9EC3-99077D885BE8}" presName="parentTextArrow" presStyleLbl="node1" presStyleIdx="2" presStyleCnt="4"/>
      <dgm:spPr/>
      <dgm:t>
        <a:bodyPr/>
        <a:lstStyle/>
        <a:p>
          <a:endParaRPr lang="en-GB"/>
        </a:p>
      </dgm:t>
    </dgm:pt>
    <dgm:pt modelId="{2E1935DF-13C8-42FE-BC37-47BD77CFE853}" type="pres">
      <dgm:prSet presAssocID="{F1113573-55F2-4EC4-A63B-79C9B34EC157}" presName="sp" presStyleCnt="0"/>
      <dgm:spPr/>
    </dgm:pt>
    <dgm:pt modelId="{610D1335-9242-4230-9E97-27AC857AE1E4}" type="pres">
      <dgm:prSet presAssocID="{8F00DA2A-84D3-4141-983E-AE475A1A01D1}" presName="arrowAndChildren" presStyleCnt="0"/>
      <dgm:spPr/>
    </dgm:pt>
    <dgm:pt modelId="{BF339F15-1AD5-44EC-B997-2C83598D39FB}" type="pres">
      <dgm:prSet presAssocID="{8F00DA2A-84D3-4141-983E-AE475A1A01D1}" presName="parentTextArrow" presStyleLbl="node1" presStyleIdx="3" presStyleCnt="4"/>
      <dgm:spPr/>
      <dgm:t>
        <a:bodyPr/>
        <a:lstStyle/>
        <a:p>
          <a:endParaRPr lang="en-GB"/>
        </a:p>
      </dgm:t>
    </dgm:pt>
  </dgm:ptLst>
  <dgm:cxnLst>
    <dgm:cxn modelId="{AB226AF2-5716-4DE0-9FDF-F64BDAA30D53}" srcId="{9970D37D-8537-463B-983F-14E25F827169}" destId="{885D8A72-1F72-4C6B-9EC3-99077D885BE8}" srcOrd="1" destOrd="0" parTransId="{D63F5770-416F-446D-9EA2-C616E192CCBF}" sibTransId="{ED60AED6-3695-4DC5-B88C-4DCAC6CBA3C6}"/>
    <dgm:cxn modelId="{8DED6A3B-40E7-48FF-9C2E-9E0D25105048}" srcId="{9970D37D-8537-463B-983F-14E25F827169}" destId="{EFB62EAC-C89D-406A-90E9-AAE7C18497DF}" srcOrd="3" destOrd="0" parTransId="{5C5D17A0-0976-4E0C-B9E1-8319ABE1FD52}" sibTransId="{A2A7632B-C688-47BD-9A39-874AEE117922}"/>
    <dgm:cxn modelId="{8E1BA0F6-5E17-4349-9154-D4239412D8D7}" srcId="{9970D37D-8537-463B-983F-14E25F827169}" destId="{8F00DA2A-84D3-4141-983E-AE475A1A01D1}" srcOrd="0" destOrd="0" parTransId="{80BC934D-6E8D-482D-8602-429122AEED2B}" sibTransId="{F1113573-55F2-4EC4-A63B-79C9B34EC157}"/>
    <dgm:cxn modelId="{83C0C687-A707-421B-A9AE-974DB9A28149}" type="presOf" srcId="{8F00DA2A-84D3-4141-983E-AE475A1A01D1}" destId="{BF339F15-1AD5-44EC-B997-2C83598D39FB}" srcOrd="0" destOrd="0" presId="urn:microsoft.com/office/officeart/2005/8/layout/process4"/>
    <dgm:cxn modelId="{8047DB23-AA9F-4151-9AD4-69AB47B7D3C8}" type="presOf" srcId="{EFB62EAC-C89D-406A-90E9-AAE7C18497DF}" destId="{FE7B7F3F-4278-4545-A414-DA685BF046D7}" srcOrd="0" destOrd="0" presId="urn:microsoft.com/office/officeart/2005/8/layout/process4"/>
    <dgm:cxn modelId="{954C8AEC-C260-404C-A3CA-609EF3DEFF4C}" type="presOf" srcId="{9970D37D-8537-463B-983F-14E25F827169}" destId="{C373C67B-0807-416D-8604-50ECC9853FB9}" srcOrd="0" destOrd="0" presId="urn:microsoft.com/office/officeart/2005/8/layout/process4"/>
    <dgm:cxn modelId="{C0D79058-7E7B-476C-BAAE-02737AE95E15}" type="presOf" srcId="{885D8A72-1F72-4C6B-9EC3-99077D885BE8}" destId="{BD0C49E8-B808-4258-A0B2-AB0846549D0E}" srcOrd="0" destOrd="0" presId="urn:microsoft.com/office/officeart/2005/8/layout/process4"/>
    <dgm:cxn modelId="{5B45AF3F-33EF-4A2B-AC6C-21F81ADF456B}" srcId="{9970D37D-8537-463B-983F-14E25F827169}" destId="{B9EDB28F-5F4B-4369-8E65-122307D89004}" srcOrd="2" destOrd="0" parTransId="{2E96F3D3-5408-46FD-9642-E2AD8AFBBC29}" sibTransId="{A8623178-2E10-4B24-837E-E72C6FBC4B7F}"/>
    <dgm:cxn modelId="{2153764A-8A3C-4282-B7A7-7E65C44D7D50}" type="presOf" srcId="{B9EDB28F-5F4B-4369-8E65-122307D89004}" destId="{FBBE0B19-CAE5-4E13-91A1-4AD36A6D29BA}" srcOrd="0" destOrd="0" presId="urn:microsoft.com/office/officeart/2005/8/layout/process4"/>
    <dgm:cxn modelId="{5B7C89A0-6B3F-47FC-9C3E-5ACCCF2B7C62}" type="presParOf" srcId="{C373C67B-0807-416D-8604-50ECC9853FB9}" destId="{DBD7C73F-33CC-41B7-B471-36077EF82859}" srcOrd="0" destOrd="0" presId="urn:microsoft.com/office/officeart/2005/8/layout/process4"/>
    <dgm:cxn modelId="{80B93214-EDEB-49C4-A0BD-59B1AE2442F9}" type="presParOf" srcId="{DBD7C73F-33CC-41B7-B471-36077EF82859}" destId="{FE7B7F3F-4278-4545-A414-DA685BF046D7}" srcOrd="0" destOrd="0" presId="urn:microsoft.com/office/officeart/2005/8/layout/process4"/>
    <dgm:cxn modelId="{44BCEB25-43A3-43F5-8DC4-16497F2FBD47}" type="presParOf" srcId="{C373C67B-0807-416D-8604-50ECC9853FB9}" destId="{F2FC8588-78EF-42E6-B3B0-893838F79D1B}" srcOrd="1" destOrd="0" presId="urn:microsoft.com/office/officeart/2005/8/layout/process4"/>
    <dgm:cxn modelId="{AA47C681-9AD8-4DE3-89C9-0F01CB81F311}" type="presParOf" srcId="{C373C67B-0807-416D-8604-50ECC9853FB9}" destId="{A997C240-E8B5-4D64-8B21-2F3077CCE909}" srcOrd="2" destOrd="0" presId="urn:microsoft.com/office/officeart/2005/8/layout/process4"/>
    <dgm:cxn modelId="{BC4FCEA3-0350-4000-B6A3-B91307EF45B0}" type="presParOf" srcId="{A997C240-E8B5-4D64-8B21-2F3077CCE909}" destId="{FBBE0B19-CAE5-4E13-91A1-4AD36A6D29BA}" srcOrd="0" destOrd="0" presId="urn:microsoft.com/office/officeart/2005/8/layout/process4"/>
    <dgm:cxn modelId="{75C2E969-9315-449B-98FA-C77FD2DD9ED8}" type="presParOf" srcId="{C373C67B-0807-416D-8604-50ECC9853FB9}" destId="{8BD6014E-6F75-4D20-88B0-2E438646753C}" srcOrd="3" destOrd="0" presId="urn:microsoft.com/office/officeart/2005/8/layout/process4"/>
    <dgm:cxn modelId="{23C97B02-AD72-47EE-B96D-1F6806E2788B}" type="presParOf" srcId="{C373C67B-0807-416D-8604-50ECC9853FB9}" destId="{26BCC31C-3273-4A3F-8A26-C6BFEE6F634C}" srcOrd="4" destOrd="0" presId="urn:microsoft.com/office/officeart/2005/8/layout/process4"/>
    <dgm:cxn modelId="{5BD1F122-A396-4403-87F8-710ECE010A06}" type="presParOf" srcId="{26BCC31C-3273-4A3F-8A26-C6BFEE6F634C}" destId="{BD0C49E8-B808-4258-A0B2-AB0846549D0E}" srcOrd="0" destOrd="0" presId="urn:microsoft.com/office/officeart/2005/8/layout/process4"/>
    <dgm:cxn modelId="{82D8CFA5-CEE7-46E6-A950-30C2517A0145}" type="presParOf" srcId="{C373C67B-0807-416D-8604-50ECC9853FB9}" destId="{2E1935DF-13C8-42FE-BC37-47BD77CFE853}" srcOrd="5" destOrd="0" presId="urn:microsoft.com/office/officeart/2005/8/layout/process4"/>
    <dgm:cxn modelId="{0231D85E-5E4E-4170-823F-4CF483AD735A}" type="presParOf" srcId="{C373C67B-0807-416D-8604-50ECC9853FB9}" destId="{610D1335-9242-4230-9E97-27AC857AE1E4}" srcOrd="6" destOrd="0" presId="urn:microsoft.com/office/officeart/2005/8/layout/process4"/>
    <dgm:cxn modelId="{391B555B-8E3E-4722-8B1E-926A44A11F13}" type="presParOf" srcId="{610D1335-9242-4230-9E97-27AC857AE1E4}" destId="{BF339F15-1AD5-44EC-B997-2C83598D39FB}"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969F52-E327-478A-A314-B440959B8F4C}" type="doc">
      <dgm:prSet loTypeId="urn:microsoft.com/office/officeart/2008/layout/VerticalCurvedList" loCatId="list" qsTypeId="urn:microsoft.com/office/officeart/2005/8/quickstyle/3d1" qsCatId="3D" csTypeId="urn:microsoft.com/office/officeart/2005/8/colors/accent2_4" csCatId="accent2" phldr="1"/>
      <dgm:spPr/>
      <dgm:t>
        <a:bodyPr/>
        <a:lstStyle/>
        <a:p>
          <a:endParaRPr lang="en-GB"/>
        </a:p>
      </dgm:t>
    </dgm:pt>
    <dgm:pt modelId="{82EA81E1-2668-4B80-8938-EC4EF81FDEE7}">
      <dgm:prSet phldrT="[Text]" custT="1"/>
      <dgm:spPr/>
      <dgm:t>
        <a:bodyPr/>
        <a:lstStyle/>
        <a:p>
          <a:pPr algn="ctr"/>
          <a:r>
            <a:rPr lang="en-GB" sz="1800" dirty="0" err="1" smtClean="0">
              <a:solidFill>
                <a:schemeClr val="tx1"/>
              </a:solidFill>
              <a:effectLst/>
              <a:latin typeface="+mn-lt"/>
              <a:ea typeface="+mn-ea"/>
              <a:cs typeface="+mn-cs"/>
            </a:rPr>
            <a:t>Hudhur</a:t>
          </a:r>
          <a:r>
            <a:rPr lang="en-GB" sz="1800" dirty="0" smtClean="0">
              <a:solidFill>
                <a:schemeClr val="tx1"/>
              </a:solidFill>
              <a:effectLst/>
              <a:latin typeface="+mn-lt"/>
              <a:ea typeface="+mn-ea"/>
              <a:cs typeface="+mn-cs"/>
            </a:rPr>
            <a:t> said this was the open and clear claim of the Promised Messiah (on whom be peace)</a:t>
          </a:r>
          <a:endParaRPr lang="en-GB" sz="1800" dirty="0">
            <a:solidFill>
              <a:schemeClr val="tx1"/>
            </a:solidFill>
          </a:endParaRPr>
        </a:p>
      </dgm:t>
    </dgm:pt>
    <dgm:pt modelId="{3594DB99-63C2-462B-8354-A5EC2CBFB485}" type="parTrans" cxnId="{795F7B9F-3D96-4FB4-8828-1096994BACE0}">
      <dgm:prSet/>
      <dgm:spPr/>
      <dgm:t>
        <a:bodyPr/>
        <a:lstStyle/>
        <a:p>
          <a:pPr algn="ctr"/>
          <a:endParaRPr lang="en-GB" sz="1800"/>
        </a:p>
      </dgm:t>
    </dgm:pt>
    <dgm:pt modelId="{9BA4B282-B70A-445F-99DA-1E41FB0B73B8}" type="sibTrans" cxnId="{795F7B9F-3D96-4FB4-8828-1096994BACE0}">
      <dgm:prSet/>
      <dgm:spPr/>
      <dgm:t>
        <a:bodyPr/>
        <a:lstStyle/>
        <a:p>
          <a:pPr algn="ctr"/>
          <a:endParaRPr lang="en-GB" sz="1800"/>
        </a:p>
      </dgm:t>
    </dgm:pt>
    <dgm:pt modelId="{DCFC3AAA-B611-481D-A593-208D02C96CFF}">
      <dgm:prSet phldrT="[Text]" custT="1"/>
      <dgm:spPr/>
      <dgm:t>
        <a:bodyPr/>
        <a:lstStyle/>
        <a:p>
          <a:pPr algn="ctr"/>
          <a:r>
            <a:rPr lang="en-GB" sz="1800" dirty="0" smtClean="0">
              <a:solidFill>
                <a:schemeClr val="tx1"/>
              </a:solidFill>
              <a:effectLst/>
              <a:latin typeface="+mn-lt"/>
              <a:ea typeface="+mn-ea"/>
              <a:cs typeface="+mn-cs"/>
            </a:rPr>
            <a:t>This was in exact accordance with the prophecy of the Holy Prophet (PBUH)..</a:t>
          </a:r>
          <a:endParaRPr lang="en-GB" sz="1800" dirty="0">
            <a:solidFill>
              <a:schemeClr val="tx1"/>
            </a:solidFill>
          </a:endParaRPr>
        </a:p>
      </dgm:t>
    </dgm:pt>
    <dgm:pt modelId="{97D8364E-04B5-4696-A373-97F5620067FE}" type="parTrans" cxnId="{85A9D1E6-78D4-4EC6-B9E9-0106D243A9EE}">
      <dgm:prSet/>
      <dgm:spPr/>
      <dgm:t>
        <a:bodyPr/>
        <a:lstStyle/>
        <a:p>
          <a:pPr algn="ctr"/>
          <a:endParaRPr lang="en-GB" sz="1800"/>
        </a:p>
      </dgm:t>
    </dgm:pt>
    <dgm:pt modelId="{80FC8E0E-5921-4061-B5BC-C13D6027A9EE}" type="sibTrans" cxnId="{85A9D1E6-78D4-4EC6-B9E9-0106D243A9EE}">
      <dgm:prSet/>
      <dgm:spPr/>
      <dgm:t>
        <a:bodyPr/>
        <a:lstStyle/>
        <a:p>
          <a:pPr algn="ctr"/>
          <a:endParaRPr lang="en-GB" sz="1800"/>
        </a:p>
      </dgm:t>
    </dgm:pt>
    <dgm:pt modelId="{C4EE25CD-D734-49D8-B5CE-D87010E9E289}">
      <dgm:prSet custT="1"/>
      <dgm:spPr/>
      <dgm:t>
        <a:bodyPr/>
        <a:lstStyle/>
        <a:p>
          <a:pPr algn="ctr"/>
          <a:r>
            <a:rPr lang="en-US" sz="1800" b="0" i="0" dirty="0" smtClean="0">
              <a:solidFill>
                <a:schemeClr val="tx1"/>
              </a:solidFill>
              <a:effectLst/>
              <a:latin typeface="+mn-lt"/>
              <a:ea typeface="+mn-ea"/>
              <a:cs typeface="+mn-cs"/>
            </a:rPr>
            <a:t>The Holy Prophet (PBUH) </a:t>
          </a:r>
          <a:r>
            <a:rPr lang="en-GB" sz="1800" dirty="0" smtClean="0">
              <a:solidFill>
                <a:schemeClr val="tx1"/>
              </a:solidFill>
              <a:effectLst/>
              <a:latin typeface="+mn-lt"/>
              <a:ea typeface="+mn-ea"/>
              <a:cs typeface="+mn-cs"/>
            </a:rPr>
            <a:t>had said that there would be no Prophet between him and the Messiah, the Mahdi. </a:t>
          </a:r>
          <a:endParaRPr lang="en-GB" sz="1800" dirty="0">
            <a:solidFill>
              <a:schemeClr val="tx1"/>
            </a:solidFill>
          </a:endParaRPr>
        </a:p>
      </dgm:t>
    </dgm:pt>
    <dgm:pt modelId="{F1D316DA-94BC-4FE7-B892-D50B1758A5B9}" type="parTrans" cxnId="{35DFE7AF-707A-4E0B-9FD3-74C96F5B9FB3}">
      <dgm:prSet/>
      <dgm:spPr/>
      <dgm:t>
        <a:bodyPr/>
        <a:lstStyle/>
        <a:p>
          <a:pPr algn="ctr"/>
          <a:endParaRPr lang="en-GB" sz="1800"/>
        </a:p>
      </dgm:t>
    </dgm:pt>
    <dgm:pt modelId="{8F16CA49-BE9A-4F3D-BB3D-DE76DEB97C2C}" type="sibTrans" cxnId="{35DFE7AF-707A-4E0B-9FD3-74C96F5B9FB3}">
      <dgm:prSet/>
      <dgm:spPr/>
      <dgm:t>
        <a:bodyPr/>
        <a:lstStyle/>
        <a:p>
          <a:pPr algn="ctr"/>
          <a:endParaRPr lang="en-GB" sz="1800"/>
        </a:p>
      </dgm:t>
    </dgm:pt>
    <dgm:pt modelId="{73C532CC-9696-4AFF-AB92-05D41AA50ECE}" type="pres">
      <dgm:prSet presAssocID="{0C969F52-E327-478A-A314-B440959B8F4C}" presName="Name0" presStyleCnt="0">
        <dgm:presLayoutVars>
          <dgm:chMax val="7"/>
          <dgm:chPref val="7"/>
          <dgm:dir/>
        </dgm:presLayoutVars>
      </dgm:prSet>
      <dgm:spPr/>
      <dgm:t>
        <a:bodyPr/>
        <a:lstStyle/>
        <a:p>
          <a:endParaRPr lang="en-GB"/>
        </a:p>
      </dgm:t>
    </dgm:pt>
    <dgm:pt modelId="{5B3A7AB7-0C13-4F25-B2A5-7BBC4CA8E31C}" type="pres">
      <dgm:prSet presAssocID="{0C969F52-E327-478A-A314-B440959B8F4C}" presName="Name1" presStyleCnt="0"/>
      <dgm:spPr/>
    </dgm:pt>
    <dgm:pt modelId="{990185FA-0931-4022-B394-790C29EF5E3E}" type="pres">
      <dgm:prSet presAssocID="{0C969F52-E327-478A-A314-B440959B8F4C}" presName="cycle" presStyleCnt="0"/>
      <dgm:spPr/>
    </dgm:pt>
    <dgm:pt modelId="{4391938A-A528-462B-82E7-3C7736D5D2AE}" type="pres">
      <dgm:prSet presAssocID="{0C969F52-E327-478A-A314-B440959B8F4C}" presName="srcNode" presStyleLbl="node1" presStyleIdx="0" presStyleCnt="3"/>
      <dgm:spPr/>
    </dgm:pt>
    <dgm:pt modelId="{1DE288C6-3FC9-495E-8E92-26917172A7F3}" type="pres">
      <dgm:prSet presAssocID="{0C969F52-E327-478A-A314-B440959B8F4C}" presName="conn" presStyleLbl="parChTrans1D2" presStyleIdx="0" presStyleCnt="1"/>
      <dgm:spPr/>
      <dgm:t>
        <a:bodyPr/>
        <a:lstStyle/>
        <a:p>
          <a:endParaRPr lang="en-GB"/>
        </a:p>
      </dgm:t>
    </dgm:pt>
    <dgm:pt modelId="{51964775-BABA-4CA1-B657-9C8B193AE30F}" type="pres">
      <dgm:prSet presAssocID="{0C969F52-E327-478A-A314-B440959B8F4C}" presName="extraNode" presStyleLbl="node1" presStyleIdx="0" presStyleCnt="3"/>
      <dgm:spPr/>
    </dgm:pt>
    <dgm:pt modelId="{52CE10E7-9BAD-43C1-A391-6977F7953132}" type="pres">
      <dgm:prSet presAssocID="{0C969F52-E327-478A-A314-B440959B8F4C}" presName="dstNode" presStyleLbl="node1" presStyleIdx="0" presStyleCnt="3"/>
      <dgm:spPr/>
    </dgm:pt>
    <dgm:pt modelId="{EE1B9779-CF4D-4151-853A-E7710E65184B}" type="pres">
      <dgm:prSet presAssocID="{82EA81E1-2668-4B80-8938-EC4EF81FDEE7}" presName="text_1" presStyleLbl="node1" presStyleIdx="0" presStyleCnt="3" custAng="0" custScaleY="123189" custLinFactNeighborX="-154" custLinFactNeighborY="-8361">
        <dgm:presLayoutVars>
          <dgm:bulletEnabled val="1"/>
        </dgm:presLayoutVars>
      </dgm:prSet>
      <dgm:spPr/>
      <dgm:t>
        <a:bodyPr/>
        <a:lstStyle/>
        <a:p>
          <a:endParaRPr lang="en-GB"/>
        </a:p>
      </dgm:t>
    </dgm:pt>
    <dgm:pt modelId="{88892ACE-B04B-4B39-87AF-4148C162DFC5}" type="pres">
      <dgm:prSet presAssocID="{82EA81E1-2668-4B80-8938-EC4EF81FDEE7}" presName="accent_1" presStyleCnt="0"/>
      <dgm:spPr/>
    </dgm:pt>
    <dgm:pt modelId="{CF000A1C-FBD0-46FA-B915-572333C885D4}" type="pres">
      <dgm:prSet presAssocID="{82EA81E1-2668-4B80-8938-EC4EF81FDEE7}" presName="accentRepeatNode" presStyleLbl="solidFgAcc1" presStyleIdx="0" presStyleCnt="3"/>
      <dgm:spPr/>
    </dgm:pt>
    <dgm:pt modelId="{C0E9B8FE-B0C3-474A-8A98-3883121CB4A6}" type="pres">
      <dgm:prSet presAssocID="{DCFC3AAA-B611-481D-A593-208D02C96CFF}" presName="text_2" presStyleLbl="node1" presStyleIdx="1" presStyleCnt="3" custScaleY="113001" custLinFactNeighborX="3443" custLinFactNeighborY="-5472">
        <dgm:presLayoutVars>
          <dgm:bulletEnabled val="1"/>
        </dgm:presLayoutVars>
      </dgm:prSet>
      <dgm:spPr/>
      <dgm:t>
        <a:bodyPr/>
        <a:lstStyle/>
        <a:p>
          <a:endParaRPr lang="en-GB"/>
        </a:p>
      </dgm:t>
    </dgm:pt>
    <dgm:pt modelId="{FE2B20ED-9EE5-42FB-849D-D5F5AC6ACC62}" type="pres">
      <dgm:prSet presAssocID="{DCFC3AAA-B611-481D-A593-208D02C96CFF}" presName="accent_2" presStyleCnt="0"/>
      <dgm:spPr/>
    </dgm:pt>
    <dgm:pt modelId="{848DB7DC-8623-4818-8B15-FF29CDF5F503}" type="pres">
      <dgm:prSet presAssocID="{DCFC3AAA-B611-481D-A593-208D02C96CFF}" presName="accentRepeatNode" presStyleLbl="solidFgAcc1" presStyleIdx="1" presStyleCnt="3"/>
      <dgm:spPr/>
    </dgm:pt>
    <dgm:pt modelId="{C35610D9-415F-454D-92DD-852C903A8824}" type="pres">
      <dgm:prSet presAssocID="{C4EE25CD-D734-49D8-B5CE-D87010E9E289}" presName="text_3" presStyleLbl="node1" presStyleIdx="2" presStyleCnt="3" custScaleY="126970">
        <dgm:presLayoutVars>
          <dgm:bulletEnabled val="1"/>
        </dgm:presLayoutVars>
      </dgm:prSet>
      <dgm:spPr/>
      <dgm:t>
        <a:bodyPr/>
        <a:lstStyle/>
        <a:p>
          <a:endParaRPr lang="en-GB"/>
        </a:p>
      </dgm:t>
    </dgm:pt>
    <dgm:pt modelId="{D4BC525C-EAD1-40CE-B206-2927DC3296C2}" type="pres">
      <dgm:prSet presAssocID="{C4EE25CD-D734-49D8-B5CE-D87010E9E289}" presName="accent_3" presStyleCnt="0"/>
      <dgm:spPr/>
    </dgm:pt>
    <dgm:pt modelId="{A76B5C0A-8F78-4476-BA4A-9E394CC44EB8}" type="pres">
      <dgm:prSet presAssocID="{C4EE25CD-D734-49D8-B5CE-D87010E9E289}" presName="accentRepeatNode" presStyleLbl="solidFgAcc1" presStyleIdx="2" presStyleCnt="3"/>
      <dgm:spPr/>
    </dgm:pt>
  </dgm:ptLst>
  <dgm:cxnLst>
    <dgm:cxn modelId="{3D584595-2ED5-4E10-87FB-133C45594FF5}" type="presOf" srcId="{82EA81E1-2668-4B80-8938-EC4EF81FDEE7}" destId="{EE1B9779-CF4D-4151-853A-E7710E65184B}" srcOrd="0" destOrd="0" presId="urn:microsoft.com/office/officeart/2008/layout/VerticalCurvedList"/>
    <dgm:cxn modelId="{35DFE7AF-707A-4E0B-9FD3-74C96F5B9FB3}" srcId="{0C969F52-E327-478A-A314-B440959B8F4C}" destId="{C4EE25CD-D734-49D8-B5CE-D87010E9E289}" srcOrd="2" destOrd="0" parTransId="{F1D316DA-94BC-4FE7-B892-D50B1758A5B9}" sibTransId="{8F16CA49-BE9A-4F3D-BB3D-DE76DEB97C2C}"/>
    <dgm:cxn modelId="{4F8CBCF5-04E0-4186-8B1D-C93145987F2E}" type="presOf" srcId="{DCFC3AAA-B611-481D-A593-208D02C96CFF}" destId="{C0E9B8FE-B0C3-474A-8A98-3883121CB4A6}" srcOrd="0" destOrd="0" presId="urn:microsoft.com/office/officeart/2008/layout/VerticalCurvedList"/>
    <dgm:cxn modelId="{795F7B9F-3D96-4FB4-8828-1096994BACE0}" srcId="{0C969F52-E327-478A-A314-B440959B8F4C}" destId="{82EA81E1-2668-4B80-8938-EC4EF81FDEE7}" srcOrd="0" destOrd="0" parTransId="{3594DB99-63C2-462B-8354-A5EC2CBFB485}" sibTransId="{9BA4B282-B70A-445F-99DA-1E41FB0B73B8}"/>
    <dgm:cxn modelId="{B3C389B2-322F-480F-B498-64D20EED3C91}" type="presOf" srcId="{0C969F52-E327-478A-A314-B440959B8F4C}" destId="{73C532CC-9696-4AFF-AB92-05D41AA50ECE}" srcOrd="0" destOrd="0" presId="urn:microsoft.com/office/officeart/2008/layout/VerticalCurvedList"/>
    <dgm:cxn modelId="{85A9D1E6-78D4-4EC6-B9E9-0106D243A9EE}" srcId="{0C969F52-E327-478A-A314-B440959B8F4C}" destId="{DCFC3AAA-B611-481D-A593-208D02C96CFF}" srcOrd="1" destOrd="0" parTransId="{97D8364E-04B5-4696-A373-97F5620067FE}" sibTransId="{80FC8E0E-5921-4061-B5BC-C13D6027A9EE}"/>
    <dgm:cxn modelId="{A420F927-7B4C-4198-BA89-82D48B3016AB}" type="presOf" srcId="{C4EE25CD-D734-49D8-B5CE-D87010E9E289}" destId="{C35610D9-415F-454D-92DD-852C903A8824}" srcOrd="0" destOrd="0" presId="urn:microsoft.com/office/officeart/2008/layout/VerticalCurvedList"/>
    <dgm:cxn modelId="{A12D6EA0-0042-48F8-9817-7CB057437C56}" type="presOf" srcId="{9BA4B282-B70A-445F-99DA-1E41FB0B73B8}" destId="{1DE288C6-3FC9-495E-8E92-26917172A7F3}" srcOrd="0" destOrd="0" presId="urn:microsoft.com/office/officeart/2008/layout/VerticalCurvedList"/>
    <dgm:cxn modelId="{92229DE5-510D-4739-A3AC-CEEDE3B6A43C}" type="presParOf" srcId="{73C532CC-9696-4AFF-AB92-05D41AA50ECE}" destId="{5B3A7AB7-0C13-4F25-B2A5-7BBC4CA8E31C}" srcOrd="0" destOrd="0" presId="urn:microsoft.com/office/officeart/2008/layout/VerticalCurvedList"/>
    <dgm:cxn modelId="{F4B041F7-70ED-4E2D-855D-2275D4E2A54F}" type="presParOf" srcId="{5B3A7AB7-0C13-4F25-B2A5-7BBC4CA8E31C}" destId="{990185FA-0931-4022-B394-790C29EF5E3E}" srcOrd="0" destOrd="0" presId="urn:microsoft.com/office/officeart/2008/layout/VerticalCurvedList"/>
    <dgm:cxn modelId="{3EAC75B7-1438-4064-9E04-5A98149F96A2}" type="presParOf" srcId="{990185FA-0931-4022-B394-790C29EF5E3E}" destId="{4391938A-A528-462B-82E7-3C7736D5D2AE}" srcOrd="0" destOrd="0" presId="urn:microsoft.com/office/officeart/2008/layout/VerticalCurvedList"/>
    <dgm:cxn modelId="{15101F1F-F539-4D38-84F5-68933D0037D2}" type="presParOf" srcId="{990185FA-0931-4022-B394-790C29EF5E3E}" destId="{1DE288C6-3FC9-495E-8E92-26917172A7F3}" srcOrd="1" destOrd="0" presId="urn:microsoft.com/office/officeart/2008/layout/VerticalCurvedList"/>
    <dgm:cxn modelId="{36F7D888-C849-4474-B198-4FAC9131E643}" type="presParOf" srcId="{990185FA-0931-4022-B394-790C29EF5E3E}" destId="{51964775-BABA-4CA1-B657-9C8B193AE30F}" srcOrd="2" destOrd="0" presId="urn:microsoft.com/office/officeart/2008/layout/VerticalCurvedList"/>
    <dgm:cxn modelId="{26DD56F5-4D68-4D72-950B-7B15B0B762FD}" type="presParOf" srcId="{990185FA-0931-4022-B394-790C29EF5E3E}" destId="{52CE10E7-9BAD-43C1-A391-6977F7953132}" srcOrd="3" destOrd="0" presId="urn:microsoft.com/office/officeart/2008/layout/VerticalCurvedList"/>
    <dgm:cxn modelId="{1C0982EC-BF33-4F28-AEBF-4312AF765D37}" type="presParOf" srcId="{5B3A7AB7-0C13-4F25-B2A5-7BBC4CA8E31C}" destId="{EE1B9779-CF4D-4151-853A-E7710E65184B}" srcOrd="1" destOrd="0" presId="urn:microsoft.com/office/officeart/2008/layout/VerticalCurvedList"/>
    <dgm:cxn modelId="{40F47149-0028-41E5-8E92-0C3A4B79E9A2}" type="presParOf" srcId="{5B3A7AB7-0C13-4F25-B2A5-7BBC4CA8E31C}" destId="{88892ACE-B04B-4B39-87AF-4148C162DFC5}" srcOrd="2" destOrd="0" presId="urn:microsoft.com/office/officeart/2008/layout/VerticalCurvedList"/>
    <dgm:cxn modelId="{5BA041CB-3638-4089-8BAC-4C619C905868}" type="presParOf" srcId="{88892ACE-B04B-4B39-87AF-4148C162DFC5}" destId="{CF000A1C-FBD0-46FA-B915-572333C885D4}" srcOrd="0" destOrd="0" presId="urn:microsoft.com/office/officeart/2008/layout/VerticalCurvedList"/>
    <dgm:cxn modelId="{6D94E583-BFF2-48C8-9CB7-75A1BC484B27}" type="presParOf" srcId="{5B3A7AB7-0C13-4F25-B2A5-7BBC4CA8E31C}" destId="{C0E9B8FE-B0C3-474A-8A98-3883121CB4A6}" srcOrd="3" destOrd="0" presId="urn:microsoft.com/office/officeart/2008/layout/VerticalCurvedList"/>
    <dgm:cxn modelId="{4684ABDA-E069-4052-AFA5-A60F7DA44419}" type="presParOf" srcId="{5B3A7AB7-0C13-4F25-B2A5-7BBC4CA8E31C}" destId="{FE2B20ED-9EE5-42FB-849D-D5F5AC6ACC62}" srcOrd="4" destOrd="0" presId="urn:microsoft.com/office/officeart/2008/layout/VerticalCurvedList"/>
    <dgm:cxn modelId="{54A91307-9C2E-4B80-9C88-32BFB5E13098}" type="presParOf" srcId="{FE2B20ED-9EE5-42FB-849D-D5F5AC6ACC62}" destId="{848DB7DC-8623-4818-8B15-FF29CDF5F503}" srcOrd="0" destOrd="0" presId="urn:microsoft.com/office/officeart/2008/layout/VerticalCurvedList"/>
    <dgm:cxn modelId="{CDFECFF6-A95A-427E-93F2-B1C5BB90D622}" type="presParOf" srcId="{5B3A7AB7-0C13-4F25-B2A5-7BBC4CA8E31C}" destId="{C35610D9-415F-454D-92DD-852C903A8824}" srcOrd="5" destOrd="0" presId="urn:microsoft.com/office/officeart/2008/layout/VerticalCurvedList"/>
    <dgm:cxn modelId="{E9D9A430-77DB-4ABF-B199-789330CB2C42}" type="presParOf" srcId="{5B3A7AB7-0C13-4F25-B2A5-7BBC4CA8E31C}" destId="{D4BC525C-EAD1-40CE-B206-2927DC3296C2}" srcOrd="6" destOrd="0" presId="urn:microsoft.com/office/officeart/2008/layout/VerticalCurvedList"/>
    <dgm:cxn modelId="{983B327C-AD3B-4CBD-A429-F7F9F27A5B33}" type="presParOf" srcId="{D4BC525C-EAD1-40CE-B206-2927DC3296C2}" destId="{A76B5C0A-8F78-4476-BA4A-9E394CC44EB8}"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09DFA9-DDEC-4D45-8B6C-76EAD57FFC2C}" type="doc">
      <dgm:prSet loTypeId="urn:microsoft.com/office/officeart/2005/8/layout/default#2" loCatId="list" qsTypeId="urn:microsoft.com/office/officeart/2005/8/quickstyle/3d2" qsCatId="3D" csTypeId="urn:microsoft.com/office/officeart/2005/8/colors/accent2_4" csCatId="accent2" phldr="1"/>
      <dgm:spPr/>
      <dgm:t>
        <a:bodyPr/>
        <a:lstStyle/>
        <a:p>
          <a:endParaRPr lang="en-US"/>
        </a:p>
      </dgm:t>
    </dgm:pt>
    <dgm:pt modelId="{D17F7E37-0181-43A5-B788-F5C4267C7114}">
      <dgm:prSet custT="1"/>
      <dgm:spPr>
        <a:solidFill>
          <a:srgbClr val="FFC000"/>
        </a:solidFill>
      </dgm:spPr>
      <dgm:t>
        <a:bodyPr/>
        <a:lstStyle/>
        <a:p>
          <a:r>
            <a:rPr lang="en-GB" sz="1600" dirty="0" smtClean="0"/>
            <a:t> </a:t>
          </a:r>
          <a:r>
            <a:rPr lang="en-GB" sz="1800" dirty="0" err="1" smtClean="0">
              <a:solidFill>
                <a:schemeClr val="tx1"/>
              </a:solidFill>
              <a:effectLst/>
              <a:latin typeface="+mn-lt"/>
              <a:ea typeface="+mn-ea"/>
              <a:cs typeface="+mn-cs"/>
            </a:rPr>
            <a:t>Hudhur</a:t>
          </a:r>
          <a:r>
            <a:rPr lang="en-GB" sz="1800" dirty="0" smtClean="0">
              <a:solidFill>
                <a:schemeClr val="tx1"/>
              </a:solidFill>
              <a:effectLst/>
              <a:latin typeface="+mn-lt"/>
              <a:ea typeface="+mn-ea"/>
              <a:cs typeface="+mn-cs"/>
            </a:rPr>
            <a:t> said the recent barbaric happening in Indonesia gave the mullah and his coterie audacity to plan a huge rally calling for a complete ban on the </a:t>
          </a:r>
          <a:r>
            <a:rPr lang="en-GB" sz="1800" dirty="0" err="1" smtClean="0">
              <a:solidFill>
                <a:schemeClr val="tx1"/>
              </a:solidFill>
              <a:effectLst/>
              <a:latin typeface="+mn-lt"/>
              <a:ea typeface="+mn-ea"/>
              <a:cs typeface="+mn-cs"/>
            </a:rPr>
            <a:t>Ahmadiyya</a:t>
          </a:r>
          <a:r>
            <a:rPr lang="en-GB" sz="1800" dirty="0" smtClean="0">
              <a:solidFill>
                <a:schemeClr val="tx1"/>
              </a:solidFill>
              <a:effectLst/>
              <a:latin typeface="+mn-lt"/>
              <a:ea typeface="+mn-ea"/>
              <a:cs typeface="+mn-cs"/>
            </a:rPr>
            <a:t> Community as Muslims. </a:t>
          </a:r>
          <a:endParaRPr lang="en-GB" sz="1800" dirty="0" smtClean="0"/>
        </a:p>
      </dgm:t>
    </dgm:pt>
    <dgm:pt modelId="{40CB02AD-AF63-47A5-AE6D-6DF457427F4A}" type="parTrans" cxnId="{64D42606-B1ED-4C95-B713-8487EC2F976A}">
      <dgm:prSet/>
      <dgm:spPr/>
      <dgm:t>
        <a:bodyPr/>
        <a:lstStyle/>
        <a:p>
          <a:endParaRPr lang="en-GB"/>
        </a:p>
      </dgm:t>
    </dgm:pt>
    <dgm:pt modelId="{0132C009-60AC-46BB-9DFF-8E57D811EF6C}" type="sibTrans" cxnId="{64D42606-B1ED-4C95-B713-8487EC2F976A}">
      <dgm:prSet/>
      <dgm:spPr/>
      <dgm:t>
        <a:bodyPr/>
        <a:lstStyle/>
        <a:p>
          <a:endParaRPr lang="en-GB"/>
        </a:p>
      </dgm:t>
    </dgm:pt>
    <dgm:pt modelId="{B561CE2F-4184-4082-8551-7E1D4A597A06}">
      <dgm:prSet custT="1"/>
      <dgm:spPr>
        <a:solidFill>
          <a:srgbClr val="043A0D"/>
        </a:solidFill>
      </dgm:spPr>
      <dgm:t>
        <a:bodyPr/>
        <a:lstStyle/>
        <a:p>
          <a:r>
            <a:rPr lang="en-GB" sz="1800" dirty="0" smtClean="0">
              <a:solidFill>
                <a:schemeClr val="bg1"/>
              </a:solidFill>
              <a:effectLst/>
              <a:latin typeface="+mn-lt"/>
              <a:ea typeface="+mn-ea"/>
              <a:cs typeface="+mn-cs"/>
            </a:rPr>
            <a:t>We are grateful to the Indonesian government because since then, with the exception of one or two ministers, the stance of the rulers has been good with us</a:t>
          </a:r>
          <a:r>
            <a:rPr lang="en-GB" sz="2400" dirty="0" smtClean="0">
              <a:solidFill>
                <a:schemeClr val="bg1"/>
              </a:solidFill>
              <a:effectLst/>
              <a:latin typeface="+mn-lt"/>
              <a:ea typeface="+mn-ea"/>
              <a:cs typeface="+mn-cs"/>
            </a:rPr>
            <a:t>.</a:t>
          </a:r>
          <a:endParaRPr lang="en-GB" sz="2400" dirty="0">
            <a:solidFill>
              <a:schemeClr val="bg1"/>
            </a:solidFill>
          </a:endParaRPr>
        </a:p>
      </dgm:t>
    </dgm:pt>
    <dgm:pt modelId="{38A89F0B-74A2-4DCD-8A68-D1D1F31F599D}" type="parTrans" cxnId="{CC3D2783-2FB2-4CA2-82E4-D2ACA1179514}">
      <dgm:prSet/>
      <dgm:spPr/>
      <dgm:t>
        <a:bodyPr/>
        <a:lstStyle/>
        <a:p>
          <a:endParaRPr lang="en-GB"/>
        </a:p>
      </dgm:t>
    </dgm:pt>
    <dgm:pt modelId="{09EA37D0-48E3-455B-8368-4923722F1283}" type="sibTrans" cxnId="{CC3D2783-2FB2-4CA2-82E4-D2ACA1179514}">
      <dgm:prSet/>
      <dgm:spPr/>
      <dgm:t>
        <a:bodyPr/>
        <a:lstStyle/>
        <a:p>
          <a:endParaRPr lang="en-GB"/>
        </a:p>
      </dgm:t>
    </dgm:pt>
    <dgm:pt modelId="{5D4E6804-EB48-4086-B976-7123B0C18DBF}">
      <dgm:prSet custT="1"/>
      <dgm:spPr>
        <a:solidFill>
          <a:schemeClr val="accent2">
            <a:lumMod val="60000"/>
            <a:lumOff val="40000"/>
          </a:schemeClr>
        </a:solidFill>
      </dgm:spPr>
      <dgm:t>
        <a:bodyPr/>
        <a:lstStyle/>
        <a:p>
          <a:r>
            <a:rPr lang="en-GB" sz="1800" dirty="0" smtClean="0">
              <a:solidFill>
                <a:schemeClr val="tx1"/>
              </a:solidFill>
              <a:effectLst/>
              <a:latin typeface="+mn-lt"/>
              <a:ea typeface="+mn-ea"/>
              <a:cs typeface="+mn-cs"/>
            </a:rPr>
            <a:t>The plan was huge in scale , however God so willed that only an ordinary rally took place which finished earlier than it was planned to.</a:t>
          </a:r>
          <a:endParaRPr lang="en-GB" sz="1800" dirty="0"/>
        </a:p>
      </dgm:t>
    </dgm:pt>
    <dgm:pt modelId="{D9F13897-AE99-4953-B66A-49AF22DA6A3E}" type="parTrans" cxnId="{DCF3F6F5-B71F-4739-983F-7F696FC056F9}">
      <dgm:prSet/>
      <dgm:spPr/>
      <dgm:t>
        <a:bodyPr/>
        <a:lstStyle/>
        <a:p>
          <a:endParaRPr lang="en-GB"/>
        </a:p>
      </dgm:t>
    </dgm:pt>
    <dgm:pt modelId="{C0102A86-64E3-431B-A28F-E42C7A06E2C5}" type="sibTrans" cxnId="{DCF3F6F5-B71F-4739-983F-7F696FC056F9}">
      <dgm:prSet/>
      <dgm:spPr/>
      <dgm:t>
        <a:bodyPr/>
        <a:lstStyle/>
        <a:p>
          <a:endParaRPr lang="en-GB"/>
        </a:p>
      </dgm:t>
    </dgm:pt>
    <dgm:pt modelId="{601F1B7E-8DED-4A72-91CB-EFF37E78F8C1}">
      <dgm:prSet custT="1"/>
      <dgm:spPr>
        <a:solidFill>
          <a:schemeClr val="accent2">
            <a:lumMod val="40000"/>
            <a:lumOff val="60000"/>
          </a:schemeClr>
        </a:solidFill>
      </dgm:spPr>
      <dgm:t>
        <a:bodyPr/>
        <a:lstStyle/>
        <a:p>
          <a:r>
            <a:rPr lang="en-GB" sz="1800" dirty="0" smtClean="0">
              <a:solidFill>
                <a:schemeClr val="tx1"/>
              </a:solidFill>
              <a:effectLst/>
              <a:latin typeface="+mn-lt"/>
              <a:ea typeface="+mn-ea"/>
              <a:cs typeface="+mn-cs"/>
            </a:rPr>
            <a:t>A few days earlier, government sponsored clergy had decided to hold a convention which was attended by the President of the country and thus God dismissed the other plans.</a:t>
          </a:r>
          <a:endParaRPr lang="en-GB" sz="1800" dirty="0"/>
        </a:p>
      </dgm:t>
    </dgm:pt>
    <dgm:pt modelId="{7A034413-F8F4-41F5-8855-3636B1C5F679}" type="parTrans" cxnId="{069A1FD8-448C-4C3E-B06A-67C7A91D380B}">
      <dgm:prSet/>
      <dgm:spPr/>
      <dgm:t>
        <a:bodyPr/>
        <a:lstStyle/>
        <a:p>
          <a:endParaRPr lang="en-GB"/>
        </a:p>
      </dgm:t>
    </dgm:pt>
    <dgm:pt modelId="{35982B1B-C923-48BE-AAAB-87B97BD70910}" type="sibTrans" cxnId="{069A1FD8-448C-4C3E-B06A-67C7A91D380B}">
      <dgm:prSet/>
      <dgm:spPr/>
      <dgm:t>
        <a:bodyPr/>
        <a:lstStyle/>
        <a:p>
          <a:endParaRPr lang="en-GB"/>
        </a:p>
      </dgm:t>
    </dgm:pt>
    <dgm:pt modelId="{7A45FFB1-1868-4486-A3CC-FAA5541F5265}" type="pres">
      <dgm:prSet presAssocID="{9D09DFA9-DDEC-4D45-8B6C-76EAD57FFC2C}" presName="diagram" presStyleCnt="0">
        <dgm:presLayoutVars>
          <dgm:dir/>
          <dgm:resizeHandles val="exact"/>
        </dgm:presLayoutVars>
      </dgm:prSet>
      <dgm:spPr/>
      <dgm:t>
        <a:bodyPr/>
        <a:lstStyle/>
        <a:p>
          <a:endParaRPr lang="en-GB"/>
        </a:p>
      </dgm:t>
    </dgm:pt>
    <dgm:pt modelId="{D2094E28-7639-4E4B-8F47-369ABAB8B8D4}" type="pres">
      <dgm:prSet presAssocID="{D17F7E37-0181-43A5-B788-F5C4267C7114}" presName="node" presStyleLbl="node1" presStyleIdx="0" presStyleCnt="4" custScaleX="107583" custLinFactNeighborX="-36474" custLinFactNeighborY="-32234">
        <dgm:presLayoutVars>
          <dgm:bulletEnabled val="1"/>
        </dgm:presLayoutVars>
      </dgm:prSet>
      <dgm:spPr/>
      <dgm:t>
        <a:bodyPr/>
        <a:lstStyle/>
        <a:p>
          <a:endParaRPr lang="en-GB"/>
        </a:p>
      </dgm:t>
    </dgm:pt>
    <dgm:pt modelId="{4F686575-4986-429C-912E-4396336B6427}" type="pres">
      <dgm:prSet presAssocID="{0132C009-60AC-46BB-9DFF-8E57D811EF6C}" presName="sibTrans" presStyleCnt="0"/>
      <dgm:spPr/>
      <dgm:t>
        <a:bodyPr/>
        <a:lstStyle/>
        <a:p>
          <a:endParaRPr lang="en-GB"/>
        </a:p>
      </dgm:t>
    </dgm:pt>
    <dgm:pt modelId="{94F09CED-51E1-4AA0-8F1E-3DCBFD9D4E9F}" type="pres">
      <dgm:prSet presAssocID="{5D4E6804-EB48-4086-B976-7123B0C18DBF}" presName="node" presStyleLbl="node1" presStyleIdx="1" presStyleCnt="4" custScaleX="100844" custLinFactNeighborX="4473" custLinFactNeighborY="-4447">
        <dgm:presLayoutVars>
          <dgm:bulletEnabled val="1"/>
        </dgm:presLayoutVars>
      </dgm:prSet>
      <dgm:spPr/>
      <dgm:t>
        <a:bodyPr/>
        <a:lstStyle/>
        <a:p>
          <a:endParaRPr lang="en-GB"/>
        </a:p>
      </dgm:t>
    </dgm:pt>
    <dgm:pt modelId="{B2D940DC-4DD7-4799-B17F-BF971D6D57F7}" type="pres">
      <dgm:prSet presAssocID="{C0102A86-64E3-431B-A28F-E42C7A06E2C5}" presName="sibTrans" presStyleCnt="0"/>
      <dgm:spPr/>
    </dgm:pt>
    <dgm:pt modelId="{C8D98085-AC8D-4CFE-AC9D-10A71F471CF4}" type="pres">
      <dgm:prSet presAssocID="{B561CE2F-4184-4082-8551-7E1D4A597A06}" presName="node" presStyleLbl="node1" presStyleIdx="2" presStyleCnt="4" custScaleX="183795" custScaleY="56584" custLinFactNeighborX="382" custLinFactNeighborY="67783">
        <dgm:presLayoutVars>
          <dgm:bulletEnabled val="1"/>
        </dgm:presLayoutVars>
      </dgm:prSet>
      <dgm:spPr/>
      <dgm:t>
        <a:bodyPr/>
        <a:lstStyle/>
        <a:p>
          <a:endParaRPr lang="en-GB"/>
        </a:p>
      </dgm:t>
    </dgm:pt>
    <dgm:pt modelId="{9530EA2B-BCC9-4F4D-B097-02267EB16AD9}" type="pres">
      <dgm:prSet presAssocID="{09EA37D0-48E3-455B-8368-4923722F1283}" presName="sibTrans" presStyleCnt="0"/>
      <dgm:spPr/>
    </dgm:pt>
    <dgm:pt modelId="{1742EED7-B888-417C-B3BE-B1B3AA2364E7}" type="pres">
      <dgm:prSet presAssocID="{601F1B7E-8DED-4A72-91CB-EFF37E78F8C1}" presName="node" presStyleLbl="node1" presStyleIdx="3" presStyleCnt="4" custScaleX="112770" custScaleY="56715" custLinFactNeighborX="3207" custLinFactNeighborY="-72863">
        <dgm:presLayoutVars>
          <dgm:bulletEnabled val="1"/>
        </dgm:presLayoutVars>
      </dgm:prSet>
      <dgm:spPr/>
      <dgm:t>
        <a:bodyPr/>
        <a:lstStyle/>
        <a:p>
          <a:endParaRPr lang="en-GB"/>
        </a:p>
      </dgm:t>
    </dgm:pt>
  </dgm:ptLst>
  <dgm:cxnLst>
    <dgm:cxn modelId="{BC466A15-B127-4A9D-9A32-06F632458720}" type="presOf" srcId="{D17F7E37-0181-43A5-B788-F5C4267C7114}" destId="{D2094E28-7639-4E4B-8F47-369ABAB8B8D4}" srcOrd="0" destOrd="0" presId="urn:microsoft.com/office/officeart/2005/8/layout/default#2"/>
    <dgm:cxn modelId="{40CD995B-87BF-4B98-BD6D-96ECBBAD14D7}" type="presOf" srcId="{9D09DFA9-DDEC-4D45-8B6C-76EAD57FFC2C}" destId="{7A45FFB1-1868-4486-A3CC-FAA5541F5265}" srcOrd="0" destOrd="0" presId="urn:microsoft.com/office/officeart/2005/8/layout/default#2"/>
    <dgm:cxn modelId="{1D243722-9E25-48EC-BE6E-3A633CEF8C90}" type="presOf" srcId="{601F1B7E-8DED-4A72-91CB-EFF37E78F8C1}" destId="{1742EED7-B888-417C-B3BE-B1B3AA2364E7}" srcOrd="0" destOrd="0" presId="urn:microsoft.com/office/officeart/2005/8/layout/default#2"/>
    <dgm:cxn modelId="{3661D7B9-58F6-4B59-BFBF-2A402AD286FB}" type="presOf" srcId="{5D4E6804-EB48-4086-B976-7123B0C18DBF}" destId="{94F09CED-51E1-4AA0-8F1E-3DCBFD9D4E9F}" srcOrd="0" destOrd="0" presId="urn:microsoft.com/office/officeart/2005/8/layout/default#2"/>
    <dgm:cxn modelId="{64D42606-B1ED-4C95-B713-8487EC2F976A}" srcId="{9D09DFA9-DDEC-4D45-8B6C-76EAD57FFC2C}" destId="{D17F7E37-0181-43A5-B788-F5C4267C7114}" srcOrd="0" destOrd="0" parTransId="{40CB02AD-AF63-47A5-AE6D-6DF457427F4A}" sibTransId="{0132C009-60AC-46BB-9DFF-8E57D811EF6C}"/>
    <dgm:cxn modelId="{069A1FD8-448C-4C3E-B06A-67C7A91D380B}" srcId="{9D09DFA9-DDEC-4D45-8B6C-76EAD57FFC2C}" destId="{601F1B7E-8DED-4A72-91CB-EFF37E78F8C1}" srcOrd="3" destOrd="0" parTransId="{7A034413-F8F4-41F5-8855-3636B1C5F679}" sibTransId="{35982B1B-C923-48BE-AAAB-87B97BD70910}"/>
    <dgm:cxn modelId="{DCF3F6F5-B71F-4739-983F-7F696FC056F9}" srcId="{9D09DFA9-DDEC-4D45-8B6C-76EAD57FFC2C}" destId="{5D4E6804-EB48-4086-B976-7123B0C18DBF}" srcOrd="1" destOrd="0" parTransId="{D9F13897-AE99-4953-B66A-49AF22DA6A3E}" sibTransId="{C0102A86-64E3-431B-A28F-E42C7A06E2C5}"/>
    <dgm:cxn modelId="{CC3D2783-2FB2-4CA2-82E4-D2ACA1179514}" srcId="{9D09DFA9-DDEC-4D45-8B6C-76EAD57FFC2C}" destId="{B561CE2F-4184-4082-8551-7E1D4A597A06}" srcOrd="2" destOrd="0" parTransId="{38A89F0B-74A2-4DCD-8A68-D1D1F31F599D}" sibTransId="{09EA37D0-48E3-455B-8368-4923722F1283}"/>
    <dgm:cxn modelId="{73EE970B-584D-4790-A67A-11260694BF00}" type="presOf" srcId="{B561CE2F-4184-4082-8551-7E1D4A597A06}" destId="{C8D98085-AC8D-4CFE-AC9D-10A71F471CF4}" srcOrd="0" destOrd="0" presId="urn:microsoft.com/office/officeart/2005/8/layout/default#2"/>
    <dgm:cxn modelId="{BA472070-795F-474E-A9EB-E4BA0A6B2620}" type="presParOf" srcId="{7A45FFB1-1868-4486-A3CC-FAA5541F5265}" destId="{D2094E28-7639-4E4B-8F47-369ABAB8B8D4}" srcOrd="0" destOrd="0" presId="urn:microsoft.com/office/officeart/2005/8/layout/default#2"/>
    <dgm:cxn modelId="{2036F6B2-B03D-4A98-BB9D-FF1A40C37829}" type="presParOf" srcId="{7A45FFB1-1868-4486-A3CC-FAA5541F5265}" destId="{4F686575-4986-429C-912E-4396336B6427}" srcOrd="1" destOrd="0" presId="urn:microsoft.com/office/officeart/2005/8/layout/default#2"/>
    <dgm:cxn modelId="{9067ED82-C069-42F1-8B85-46F0B0B81430}" type="presParOf" srcId="{7A45FFB1-1868-4486-A3CC-FAA5541F5265}" destId="{94F09CED-51E1-4AA0-8F1E-3DCBFD9D4E9F}" srcOrd="2" destOrd="0" presId="urn:microsoft.com/office/officeart/2005/8/layout/default#2"/>
    <dgm:cxn modelId="{A9540E42-5BD8-47F5-BDC4-152E92535AFA}" type="presParOf" srcId="{7A45FFB1-1868-4486-A3CC-FAA5541F5265}" destId="{B2D940DC-4DD7-4799-B17F-BF971D6D57F7}" srcOrd="3" destOrd="0" presId="urn:microsoft.com/office/officeart/2005/8/layout/default#2"/>
    <dgm:cxn modelId="{14069A97-C51E-4259-BE2C-E6483E2CFDA2}" type="presParOf" srcId="{7A45FFB1-1868-4486-A3CC-FAA5541F5265}" destId="{C8D98085-AC8D-4CFE-AC9D-10A71F471CF4}" srcOrd="4" destOrd="0" presId="urn:microsoft.com/office/officeart/2005/8/layout/default#2"/>
    <dgm:cxn modelId="{83308083-E70E-43BB-9A37-FCAB209A3B86}" type="presParOf" srcId="{7A45FFB1-1868-4486-A3CC-FAA5541F5265}" destId="{9530EA2B-BCC9-4F4D-B097-02267EB16AD9}" srcOrd="5" destOrd="0" presId="urn:microsoft.com/office/officeart/2005/8/layout/default#2"/>
    <dgm:cxn modelId="{C3B918EA-D0CA-4FB1-9617-59B1FEF8023F}" type="presParOf" srcId="{7A45FFB1-1868-4486-A3CC-FAA5541F5265}" destId="{1742EED7-B888-417C-B3BE-B1B3AA2364E7}"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AEC7D3-A98D-4E35-8D35-DBAE459D9001}" type="doc">
      <dgm:prSet loTypeId="urn:microsoft.com/office/officeart/2005/8/layout/hList6" loCatId="list" qsTypeId="urn:microsoft.com/office/officeart/2005/8/quickstyle/3d3" qsCatId="3D" csTypeId="urn:microsoft.com/office/officeart/2005/8/colors/accent2_4" csCatId="accent2" phldr="1"/>
      <dgm:spPr/>
      <dgm:t>
        <a:bodyPr/>
        <a:lstStyle/>
        <a:p>
          <a:endParaRPr lang="en-US"/>
        </a:p>
      </dgm:t>
    </dgm:pt>
    <dgm:pt modelId="{814FF655-9F87-4C6C-982A-E9A8C675AAB5}">
      <dgm:prSet phldrT="[Text]" custT="1"/>
      <dgm:spPr>
        <a:solidFill>
          <a:schemeClr val="accent2">
            <a:lumMod val="20000"/>
            <a:lumOff val="80000"/>
          </a:schemeClr>
        </a:solidFill>
      </dgm:spPr>
      <dgm:t>
        <a:bodyPr/>
        <a:lstStyle/>
        <a:p>
          <a:r>
            <a:rPr lang="en-GB" sz="1800" dirty="0" err="1" smtClean="0">
              <a:solidFill>
                <a:schemeClr val="tx1"/>
              </a:solidFill>
              <a:effectLst/>
              <a:latin typeface="+mn-lt"/>
              <a:ea typeface="+mn-ea"/>
              <a:cs typeface="+mn-cs"/>
            </a:rPr>
            <a:t>Hudhur</a:t>
          </a:r>
          <a:r>
            <a:rPr lang="en-GB" sz="1800" dirty="0" smtClean="0">
              <a:solidFill>
                <a:schemeClr val="tx1"/>
              </a:solidFill>
              <a:effectLst/>
              <a:latin typeface="+mn-lt"/>
              <a:ea typeface="+mn-ea"/>
              <a:cs typeface="+mn-cs"/>
            </a:rPr>
            <a:t> said that just as after the Lahore martyrdoms we witnessed sincerity of faith emerge in Africa resulting in </a:t>
          </a:r>
          <a:r>
            <a:rPr lang="en-GB" sz="1800" i="1" dirty="0" err="1" smtClean="0">
              <a:solidFill>
                <a:schemeClr val="tx1"/>
              </a:solidFill>
              <a:effectLst/>
              <a:latin typeface="+mn-lt"/>
              <a:ea typeface="+mn-ea"/>
              <a:cs typeface="+mn-cs"/>
            </a:rPr>
            <a:t>Bai’ats</a:t>
          </a:r>
          <a:r>
            <a:rPr lang="en-GB" sz="1800" dirty="0" smtClean="0">
              <a:solidFill>
                <a:schemeClr val="tx1"/>
              </a:solidFill>
              <a:effectLst/>
              <a:latin typeface="+mn-lt"/>
              <a:ea typeface="+mn-ea"/>
              <a:cs typeface="+mn-cs"/>
            </a:rPr>
            <a:t>, similarly God has opened ways for pious-natured people after the Indonesian incident. </a:t>
          </a:r>
          <a:endParaRPr lang="en-US" sz="1800" dirty="0"/>
        </a:p>
      </dgm:t>
    </dgm:pt>
    <dgm:pt modelId="{DBF6483D-98E0-4827-9E1B-6652956ECD9C}" type="parTrans" cxnId="{2E472888-4F23-40F8-8C65-0FB617D9534D}">
      <dgm:prSet/>
      <dgm:spPr/>
      <dgm:t>
        <a:bodyPr/>
        <a:lstStyle/>
        <a:p>
          <a:endParaRPr lang="en-US" sz="1800"/>
        </a:p>
      </dgm:t>
    </dgm:pt>
    <dgm:pt modelId="{1B87C760-78AF-4BD9-AC6B-8526866E85C2}" type="sibTrans" cxnId="{2E472888-4F23-40F8-8C65-0FB617D9534D}">
      <dgm:prSet/>
      <dgm:spPr/>
      <dgm:t>
        <a:bodyPr/>
        <a:lstStyle/>
        <a:p>
          <a:endParaRPr lang="en-US" sz="1800"/>
        </a:p>
      </dgm:t>
    </dgm:pt>
    <dgm:pt modelId="{1DB12049-F9FB-49EB-8C6E-8F7018180E70}">
      <dgm:prSet phldrT="[Text]" custT="1"/>
      <dgm:spPr/>
      <dgm:t>
        <a:bodyPr/>
        <a:lstStyle/>
        <a:p>
          <a:r>
            <a:rPr lang="en-GB" sz="1800" dirty="0" smtClean="0">
              <a:solidFill>
                <a:schemeClr val="tx1"/>
              </a:solidFill>
              <a:effectLst/>
              <a:latin typeface="+mn-lt"/>
              <a:ea typeface="+mn-ea"/>
              <a:cs typeface="+mn-cs"/>
            </a:rPr>
            <a:t>A </a:t>
          </a:r>
          <a:r>
            <a:rPr lang="en-GB" sz="1800" dirty="0" err="1" smtClean="0">
              <a:solidFill>
                <a:schemeClr val="tx1"/>
              </a:solidFill>
              <a:effectLst/>
              <a:latin typeface="+mn-lt"/>
              <a:ea typeface="+mn-ea"/>
              <a:cs typeface="+mn-cs"/>
            </a:rPr>
            <a:t>murrabi</a:t>
          </a:r>
          <a:r>
            <a:rPr lang="en-GB" sz="1800" dirty="0" smtClean="0">
              <a:solidFill>
                <a:schemeClr val="tx1"/>
              </a:solidFill>
              <a:effectLst/>
              <a:latin typeface="+mn-lt"/>
              <a:ea typeface="+mn-ea"/>
              <a:cs typeface="+mn-cs"/>
            </a:rPr>
            <a:t> sahib from Africa writes that he put the video clip at the start of a </a:t>
          </a:r>
          <a:r>
            <a:rPr lang="en-GB" sz="1800" dirty="0" err="1" smtClean="0">
              <a:solidFill>
                <a:schemeClr val="tx1"/>
              </a:solidFill>
              <a:effectLst/>
              <a:latin typeface="+mn-lt"/>
              <a:ea typeface="+mn-ea"/>
              <a:cs typeface="+mn-cs"/>
            </a:rPr>
            <a:t>Tabligh</a:t>
          </a:r>
          <a:r>
            <a:rPr lang="en-GB" sz="1800" dirty="0" smtClean="0">
              <a:solidFill>
                <a:schemeClr val="tx1"/>
              </a:solidFill>
              <a:effectLst/>
              <a:latin typeface="+mn-lt"/>
              <a:ea typeface="+mn-ea"/>
              <a:cs typeface="+mn-cs"/>
            </a:rPr>
            <a:t> session with local dignitaries and </a:t>
          </a:r>
          <a:r>
            <a:rPr lang="en-GB" sz="1800" i="1" dirty="0" err="1" smtClean="0">
              <a:solidFill>
                <a:schemeClr val="tx1"/>
              </a:solidFill>
              <a:effectLst/>
              <a:latin typeface="+mn-lt"/>
              <a:ea typeface="+mn-ea"/>
              <a:cs typeface="+mn-cs"/>
            </a:rPr>
            <a:t>ulema</a:t>
          </a:r>
          <a:r>
            <a:rPr lang="en-GB" sz="1800" dirty="0" smtClean="0">
              <a:solidFill>
                <a:schemeClr val="tx1"/>
              </a:solidFill>
              <a:effectLst/>
              <a:latin typeface="+mn-lt"/>
              <a:ea typeface="+mn-ea"/>
              <a:cs typeface="+mn-cs"/>
            </a:rPr>
            <a:t>. Hardly a minute of the footage had been seen when one of the imams stood up and announced that he was an </a:t>
          </a:r>
          <a:r>
            <a:rPr lang="en-GB" sz="1800" dirty="0" err="1" smtClean="0">
              <a:solidFill>
                <a:schemeClr val="tx1"/>
              </a:solidFill>
              <a:effectLst/>
              <a:latin typeface="+mn-lt"/>
              <a:ea typeface="+mn-ea"/>
              <a:cs typeface="+mn-cs"/>
            </a:rPr>
            <a:t>Ahmadi</a:t>
          </a:r>
          <a:r>
            <a:rPr lang="en-GB" sz="1800" dirty="0" smtClean="0">
              <a:solidFill>
                <a:schemeClr val="tx1"/>
              </a:solidFill>
              <a:effectLst/>
              <a:latin typeface="+mn-lt"/>
              <a:ea typeface="+mn-ea"/>
              <a:cs typeface="+mn-cs"/>
            </a:rPr>
            <a:t>.</a:t>
          </a:r>
          <a:endParaRPr lang="en-US" sz="1800" dirty="0"/>
        </a:p>
      </dgm:t>
    </dgm:pt>
    <dgm:pt modelId="{FC1E8A18-ED1A-41AD-A9C4-8A5DAFA570C7}" type="parTrans" cxnId="{3A445CB9-66B7-4F78-A54B-2A1FC82B7F45}">
      <dgm:prSet/>
      <dgm:spPr/>
      <dgm:t>
        <a:bodyPr/>
        <a:lstStyle/>
        <a:p>
          <a:endParaRPr lang="en-US" sz="1800"/>
        </a:p>
      </dgm:t>
    </dgm:pt>
    <dgm:pt modelId="{BAA16E90-DC87-4B6C-AEEF-A42B5BA963BB}" type="sibTrans" cxnId="{3A445CB9-66B7-4F78-A54B-2A1FC82B7F45}">
      <dgm:prSet/>
      <dgm:spPr/>
      <dgm:t>
        <a:bodyPr/>
        <a:lstStyle/>
        <a:p>
          <a:endParaRPr lang="en-US" sz="1800"/>
        </a:p>
      </dgm:t>
    </dgm:pt>
    <dgm:pt modelId="{EBED39DE-4EBB-4497-90F0-9ABA6DED278B}">
      <dgm:prSet custT="1"/>
      <dgm:spPr>
        <a:solidFill>
          <a:schemeClr val="accent2">
            <a:lumMod val="75000"/>
          </a:schemeClr>
        </a:solidFill>
      </dgm:spPr>
      <dgm:t>
        <a:bodyPr/>
        <a:lstStyle/>
        <a:p>
          <a:r>
            <a:rPr lang="en-GB" sz="1800" dirty="0" smtClean="0">
              <a:solidFill>
                <a:schemeClr val="tx1"/>
              </a:solidFill>
              <a:effectLst/>
              <a:latin typeface="+mn-lt"/>
              <a:ea typeface="+mn-ea"/>
              <a:cs typeface="+mn-cs"/>
            </a:rPr>
            <a:t>He later said that he pledged that in recompose of the three martyrdoms he would bring three villages in the fold of </a:t>
          </a:r>
          <a:r>
            <a:rPr lang="en-GB" sz="1800" dirty="0" err="1" smtClean="0">
              <a:solidFill>
                <a:schemeClr val="tx1"/>
              </a:solidFill>
              <a:effectLst/>
              <a:latin typeface="+mn-lt"/>
              <a:ea typeface="+mn-ea"/>
              <a:cs typeface="+mn-cs"/>
            </a:rPr>
            <a:t>Ahmadiyyat</a:t>
          </a:r>
          <a:r>
            <a:rPr lang="en-GB" sz="1800" dirty="0" smtClean="0">
              <a:solidFill>
                <a:schemeClr val="tx1"/>
              </a:solidFill>
              <a:effectLst/>
              <a:latin typeface="+mn-lt"/>
              <a:ea typeface="+mn-ea"/>
              <a:cs typeface="+mn-cs"/>
            </a:rPr>
            <a:t>.. </a:t>
          </a:r>
          <a:endParaRPr lang="en-US" sz="1800" dirty="0"/>
        </a:p>
      </dgm:t>
    </dgm:pt>
    <dgm:pt modelId="{B094DA79-0438-4D2A-A527-4FACF34D600A}" type="parTrans" cxnId="{726D0DC0-05F3-4D87-B03C-4D198227A92F}">
      <dgm:prSet/>
      <dgm:spPr/>
      <dgm:t>
        <a:bodyPr/>
        <a:lstStyle/>
        <a:p>
          <a:endParaRPr lang="en-US" sz="1800"/>
        </a:p>
      </dgm:t>
    </dgm:pt>
    <dgm:pt modelId="{8E505935-2F16-4673-833A-B6B9B944B18C}" type="sibTrans" cxnId="{726D0DC0-05F3-4D87-B03C-4D198227A92F}">
      <dgm:prSet/>
      <dgm:spPr/>
      <dgm:t>
        <a:bodyPr/>
        <a:lstStyle/>
        <a:p>
          <a:endParaRPr lang="en-US" sz="1800"/>
        </a:p>
      </dgm:t>
    </dgm:pt>
    <dgm:pt modelId="{81BBA7CD-0F15-4D31-A71D-B4584EF1709F}" type="pres">
      <dgm:prSet presAssocID="{99AEC7D3-A98D-4E35-8D35-DBAE459D9001}" presName="Name0" presStyleCnt="0">
        <dgm:presLayoutVars>
          <dgm:dir/>
          <dgm:resizeHandles val="exact"/>
        </dgm:presLayoutVars>
      </dgm:prSet>
      <dgm:spPr/>
      <dgm:t>
        <a:bodyPr/>
        <a:lstStyle/>
        <a:p>
          <a:endParaRPr lang="en-GB"/>
        </a:p>
      </dgm:t>
    </dgm:pt>
    <dgm:pt modelId="{53877283-DED4-4610-A579-EFCB75B69CE3}" type="pres">
      <dgm:prSet presAssocID="{814FF655-9F87-4C6C-982A-E9A8C675AAB5}" presName="node" presStyleLbl="node1" presStyleIdx="0" presStyleCnt="3">
        <dgm:presLayoutVars>
          <dgm:bulletEnabled val="1"/>
        </dgm:presLayoutVars>
      </dgm:prSet>
      <dgm:spPr/>
      <dgm:t>
        <a:bodyPr/>
        <a:lstStyle/>
        <a:p>
          <a:endParaRPr lang="en-US"/>
        </a:p>
      </dgm:t>
    </dgm:pt>
    <dgm:pt modelId="{B798D953-C1E7-4EEC-A796-006D0538ED46}" type="pres">
      <dgm:prSet presAssocID="{1B87C760-78AF-4BD9-AC6B-8526866E85C2}" presName="sibTrans" presStyleCnt="0"/>
      <dgm:spPr/>
    </dgm:pt>
    <dgm:pt modelId="{8BBDEE20-4D20-4361-98A8-296960EDA803}" type="pres">
      <dgm:prSet presAssocID="{1DB12049-F9FB-49EB-8C6E-8F7018180E70}" presName="node" presStyleLbl="node1" presStyleIdx="1" presStyleCnt="3">
        <dgm:presLayoutVars>
          <dgm:bulletEnabled val="1"/>
        </dgm:presLayoutVars>
      </dgm:prSet>
      <dgm:spPr/>
      <dgm:t>
        <a:bodyPr/>
        <a:lstStyle/>
        <a:p>
          <a:endParaRPr lang="en-GB"/>
        </a:p>
      </dgm:t>
    </dgm:pt>
    <dgm:pt modelId="{E84D77F9-3D7C-4F19-A6C5-DE5D77A778EC}" type="pres">
      <dgm:prSet presAssocID="{BAA16E90-DC87-4B6C-AEEF-A42B5BA963BB}" presName="sibTrans" presStyleCnt="0"/>
      <dgm:spPr/>
    </dgm:pt>
    <dgm:pt modelId="{C82E8A9E-149A-43F7-80BA-967BA33F84DD}" type="pres">
      <dgm:prSet presAssocID="{EBED39DE-4EBB-4497-90F0-9ABA6DED278B}" presName="node" presStyleLbl="node1" presStyleIdx="2" presStyleCnt="3" custLinFactNeighborX="34561">
        <dgm:presLayoutVars>
          <dgm:bulletEnabled val="1"/>
        </dgm:presLayoutVars>
      </dgm:prSet>
      <dgm:spPr/>
      <dgm:t>
        <a:bodyPr/>
        <a:lstStyle/>
        <a:p>
          <a:endParaRPr lang="en-GB"/>
        </a:p>
      </dgm:t>
    </dgm:pt>
  </dgm:ptLst>
  <dgm:cxnLst>
    <dgm:cxn modelId="{3A445CB9-66B7-4F78-A54B-2A1FC82B7F45}" srcId="{99AEC7D3-A98D-4E35-8D35-DBAE459D9001}" destId="{1DB12049-F9FB-49EB-8C6E-8F7018180E70}" srcOrd="1" destOrd="0" parTransId="{FC1E8A18-ED1A-41AD-A9C4-8A5DAFA570C7}" sibTransId="{BAA16E90-DC87-4B6C-AEEF-A42B5BA963BB}"/>
    <dgm:cxn modelId="{1533C840-7115-447F-83EB-B59B76E16B5D}" type="presOf" srcId="{814FF655-9F87-4C6C-982A-E9A8C675AAB5}" destId="{53877283-DED4-4610-A579-EFCB75B69CE3}" srcOrd="0" destOrd="0" presId="urn:microsoft.com/office/officeart/2005/8/layout/hList6"/>
    <dgm:cxn modelId="{5FA80090-A803-40B5-9F7C-71DCF5EEBAE0}" type="presOf" srcId="{1DB12049-F9FB-49EB-8C6E-8F7018180E70}" destId="{8BBDEE20-4D20-4361-98A8-296960EDA803}" srcOrd="0" destOrd="0" presId="urn:microsoft.com/office/officeart/2005/8/layout/hList6"/>
    <dgm:cxn modelId="{34947FE4-3536-4784-9AAF-1E2490396D8F}" type="presOf" srcId="{99AEC7D3-A98D-4E35-8D35-DBAE459D9001}" destId="{81BBA7CD-0F15-4D31-A71D-B4584EF1709F}" srcOrd="0" destOrd="0" presId="urn:microsoft.com/office/officeart/2005/8/layout/hList6"/>
    <dgm:cxn modelId="{6793F7B6-E869-4103-9C41-747F3F4D82A5}" type="presOf" srcId="{EBED39DE-4EBB-4497-90F0-9ABA6DED278B}" destId="{C82E8A9E-149A-43F7-80BA-967BA33F84DD}" srcOrd="0" destOrd="0" presId="urn:microsoft.com/office/officeart/2005/8/layout/hList6"/>
    <dgm:cxn modelId="{2E472888-4F23-40F8-8C65-0FB617D9534D}" srcId="{99AEC7D3-A98D-4E35-8D35-DBAE459D9001}" destId="{814FF655-9F87-4C6C-982A-E9A8C675AAB5}" srcOrd="0" destOrd="0" parTransId="{DBF6483D-98E0-4827-9E1B-6652956ECD9C}" sibTransId="{1B87C760-78AF-4BD9-AC6B-8526866E85C2}"/>
    <dgm:cxn modelId="{726D0DC0-05F3-4D87-B03C-4D198227A92F}" srcId="{99AEC7D3-A98D-4E35-8D35-DBAE459D9001}" destId="{EBED39DE-4EBB-4497-90F0-9ABA6DED278B}" srcOrd="2" destOrd="0" parTransId="{B094DA79-0438-4D2A-A527-4FACF34D600A}" sibTransId="{8E505935-2F16-4673-833A-B6B9B944B18C}"/>
    <dgm:cxn modelId="{BD3687A9-FD54-4062-B1DF-71AAC73522BC}" type="presParOf" srcId="{81BBA7CD-0F15-4D31-A71D-B4584EF1709F}" destId="{53877283-DED4-4610-A579-EFCB75B69CE3}" srcOrd="0" destOrd="0" presId="urn:microsoft.com/office/officeart/2005/8/layout/hList6"/>
    <dgm:cxn modelId="{9D7476A8-8F5E-4B31-A519-A7E275E73E3F}" type="presParOf" srcId="{81BBA7CD-0F15-4D31-A71D-B4584EF1709F}" destId="{B798D953-C1E7-4EEC-A796-006D0538ED46}" srcOrd="1" destOrd="0" presId="urn:microsoft.com/office/officeart/2005/8/layout/hList6"/>
    <dgm:cxn modelId="{B4419FA6-2F78-4B18-8772-778FD4CE8C44}" type="presParOf" srcId="{81BBA7CD-0F15-4D31-A71D-B4584EF1709F}" destId="{8BBDEE20-4D20-4361-98A8-296960EDA803}" srcOrd="2" destOrd="0" presId="urn:microsoft.com/office/officeart/2005/8/layout/hList6"/>
    <dgm:cxn modelId="{8B29760B-71B3-447D-855F-DF11D9305D8E}" type="presParOf" srcId="{81BBA7CD-0F15-4D31-A71D-B4584EF1709F}" destId="{E84D77F9-3D7C-4F19-A6C5-DE5D77A778EC}" srcOrd="3" destOrd="0" presId="urn:microsoft.com/office/officeart/2005/8/layout/hList6"/>
    <dgm:cxn modelId="{DD0DC9B4-01A0-4B9A-87FA-C9FE884B06F7}" type="presParOf" srcId="{81BBA7CD-0F15-4D31-A71D-B4584EF1709F}" destId="{C82E8A9E-149A-43F7-80BA-967BA33F84DD}"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F0FC6F-8F89-4A1E-BECC-7CB2F1A91A79}" type="doc">
      <dgm:prSet loTypeId="urn:microsoft.com/office/officeart/2005/8/layout/list1" loCatId="list" qsTypeId="urn:microsoft.com/office/officeart/2005/8/quickstyle/3d2" qsCatId="3D" csTypeId="urn:microsoft.com/office/officeart/2005/8/colors/colorful1#5" csCatId="colorful" phldr="1"/>
      <dgm:spPr/>
      <dgm:t>
        <a:bodyPr/>
        <a:lstStyle/>
        <a:p>
          <a:endParaRPr lang="en-GB"/>
        </a:p>
      </dgm:t>
    </dgm:pt>
    <dgm:pt modelId="{70704034-E172-4DF0-935B-2FD3A175078B}">
      <dgm:prSet phldrT="[Text]" custT="1"/>
      <dgm:spPr/>
      <dgm:t>
        <a:bodyPr/>
        <a:lstStyle/>
        <a:p>
          <a:pPr algn="ctr"/>
          <a:r>
            <a:rPr lang="en-GB" sz="1800" dirty="0" err="1" smtClean="0">
              <a:solidFill>
                <a:schemeClr val="tx1"/>
              </a:solidFill>
              <a:effectLst/>
              <a:latin typeface="+mn-lt"/>
              <a:ea typeface="+mn-ea"/>
              <a:cs typeface="+mn-cs"/>
            </a:rPr>
            <a:t>Hudhur</a:t>
          </a:r>
          <a:r>
            <a:rPr lang="en-GB" sz="1800" dirty="0" smtClean="0">
              <a:solidFill>
                <a:schemeClr val="tx1"/>
              </a:solidFill>
              <a:effectLst/>
              <a:latin typeface="+mn-lt"/>
              <a:ea typeface="+mn-ea"/>
              <a:cs typeface="+mn-cs"/>
            </a:rPr>
            <a:t> said whether the enemy plans against us overtly or covertly, their planning immediately opens the hearts of the pious-natured in favour of </a:t>
          </a:r>
          <a:r>
            <a:rPr lang="en-GB" sz="1800" dirty="0" err="1" smtClean="0">
              <a:solidFill>
                <a:schemeClr val="tx1"/>
              </a:solidFill>
              <a:effectLst/>
              <a:latin typeface="+mn-lt"/>
              <a:ea typeface="+mn-ea"/>
              <a:cs typeface="+mn-cs"/>
            </a:rPr>
            <a:t>Ahmadiyyat</a:t>
          </a:r>
          <a:endParaRPr lang="en-GB" sz="1800" dirty="0"/>
        </a:p>
      </dgm:t>
    </dgm:pt>
    <dgm:pt modelId="{22876D7D-7595-4EA9-8707-4373FB915C4A}" type="parTrans" cxnId="{796A4F94-984C-45A6-9DE9-74BD3D5CDD18}">
      <dgm:prSet/>
      <dgm:spPr/>
      <dgm:t>
        <a:bodyPr/>
        <a:lstStyle/>
        <a:p>
          <a:pPr algn="ctr"/>
          <a:endParaRPr lang="en-GB" sz="1800"/>
        </a:p>
      </dgm:t>
    </dgm:pt>
    <dgm:pt modelId="{26A75DC7-88B6-4B3A-9F62-74668D6A32D4}" type="sibTrans" cxnId="{796A4F94-984C-45A6-9DE9-74BD3D5CDD18}">
      <dgm:prSet/>
      <dgm:spPr/>
      <dgm:t>
        <a:bodyPr/>
        <a:lstStyle/>
        <a:p>
          <a:pPr algn="ctr"/>
          <a:endParaRPr lang="en-GB" sz="1800"/>
        </a:p>
      </dgm:t>
    </dgm:pt>
    <dgm:pt modelId="{4772B71F-377F-4A81-96FF-F3F18D590EA7}">
      <dgm:prSet phldrT="[Text]" custT="1"/>
      <dgm:spPr/>
      <dgm:t>
        <a:bodyPr/>
        <a:lstStyle/>
        <a:p>
          <a:pPr algn="ctr"/>
          <a:r>
            <a:rPr lang="en-GB" sz="1800" dirty="0" smtClean="0">
              <a:solidFill>
                <a:schemeClr val="tx1"/>
              </a:solidFill>
              <a:effectLst/>
              <a:latin typeface="+mn-lt"/>
              <a:ea typeface="+mn-ea"/>
              <a:cs typeface="+mn-cs"/>
            </a:rPr>
            <a:t>It is a warning from God that if people in earlier times came to a bad ending due to such opposition, today’s God is the same God and these are the promises of the very same All-Powerful God. </a:t>
          </a:r>
          <a:endParaRPr lang="en-GB" sz="1800" dirty="0"/>
        </a:p>
      </dgm:t>
    </dgm:pt>
    <dgm:pt modelId="{418680F7-8FFE-4EBC-A050-4F95B1F33DD6}" type="parTrans" cxnId="{3B0D2452-1C65-4995-897D-1FA2B6E8812D}">
      <dgm:prSet/>
      <dgm:spPr/>
      <dgm:t>
        <a:bodyPr/>
        <a:lstStyle/>
        <a:p>
          <a:pPr algn="ctr"/>
          <a:endParaRPr lang="en-GB" sz="1800"/>
        </a:p>
      </dgm:t>
    </dgm:pt>
    <dgm:pt modelId="{C38EFF67-76B2-4853-8A7B-D8B02955B9EF}" type="sibTrans" cxnId="{3B0D2452-1C65-4995-897D-1FA2B6E8812D}">
      <dgm:prSet/>
      <dgm:spPr/>
      <dgm:t>
        <a:bodyPr/>
        <a:lstStyle/>
        <a:p>
          <a:pPr algn="ctr"/>
          <a:endParaRPr lang="en-GB" sz="1800"/>
        </a:p>
      </dgm:t>
    </dgm:pt>
    <dgm:pt modelId="{30A74047-231E-464F-BF5B-B0915293DA52}">
      <dgm:prSet custT="1"/>
      <dgm:spPr/>
      <dgm:t>
        <a:bodyPr/>
        <a:lstStyle/>
        <a:p>
          <a:pPr algn="ctr"/>
          <a:r>
            <a:rPr lang="en-GB" sz="1800" dirty="0" smtClean="0">
              <a:solidFill>
                <a:schemeClr val="tx1"/>
              </a:solidFill>
              <a:effectLst/>
              <a:latin typeface="+mn-lt"/>
              <a:ea typeface="+mn-ea"/>
              <a:cs typeface="+mn-cs"/>
            </a:rPr>
            <a:t>God addresses the arrogant and the conceited who are intoxicated in the conceit of their power that their arrogance will come to naught. </a:t>
          </a:r>
          <a:endParaRPr lang="en-GB" sz="1800" dirty="0"/>
        </a:p>
      </dgm:t>
    </dgm:pt>
    <dgm:pt modelId="{C820993F-7647-48AD-9831-1F85F062EFDB}" type="parTrans" cxnId="{328123CB-A5FC-49DF-8BD7-4845F08DEA55}">
      <dgm:prSet/>
      <dgm:spPr/>
      <dgm:t>
        <a:bodyPr/>
        <a:lstStyle/>
        <a:p>
          <a:pPr algn="ctr"/>
          <a:endParaRPr lang="en-GB" sz="1800"/>
        </a:p>
      </dgm:t>
    </dgm:pt>
    <dgm:pt modelId="{F06F0F88-9BDE-4EAB-B4D8-14EA56C4948C}" type="sibTrans" cxnId="{328123CB-A5FC-49DF-8BD7-4845F08DEA55}">
      <dgm:prSet/>
      <dgm:spPr/>
      <dgm:t>
        <a:bodyPr/>
        <a:lstStyle/>
        <a:p>
          <a:pPr algn="ctr"/>
          <a:endParaRPr lang="en-GB" sz="1800"/>
        </a:p>
      </dgm:t>
    </dgm:pt>
    <dgm:pt modelId="{B390A76B-0737-401C-84AE-1FA796523BBF}" type="pres">
      <dgm:prSet presAssocID="{D6F0FC6F-8F89-4A1E-BECC-7CB2F1A91A79}" presName="linear" presStyleCnt="0">
        <dgm:presLayoutVars>
          <dgm:dir/>
          <dgm:animLvl val="lvl"/>
          <dgm:resizeHandles val="exact"/>
        </dgm:presLayoutVars>
      </dgm:prSet>
      <dgm:spPr/>
      <dgm:t>
        <a:bodyPr/>
        <a:lstStyle/>
        <a:p>
          <a:endParaRPr lang="en-GB"/>
        </a:p>
      </dgm:t>
    </dgm:pt>
    <dgm:pt modelId="{BBF4F093-E09B-4274-A001-D07F6B88D7B5}" type="pres">
      <dgm:prSet presAssocID="{70704034-E172-4DF0-935B-2FD3A175078B}" presName="parentLin" presStyleCnt="0"/>
      <dgm:spPr/>
    </dgm:pt>
    <dgm:pt modelId="{26EC9963-90CA-457F-8C1C-056F76954BE2}" type="pres">
      <dgm:prSet presAssocID="{70704034-E172-4DF0-935B-2FD3A175078B}" presName="parentLeftMargin" presStyleLbl="node1" presStyleIdx="0" presStyleCnt="3"/>
      <dgm:spPr/>
      <dgm:t>
        <a:bodyPr/>
        <a:lstStyle/>
        <a:p>
          <a:endParaRPr lang="en-GB"/>
        </a:p>
      </dgm:t>
    </dgm:pt>
    <dgm:pt modelId="{B3FC29FC-6C98-4DC4-9509-065C1085D88C}" type="pres">
      <dgm:prSet presAssocID="{70704034-E172-4DF0-935B-2FD3A175078B}" presName="parentText" presStyleLbl="node1" presStyleIdx="0" presStyleCnt="3" custScaleX="142857" custLinFactNeighborX="-8673" custLinFactNeighborY="3775">
        <dgm:presLayoutVars>
          <dgm:chMax val="0"/>
          <dgm:bulletEnabled val="1"/>
        </dgm:presLayoutVars>
      </dgm:prSet>
      <dgm:spPr/>
      <dgm:t>
        <a:bodyPr/>
        <a:lstStyle/>
        <a:p>
          <a:endParaRPr lang="en-GB"/>
        </a:p>
      </dgm:t>
    </dgm:pt>
    <dgm:pt modelId="{9681CC82-F154-4B24-B3D0-FD7C9556613B}" type="pres">
      <dgm:prSet presAssocID="{70704034-E172-4DF0-935B-2FD3A175078B}" presName="negativeSpace" presStyleCnt="0"/>
      <dgm:spPr/>
    </dgm:pt>
    <dgm:pt modelId="{3AD9F921-C71D-48C2-99D1-516FA3BC6BED}" type="pres">
      <dgm:prSet presAssocID="{70704034-E172-4DF0-935B-2FD3A175078B}" presName="childText" presStyleLbl="conFgAcc1" presStyleIdx="0" presStyleCnt="3">
        <dgm:presLayoutVars>
          <dgm:bulletEnabled val="1"/>
        </dgm:presLayoutVars>
      </dgm:prSet>
      <dgm:spPr/>
    </dgm:pt>
    <dgm:pt modelId="{A98B0E17-0849-4B4A-805B-0984F44D1933}" type="pres">
      <dgm:prSet presAssocID="{26A75DC7-88B6-4B3A-9F62-74668D6A32D4}" presName="spaceBetweenRectangles" presStyleCnt="0"/>
      <dgm:spPr/>
    </dgm:pt>
    <dgm:pt modelId="{139557FB-70B2-47F8-9FA5-3F8EC7F226DE}" type="pres">
      <dgm:prSet presAssocID="{4772B71F-377F-4A81-96FF-F3F18D590EA7}" presName="parentLin" presStyleCnt="0"/>
      <dgm:spPr/>
    </dgm:pt>
    <dgm:pt modelId="{153470AF-6B3B-444F-BA88-65E2F2B0853D}" type="pres">
      <dgm:prSet presAssocID="{4772B71F-377F-4A81-96FF-F3F18D590EA7}" presName="parentLeftMargin" presStyleLbl="node1" presStyleIdx="0" presStyleCnt="3"/>
      <dgm:spPr/>
      <dgm:t>
        <a:bodyPr/>
        <a:lstStyle/>
        <a:p>
          <a:endParaRPr lang="en-GB"/>
        </a:p>
      </dgm:t>
    </dgm:pt>
    <dgm:pt modelId="{562BD055-FDE7-47E1-B154-37EA7683075A}" type="pres">
      <dgm:prSet presAssocID="{4772B71F-377F-4A81-96FF-F3F18D590EA7}" presName="parentText" presStyleLbl="node1" presStyleIdx="1" presStyleCnt="3" custScaleX="142857" custLinFactNeighborX="-39115" custLinFactNeighborY="-12498">
        <dgm:presLayoutVars>
          <dgm:chMax val="0"/>
          <dgm:bulletEnabled val="1"/>
        </dgm:presLayoutVars>
      </dgm:prSet>
      <dgm:spPr/>
      <dgm:t>
        <a:bodyPr/>
        <a:lstStyle/>
        <a:p>
          <a:endParaRPr lang="en-GB"/>
        </a:p>
      </dgm:t>
    </dgm:pt>
    <dgm:pt modelId="{778D20AC-9FA8-4DDF-8315-C8DC102009E1}" type="pres">
      <dgm:prSet presAssocID="{4772B71F-377F-4A81-96FF-F3F18D590EA7}" presName="negativeSpace" presStyleCnt="0"/>
      <dgm:spPr/>
    </dgm:pt>
    <dgm:pt modelId="{690EF7E6-356C-4199-AF5E-6A3FEF7BDECD}" type="pres">
      <dgm:prSet presAssocID="{4772B71F-377F-4A81-96FF-F3F18D590EA7}" presName="childText" presStyleLbl="conFgAcc1" presStyleIdx="1" presStyleCnt="3">
        <dgm:presLayoutVars>
          <dgm:bulletEnabled val="1"/>
        </dgm:presLayoutVars>
      </dgm:prSet>
      <dgm:spPr/>
    </dgm:pt>
    <dgm:pt modelId="{C6A24C4D-8C50-4937-AC32-036DF362704D}" type="pres">
      <dgm:prSet presAssocID="{C38EFF67-76B2-4853-8A7B-D8B02955B9EF}" presName="spaceBetweenRectangles" presStyleCnt="0"/>
      <dgm:spPr/>
    </dgm:pt>
    <dgm:pt modelId="{7E581747-A576-4820-9919-4C5491435564}" type="pres">
      <dgm:prSet presAssocID="{30A74047-231E-464F-BF5B-B0915293DA52}" presName="parentLin" presStyleCnt="0"/>
      <dgm:spPr/>
    </dgm:pt>
    <dgm:pt modelId="{5824C29B-7971-43DF-BDEE-45C05EB3FFC2}" type="pres">
      <dgm:prSet presAssocID="{30A74047-231E-464F-BF5B-B0915293DA52}" presName="parentLeftMargin" presStyleLbl="node1" presStyleIdx="1" presStyleCnt="3"/>
      <dgm:spPr/>
      <dgm:t>
        <a:bodyPr/>
        <a:lstStyle/>
        <a:p>
          <a:endParaRPr lang="en-GB"/>
        </a:p>
      </dgm:t>
    </dgm:pt>
    <dgm:pt modelId="{65600037-6383-400D-A470-8F298B8461A0}" type="pres">
      <dgm:prSet presAssocID="{30A74047-231E-464F-BF5B-B0915293DA52}" presName="parentText" presStyleLbl="node1" presStyleIdx="2" presStyleCnt="3" custScaleX="142857">
        <dgm:presLayoutVars>
          <dgm:chMax val="0"/>
          <dgm:bulletEnabled val="1"/>
        </dgm:presLayoutVars>
      </dgm:prSet>
      <dgm:spPr/>
      <dgm:t>
        <a:bodyPr/>
        <a:lstStyle/>
        <a:p>
          <a:endParaRPr lang="en-GB"/>
        </a:p>
      </dgm:t>
    </dgm:pt>
    <dgm:pt modelId="{020168C5-FE25-405F-A2E2-138BA09FB2D1}" type="pres">
      <dgm:prSet presAssocID="{30A74047-231E-464F-BF5B-B0915293DA52}" presName="negativeSpace" presStyleCnt="0"/>
      <dgm:spPr/>
    </dgm:pt>
    <dgm:pt modelId="{89881707-F249-495C-BBCA-FE50C8A1FB8B}" type="pres">
      <dgm:prSet presAssocID="{30A74047-231E-464F-BF5B-B0915293DA52}" presName="childText" presStyleLbl="conFgAcc1" presStyleIdx="2" presStyleCnt="3">
        <dgm:presLayoutVars>
          <dgm:bulletEnabled val="1"/>
        </dgm:presLayoutVars>
      </dgm:prSet>
      <dgm:spPr/>
    </dgm:pt>
  </dgm:ptLst>
  <dgm:cxnLst>
    <dgm:cxn modelId="{71CC8306-E36D-479E-9947-AD565AE955E5}" type="presOf" srcId="{4772B71F-377F-4A81-96FF-F3F18D590EA7}" destId="{562BD055-FDE7-47E1-B154-37EA7683075A}" srcOrd="1" destOrd="0" presId="urn:microsoft.com/office/officeart/2005/8/layout/list1"/>
    <dgm:cxn modelId="{48F89CF1-BEA7-4D86-BFCE-6DA2BABE20F7}" type="presOf" srcId="{4772B71F-377F-4A81-96FF-F3F18D590EA7}" destId="{153470AF-6B3B-444F-BA88-65E2F2B0853D}" srcOrd="0" destOrd="0" presId="urn:microsoft.com/office/officeart/2005/8/layout/list1"/>
    <dgm:cxn modelId="{80D2894A-FCD3-45F5-9BBF-B3499EDFDCBF}" type="presOf" srcId="{D6F0FC6F-8F89-4A1E-BECC-7CB2F1A91A79}" destId="{B390A76B-0737-401C-84AE-1FA796523BBF}" srcOrd="0" destOrd="0" presId="urn:microsoft.com/office/officeart/2005/8/layout/list1"/>
    <dgm:cxn modelId="{796A4F94-984C-45A6-9DE9-74BD3D5CDD18}" srcId="{D6F0FC6F-8F89-4A1E-BECC-7CB2F1A91A79}" destId="{70704034-E172-4DF0-935B-2FD3A175078B}" srcOrd="0" destOrd="0" parTransId="{22876D7D-7595-4EA9-8707-4373FB915C4A}" sibTransId="{26A75DC7-88B6-4B3A-9F62-74668D6A32D4}"/>
    <dgm:cxn modelId="{C0C0F597-25B5-4557-9B29-8261ED4F34B0}" type="presOf" srcId="{70704034-E172-4DF0-935B-2FD3A175078B}" destId="{B3FC29FC-6C98-4DC4-9509-065C1085D88C}" srcOrd="1" destOrd="0" presId="urn:microsoft.com/office/officeart/2005/8/layout/list1"/>
    <dgm:cxn modelId="{18306C68-AA10-4C65-9109-E36AD78A0379}" type="presOf" srcId="{30A74047-231E-464F-BF5B-B0915293DA52}" destId="{65600037-6383-400D-A470-8F298B8461A0}" srcOrd="1" destOrd="0" presId="urn:microsoft.com/office/officeart/2005/8/layout/list1"/>
    <dgm:cxn modelId="{3B0D2452-1C65-4995-897D-1FA2B6E8812D}" srcId="{D6F0FC6F-8F89-4A1E-BECC-7CB2F1A91A79}" destId="{4772B71F-377F-4A81-96FF-F3F18D590EA7}" srcOrd="1" destOrd="0" parTransId="{418680F7-8FFE-4EBC-A050-4F95B1F33DD6}" sibTransId="{C38EFF67-76B2-4853-8A7B-D8B02955B9EF}"/>
    <dgm:cxn modelId="{DA64B3AF-F88A-4ECE-BDC9-7CF9D0C285F4}" type="presOf" srcId="{70704034-E172-4DF0-935B-2FD3A175078B}" destId="{26EC9963-90CA-457F-8C1C-056F76954BE2}" srcOrd="0" destOrd="0" presId="urn:microsoft.com/office/officeart/2005/8/layout/list1"/>
    <dgm:cxn modelId="{328123CB-A5FC-49DF-8BD7-4845F08DEA55}" srcId="{D6F0FC6F-8F89-4A1E-BECC-7CB2F1A91A79}" destId="{30A74047-231E-464F-BF5B-B0915293DA52}" srcOrd="2" destOrd="0" parTransId="{C820993F-7647-48AD-9831-1F85F062EFDB}" sibTransId="{F06F0F88-9BDE-4EAB-B4D8-14EA56C4948C}"/>
    <dgm:cxn modelId="{B0A99F66-3E37-4ADA-B691-E0341FCBF330}" type="presOf" srcId="{30A74047-231E-464F-BF5B-B0915293DA52}" destId="{5824C29B-7971-43DF-BDEE-45C05EB3FFC2}" srcOrd="0" destOrd="0" presId="urn:microsoft.com/office/officeart/2005/8/layout/list1"/>
    <dgm:cxn modelId="{6996A138-464C-4564-8275-F668EC84BB26}" type="presParOf" srcId="{B390A76B-0737-401C-84AE-1FA796523BBF}" destId="{BBF4F093-E09B-4274-A001-D07F6B88D7B5}" srcOrd="0" destOrd="0" presId="urn:microsoft.com/office/officeart/2005/8/layout/list1"/>
    <dgm:cxn modelId="{D87DB0FB-B317-4C78-80DE-5A5F557DAD87}" type="presParOf" srcId="{BBF4F093-E09B-4274-A001-D07F6B88D7B5}" destId="{26EC9963-90CA-457F-8C1C-056F76954BE2}" srcOrd="0" destOrd="0" presId="urn:microsoft.com/office/officeart/2005/8/layout/list1"/>
    <dgm:cxn modelId="{5036CC66-36AF-42C1-9E4D-6AAEAE5BE58D}" type="presParOf" srcId="{BBF4F093-E09B-4274-A001-D07F6B88D7B5}" destId="{B3FC29FC-6C98-4DC4-9509-065C1085D88C}" srcOrd="1" destOrd="0" presId="urn:microsoft.com/office/officeart/2005/8/layout/list1"/>
    <dgm:cxn modelId="{2BE67C80-7CB1-46FB-AD4C-B6D7147B5877}" type="presParOf" srcId="{B390A76B-0737-401C-84AE-1FA796523BBF}" destId="{9681CC82-F154-4B24-B3D0-FD7C9556613B}" srcOrd="1" destOrd="0" presId="urn:microsoft.com/office/officeart/2005/8/layout/list1"/>
    <dgm:cxn modelId="{2312774E-A6C0-4BB3-AF1C-4AD74CC88A0C}" type="presParOf" srcId="{B390A76B-0737-401C-84AE-1FA796523BBF}" destId="{3AD9F921-C71D-48C2-99D1-516FA3BC6BED}" srcOrd="2" destOrd="0" presId="urn:microsoft.com/office/officeart/2005/8/layout/list1"/>
    <dgm:cxn modelId="{3977E1CC-E584-4737-909B-F74C4C27677B}" type="presParOf" srcId="{B390A76B-0737-401C-84AE-1FA796523BBF}" destId="{A98B0E17-0849-4B4A-805B-0984F44D1933}" srcOrd="3" destOrd="0" presId="urn:microsoft.com/office/officeart/2005/8/layout/list1"/>
    <dgm:cxn modelId="{875F60D3-86EE-46B3-B75B-6B08DFDB4357}" type="presParOf" srcId="{B390A76B-0737-401C-84AE-1FA796523BBF}" destId="{139557FB-70B2-47F8-9FA5-3F8EC7F226DE}" srcOrd="4" destOrd="0" presId="urn:microsoft.com/office/officeart/2005/8/layout/list1"/>
    <dgm:cxn modelId="{A5BE7C39-2932-4E6F-B149-356B6BA5F620}" type="presParOf" srcId="{139557FB-70B2-47F8-9FA5-3F8EC7F226DE}" destId="{153470AF-6B3B-444F-BA88-65E2F2B0853D}" srcOrd="0" destOrd="0" presId="urn:microsoft.com/office/officeart/2005/8/layout/list1"/>
    <dgm:cxn modelId="{A245CBCF-DC6D-4BFF-A1A4-69490BFB0275}" type="presParOf" srcId="{139557FB-70B2-47F8-9FA5-3F8EC7F226DE}" destId="{562BD055-FDE7-47E1-B154-37EA7683075A}" srcOrd="1" destOrd="0" presId="urn:microsoft.com/office/officeart/2005/8/layout/list1"/>
    <dgm:cxn modelId="{B521B822-FECD-44C9-8958-01076EEF8559}" type="presParOf" srcId="{B390A76B-0737-401C-84AE-1FA796523BBF}" destId="{778D20AC-9FA8-4DDF-8315-C8DC102009E1}" srcOrd="5" destOrd="0" presId="urn:microsoft.com/office/officeart/2005/8/layout/list1"/>
    <dgm:cxn modelId="{D2F3E513-49A9-4DEF-A07A-5E19E35F5F74}" type="presParOf" srcId="{B390A76B-0737-401C-84AE-1FA796523BBF}" destId="{690EF7E6-356C-4199-AF5E-6A3FEF7BDECD}" srcOrd="6" destOrd="0" presId="urn:microsoft.com/office/officeart/2005/8/layout/list1"/>
    <dgm:cxn modelId="{31FE21BC-17D1-438F-A9E5-5B262C63C7E1}" type="presParOf" srcId="{B390A76B-0737-401C-84AE-1FA796523BBF}" destId="{C6A24C4D-8C50-4937-AC32-036DF362704D}" srcOrd="7" destOrd="0" presId="urn:microsoft.com/office/officeart/2005/8/layout/list1"/>
    <dgm:cxn modelId="{008A1EF7-3577-45C7-8ED0-88DBD9BB9FD0}" type="presParOf" srcId="{B390A76B-0737-401C-84AE-1FA796523BBF}" destId="{7E581747-A576-4820-9919-4C5491435564}" srcOrd="8" destOrd="0" presId="urn:microsoft.com/office/officeart/2005/8/layout/list1"/>
    <dgm:cxn modelId="{527D59ED-D518-4497-88CD-B5BAD16A8260}" type="presParOf" srcId="{7E581747-A576-4820-9919-4C5491435564}" destId="{5824C29B-7971-43DF-BDEE-45C05EB3FFC2}" srcOrd="0" destOrd="0" presId="urn:microsoft.com/office/officeart/2005/8/layout/list1"/>
    <dgm:cxn modelId="{8E611EA9-3AE4-4523-BAD2-A40330576D02}" type="presParOf" srcId="{7E581747-A576-4820-9919-4C5491435564}" destId="{65600037-6383-400D-A470-8F298B8461A0}" srcOrd="1" destOrd="0" presId="urn:microsoft.com/office/officeart/2005/8/layout/list1"/>
    <dgm:cxn modelId="{287F8529-93ED-4A8E-B765-019C760B104A}" type="presParOf" srcId="{B390A76B-0737-401C-84AE-1FA796523BBF}" destId="{020168C5-FE25-405F-A2E2-138BA09FB2D1}" srcOrd="9" destOrd="0" presId="urn:microsoft.com/office/officeart/2005/8/layout/list1"/>
    <dgm:cxn modelId="{9FB08FE7-E727-4520-BC04-CDD821C98913}" type="presParOf" srcId="{B390A76B-0737-401C-84AE-1FA796523BBF}" destId="{89881707-F249-495C-BBCA-FE50C8A1FB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D09DFA9-DDEC-4D45-8B6C-76EAD57FFC2C}" type="doc">
      <dgm:prSet loTypeId="urn:microsoft.com/office/officeart/2005/8/layout/default#4" loCatId="list" qsTypeId="urn:microsoft.com/office/officeart/2005/8/quickstyle/3d2" qsCatId="3D" csTypeId="urn:microsoft.com/office/officeart/2005/8/colors/accent2_4" csCatId="accent2" phldr="1"/>
      <dgm:spPr/>
      <dgm:t>
        <a:bodyPr/>
        <a:lstStyle/>
        <a:p>
          <a:endParaRPr lang="en-US"/>
        </a:p>
      </dgm:t>
    </dgm:pt>
    <dgm:pt modelId="{B561CE2F-4184-4082-8551-7E1D4A597A06}">
      <dgm:prSet custT="1"/>
      <dgm:spPr>
        <a:solidFill>
          <a:schemeClr val="accent2">
            <a:lumMod val="60000"/>
            <a:lumOff val="40000"/>
          </a:schemeClr>
        </a:solidFill>
      </dgm:spPr>
      <dgm:t>
        <a:bodyPr/>
        <a:lstStyle/>
        <a:p>
          <a:r>
            <a:rPr lang="en-US" sz="1800" dirty="0" smtClean="0">
              <a:solidFill>
                <a:schemeClr val="tx1"/>
              </a:solidFill>
              <a:effectLst/>
              <a:latin typeface="+mn-lt"/>
              <a:ea typeface="+mn-ea"/>
              <a:cs typeface="+mn-cs"/>
            </a:rPr>
            <a:t>When looked from a worldly perspective, the powerful are right in assuming that they will overcome the others with their power. </a:t>
          </a:r>
          <a:endParaRPr lang="en-GB" sz="1800" dirty="0">
            <a:solidFill>
              <a:schemeClr val="tx1"/>
            </a:solidFill>
          </a:endParaRPr>
        </a:p>
      </dgm:t>
    </dgm:pt>
    <dgm:pt modelId="{38A89F0B-74A2-4DCD-8A68-D1D1F31F599D}" type="parTrans" cxnId="{CC3D2783-2FB2-4CA2-82E4-D2ACA1179514}">
      <dgm:prSet/>
      <dgm:spPr/>
      <dgm:t>
        <a:bodyPr/>
        <a:lstStyle/>
        <a:p>
          <a:endParaRPr lang="en-GB" sz="1800"/>
        </a:p>
      </dgm:t>
    </dgm:pt>
    <dgm:pt modelId="{09EA37D0-48E3-455B-8368-4923722F1283}" type="sibTrans" cxnId="{CC3D2783-2FB2-4CA2-82E4-D2ACA1179514}">
      <dgm:prSet/>
      <dgm:spPr/>
      <dgm:t>
        <a:bodyPr/>
        <a:lstStyle/>
        <a:p>
          <a:endParaRPr lang="en-GB" sz="1800"/>
        </a:p>
      </dgm:t>
    </dgm:pt>
    <dgm:pt modelId="{7A45FFB1-1868-4486-A3CC-FAA5541F5265}" type="pres">
      <dgm:prSet presAssocID="{9D09DFA9-DDEC-4D45-8B6C-76EAD57FFC2C}" presName="diagram" presStyleCnt="0">
        <dgm:presLayoutVars>
          <dgm:dir/>
          <dgm:resizeHandles val="exact"/>
        </dgm:presLayoutVars>
      </dgm:prSet>
      <dgm:spPr/>
      <dgm:t>
        <a:bodyPr/>
        <a:lstStyle/>
        <a:p>
          <a:endParaRPr lang="en-GB"/>
        </a:p>
      </dgm:t>
    </dgm:pt>
    <dgm:pt modelId="{C8D98085-AC8D-4CFE-AC9D-10A71F471CF4}" type="pres">
      <dgm:prSet presAssocID="{B561CE2F-4184-4082-8551-7E1D4A597A06}" presName="node" presStyleLbl="node1" presStyleIdx="0" presStyleCnt="1" custScaleX="315402" custScaleY="91709" custLinFactNeighborX="2221" custLinFactNeighborY="-12">
        <dgm:presLayoutVars>
          <dgm:bulletEnabled val="1"/>
        </dgm:presLayoutVars>
      </dgm:prSet>
      <dgm:spPr/>
      <dgm:t>
        <a:bodyPr/>
        <a:lstStyle/>
        <a:p>
          <a:endParaRPr lang="en-GB"/>
        </a:p>
      </dgm:t>
    </dgm:pt>
  </dgm:ptLst>
  <dgm:cxnLst>
    <dgm:cxn modelId="{AEAB61A9-38BF-417C-B34E-F9AC71B91A52}" type="presOf" srcId="{B561CE2F-4184-4082-8551-7E1D4A597A06}" destId="{C8D98085-AC8D-4CFE-AC9D-10A71F471CF4}" srcOrd="0" destOrd="0" presId="urn:microsoft.com/office/officeart/2005/8/layout/default#4"/>
    <dgm:cxn modelId="{36565AB4-33DF-4690-BCEF-381CF6585CC3}" type="presOf" srcId="{9D09DFA9-DDEC-4D45-8B6C-76EAD57FFC2C}" destId="{7A45FFB1-1868-4486-A3CC-FAA5541F5265}" srcOrd="0" destOrd="0" presId="urn:microsoft.com/office/officeart/2005/8/layout/default#4"/>
    <dgm:cxn modelId="{CC3D2783-2FB2-4CA2-82E4-D2ACA1179514}" srcId="{9D09DFA9-DDEC-4D45-8B6C-76EAD57FFC2C}" destId="{B561CE2F-4184-4082-8551-7E1D4A597A06}" srcOrd="0" destOrd="0" parTransId="{38A89F0B-74A2-4DCD-8A68-D1D1F31F599D}" sibTransId="{09EA37D0-48E3-455B-8368-4923722F1283}"/>
    <dgm:cxn modelId="{27EBA126-6B88-447D-88A1-5B9C6138A1FE}" type="presParOf" srcId="{7A45FFB1-1868-4486-A3CC-FAA5541F5265}" destId="{C8D98085-AC8D-4CFE-AC9D-10A71F471CF4}" srcOrd="0" destOrd="0" presId="urn:microsoft.com/office/officeart/2005/8/layout/defaul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3" qsCatId="3D" csTypeId="urn:microsoft.com/office/officeart/2005/8/colors/accent2_2" csCatId="accent2" phldr="1"/>
      <dgm:spPr/>
      <dgm:t>
        <a:bodyPr/>
        <a:lstStyle/>
        <a:p>
          <a:endParaRPr lang="en-GB"/>
        </a:p>
      </dgm:t>
    </dgm:pt>
    <dgm:pt modelId="{CA81F0F8-F8F1-48D3-8DDD-C1154ADEA5E8}">
      <dgm:prSet phldrT="[Text]" custT="1"/>
      <dgm:spPr>
        <a:solidFill>
          <a:schemeClr val="accent2">
            <a:lumMod val="75000"/>
          </a:schemeClr>
        </a:solidFill>
      </dgm:spPr>
      <dgm:t>
        <a:bodyPr/>
        <a:lstStyle/>
        <a:p>
          <a:r>
            <a:rPr lang="en-US" sz="1800" dirty="0" smtClean="0">
              <a:solidFill>
                <a:schemeClr val="tx1"/>
              </a:solidFill>
              <a:effectLst/>
              <a:latin typeface="+mn-lt"/>
              <a:ea typeface="+mn-ea"/>
              <a:cs typeface="+mn-cs"/>
            </a:rPr>
            <a:t>Try and make our worship of God, our prayers, our practices in line with the teachings of the Holy Prophet (peace and blessings of Allah be on him) which the Promised Messiah (on whom be peace) further unfolded for us.</a:t>
          </a:r>
          <a:endParaRPr lang="en-GB" sz="1800" dirty="0"/>
        </a:p>
      </dgm:t>
    </dgm:pt>
    <dgm:pt modelId="{86AF517D-60E5-48D1-A9D9-6CBD9A3E17EA}" type="parTrans" cxnId="{1BC7C443-D1CA-40E2-BC28-2B9DB12C2E4C}">
      <dgm:prSet/>
      <dgm:spPr/>
      <dgm:t>
        <a:bodyPr/>
        <a:lstStyle/>
        <a:p>
          <a:endParaRPr lang="en-GB"/>
        </a:p>
      </dgm:t>
    </dgm:pt>
    <dgm:pt modelId="{D0D67E7F-506B-48D4-B421-891218E2C9CF}" type="sibTrans" cxnId="{1BC7C443-D1CA-40E2-BC28-2B9DB12C2E4C}">
      <dgm:prSet/>
      <dgm:spPr/>
      <dgm:t>
        <a:bodyPr/>
        <a:lstStyle/>
        <a:p>
          <a:endParaRPr lang="en-GB"/>
        </a:p>
      </dgm:t>
    </dgm:pt>
    <dgm:pt modelId="{37249EAA-8EEF-4E19-9DD8-BAE8756B0738}">
      <dgm:prSet phldrT="[Text]" custT="1"/>
      <dgm:spPr>
        <a:solidFill>
          <a:srgbClr val="FF3300"/>
        </a:solidFill>
      </dgm:spPr>
      <dgm:t>
        <a:bodyPr/>
        <a:lstStyle/>
        <a:p>
          <a:r>
            <a:rPr lang="en-US" sz="1800" dirty="0" smtClean="0">
              <a:solidFill>
                <a:schemeClr val="bg1"/>
              </a:solidFill>
              <a:effectLst/>
              <a:latin typeface="+mn-lt"/>
              <a:ea typeface="+mn-ea"/>
              <a:cs typeface="+mn-cs"/>
            </a:rPr>
            <a:t>Our detractors need to understand the signs of decree of God and reform themselves, otherwise, God’s decree will triumph and when His final decree comes to pass, everything is destroyed. </a:t>
          </a:r>
          <a:endParaRPr lang="en-GB" sz="1800" dirty="0">
            <a:solidFill>
              <a:schemeClr val="bg1"/>
            </a:solidFill>
          </a:endParaRPr>
        </a:p>
      </dgm:t>
    </dgm:pt>
    <dgm:pt modelId="{631E8618-4533-4D0E-B696-A7782144FDA5}" type="parTrans" cxnId="{23747134-5A53-4C00-B490-120389D5B333}">
      <dgm:prSet/>
      <dgm:spPr/>
      <dgm:t>
        <a:bodyPr/>
        <a:lstStyle/>
        <a:p>
          <a:endParaRPr lang="en-GB"/>
        </a:p>
      </dgm:t>
    </dgm:pt>
    <dgm:pt modelId="{986290D6-8FA4-48DC-8A0F-4C859A29D34A}" type="sibTrans" cxnId="{23747134-5A53-4C00-B490-120389D5B333}">
      <dgm:prSet/>
      <dgm:spPr/>
      <dgm:t>
        <a:bodyPr/>
        <a:lstStyle/>
        <a:p>
          <a:endParaRPr lang="en-GB"/>
        </a:p>
      </dgm:t>
    </dgm:pt>
    <dgm:pt modelId="{4385ACDC-B5ED-4168-8955-1783DF62A4E4}">
      <dgm:prSet custT="1"/>
      <dgm:spPr>
        <a:solidFill>
          <a:schemeClr val="accent2">
            <a:lumMod val="40000"/>
            <a:lumOff val="60000"/>
          </a:schemeClr>
        </a:solidFill>
      </dgm:spPr>
      <dgm:t>
        <a:bodyPr/>
        <a:lstStyle/>
        <a:p>
          <a:r>
            <a:rPr lang="en-GB" sz="1800" dirty="0" smtClean="0">
              <a:solidFill>
                <a:schemeClr val="tx1"/>
              </a:solidFill>
              <a:latin typeface="+mn-lt"/>
              <a:ea typeface="+mn-ea"/>
              <a:cs typeface="+mn-cs"/>
            </a:rPr>
            <a:t>Huzur (aba) </a:t>
          </a:r>
          <a:r>
            <a:rPr lang="en-US" sz="1800" dirty="0" err="1" smtClean="0">
              <a:solidFill>
                <a:schemeClr val="tx1"/>
              </a:solidFill>
              <a:effectLst/>
              <a:latin typeface="+mn-lt"/>
              <a:ea typeface="+mn-ea"/>
              <a:cs typeface="+mn-cs"/>
            </a:rPr>
            <a:t>Hudhur</a:t>
          </a:r>
          <a:r>
            <a:rPr lang="en-US" sz="1800" dirty="0" smtClean="0">
              <a:solidFill>
                <a:schemeClr val="tx1"/>
              </a:solidFill>
              <a:effectLst/>
              <a:latin typeface="+mn-lt"/>
              <a:ea typeface="+mn-ea"/>
              <a:cs typeface="+mn-cs"/>
            </a:rPr>
            <a:t> said while this is glad-tiding for us in this age, it also draws attention to a responsibility: to truly connect with that Godly person and generate a special relationship with God. </a:t>
          </a:r>
          <a:endParaRPr lang="en-GB" sz="1800" dirty="0"/>
        </a:p>
      </dgm:t>
    </dgm:pt>
    <dgm:pt modelId="{A1A71CD5-2602-42A6-9FA3-238A4DFABF7B}" type="parTrans" cxnId="{EDA95829-891E-48E2-A776-E69696D62597}">
      <dgm:prSet/>
      <dgm:spPr/>
      <dgm:t>
        <a:bodyPr/>
        <a:lstStyle/>
        <a:p>
          <a:endParaRPr lang="en-GB"/>
        </a:p>
      </dgm:t>
    </dgm:pt>
    <dgm:pt modelId="{9E15DA70-A9E0-48EC-8F17-AF040287DD45}" type="sibTrans" cxnId="{EDA95829-891E-48E2-A776-E69696D62597}">
      <dgm:prSet/>
      <dgm:spPr/>
      <dgm:t>
        <a:bodyPr/>
        <a:lstStyle/>
        <a:p>
          <a:endParaRPr lang="en-GB"/>
        </a:p>
      </dgm:t>
    </dgm:pt>
    <dgm:pt modelId="{84BE3343-0025-4AD2-91B7-0B9CCEB3180B}">
      <dgm:prSet custT="1"/>
      <dgm:spPr>
        <a:solidFill>
          <a:schemeClr val="accent2">
            <a:lumMod val="60000"/>
            <a:lumOff val="40000"/>
          </a:schemeClr>
        </a:solidFill>
      </dgm:spPr>
      <dgm:t>
        <a:bodyPr/>
        <a:lstStyle/>
        <a:p>
          <a:r>
            <a:rPr lang="en-US" sz="1800" dirty="0" smtClean="0">
              <a:solidFill>
                <a:schemeClr val="tx1"/>
              </a:solidFill>
              <a:effectLst/>
              <a:latin typeface="+mn-lt"/>
              <a:ea typeface="+mn-ea"/>
              <a:cs typeface="+mn-cs"/>
            </a:rPr>
            <a:t>If we truly inculcate this principle, then whether it is the powerful people of Pakistan, Indonesia, Bangladesh or some Arab nation, they have no standing against the All-Powerful God. </a:t>
          </a:r>
          <a:endParaRPr lang="en-GB" sz="1800" dirty="0"/>
        </a:p>
      </dgm:t>
    </dgm:pt>
    <dgm:pt modelId="{50F4101B-E67D-441F-ADD2-4959F09CEE73}" type="parTrans" cxnId="{643AD1B5-DD49-48B3-A194-3ED868417D3C}">
      <dgm:prSet/>
      <dgm:spPr/>
      <dgm:t>
        <a:bodyPr/>
        <a:lstStyle/>
        <a:p>
          <a:endParaRPr lang="en-GB"/>
        </a:p>
      </dgm:t>
    </dgm:pt>
    <dgm:pt modelId="{609BB3D3-DC59-476E-8311-527312DB2ADF}" type="sibTrans" cxnId="{643AD1B5-DD49-48B3-A194-3ED868417D3C}">
      <dgm:prSet/>
      <dgm:spPr/>
      <dgm:t>
        <a:bodyPr/>
        <a:lstStyle/>
        <a:p>
          <a:endParaRPr lang="en-GB"/>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69940BD9-3A4F-4D78-96B4-A17F31B832E4}" type="pres">
      <dgm:prSet presAssocID="{37249EAA-8EEF-4E19-9DD8-BAE8756B0738}" presName="boxAndChildren" presStyleCnt="0"/>
      <dgm:spPr/>
    </dgm:pt>
    <dgm:pt modelId="{AE1A531E-6848-44FB-9807-F68CFBDF54C2}" type="pres">
      <dgm:prSet presAssocID="{37249EAA-8EEF-4E19-9DD8-BAE8756B0738}" presName="parentTextBox" presStyleLbl="node1" presStyleIdx="0" presStyleCnt="4"/>
      <dgm:spPr/>
      <dgm:t>
        <a:bodyPr/>
        <a:lstStyle/>
        <a:p>
          <a:endParaRPr lang="en-GB"/>
        </a:p>
      </dgm:t>
    </dgm:pt>
    <dgm:pt modelId="{771566E6-ADF8-4B4B-A862-4CAC6E5B69ED}" type="pres">
      <dgm:prSet presAssocID="{609BB3D3-DC59-476E-8311-527312DB2ADF}" presName="sp" presStyleCnt="0"/>
      <dgm:spPr/>
    </dgm:pt>
    <dgm:pt modelId="{1F8B5DF4-C728-4DE1-A759-D719A19E2F96}" type="pres">
      <dgm:prSet presAssocID="{84BE3343-0025-4AD2-91B7-0B9CCEB3180B}" presName="arrowAndChildren" presStyleCnt="0"/>
      <dgm:spPr/>
    </dgm:pt>
    <dgm:pt modelId="{32255522-809B-4356-98CD-C4CC458B95A9}" type="pres">
      <dgm:prSet presAssocID="{84BE3343-0025-4AD2-91B7-0B9CCEB3180B}" presName="parentTextArrow" presStyleLbl="node1" presStyleIdx="1" presStyleCnt="4" custLinFactNeighborX="926" custLinFactNeighborY="-533"/>
      <dgm:spPr/>
      <dgm:t>
        <a:bodyPr/>
        <a:lstStyle/>
        <a:p>
          <a:endParaRPr lang="en-GB"/>
        </a:p>
      </dgm:t>
    </dgm:pt>
    <dgm:pt modelId="{0B1BFA5A-A453-49AC-B5A4-B0BFEB69BEEB}" type="pres">
      <dgm:prSet presAssocID="{D0D67E7F-506B-48D4-B421-891218E2C9CF}" presName="sp" presStyleCnt="0"/>
      <dgm:spPr/>
    </dgm:pt>
    <dgm:pt modelId="{D72AD45A-22E2-4C34-8515-F1F46BA551CC}" type="pres">
      <dgm:prSet presAssocID="{CA81F0F8-F8F1-48D3-8DDD-C1154ADEA5E8}" presName="arrowAndChildren" presStyleCnt="0"/>
      <dgm:spPr/>
    </dgm:pt>
    <dgm:pt modelId="{7E74A16D-19A6-4338-9DDD-941713DCCB89}" type="pres">
      <dgm:prSet presAssocID="{CA81F0F8-F8F1-48D3-8DDD-C1154ADEA5E8}" presName="parentTextArrow" presStyleLbl="node1" presStyleIdx="2" presStyleCnt="4"/>
      <dgm:spPr/>
      <dgm:t>
        <a:bodyPr/>
        <a:lstStyle/>
        <a:p>
          <a:endParaRPr lang="en-GB"/>
        </a:p>
      </dgm:t>
    </dgm:pt>
    <dgm:pt modelId="{868DC332-3B8D-4A7D-99AD-0333830D6631}" type="pres">
      <dgm:prSet presAssocID="{9E15DA70-A9E0-48EC-8F17-AF040287DD45}" presName="sp" presStyleCnt="0"/>
      <dgm:spPr/>
    </dgm:pt>
    <dgm:pt modelId="{3F437E6D-A24C-415C-9CF5-DFF27E308D27}" type="pres">
      <dgm:prSet presAssocID="{4385ACDC-B5ED-4168-8955-1783DF62A4E4}" presName="arrowAndChildren" presStyleCnt="0"/>
      <dgm:spPr/>
    </dgm:pt>
    <dgm:pt modelId="{865A3DFE-DA60-4687-8C56-47E6283644E1}" type="pres">
      <dgm:prSet presAssocID="{4385ACDC-B5ED-4168-8955-1783DF62A4E4}" presName="parentTextArrow" presStyleLbl="node1" presStyleIdx="3" presStyleCnt="4"/>
      <dgm:spPr/>
      <dgm:t>
        <a:bodyPr/>
        <a:lstStyle/>
        <a:p>
          <a:endParaRPr lang="en-GB"/>
        </a:p>
      </dgm:t>
    </dgm:pt>
  </dgm:ptLst>
  <dgm:cxnLst>
    <dgm:cxn modelId="{A09ED304-4DE2-4C01-837A-99E7CD6AA981}" type="presOf" srcId="{84BE3343-0025-4AD2-91B7-0B9CCEB3180B}" destId="{32255522-809B-4356-98CD-C4CC458B95A9}" srcOrd="0" destOrd="0" presId="urn:microsoft.com/office/officeart/2005/8/layout/process4"/>
    <dgm:cxn modelId="{23747134-5A53-4C00-B490-120389D5B333}" srcId="{9970D37D-8537-463B-983F-14E25F827169}" destId="{37249EAA-8EEF-4E19-9DD8-BAE8756B0738}" srcOrd="3" destOrd="0" parTransId="{631E8618-4533-4D0E-B696-A7782144FDA5}" sibTransId="{986290D6-8FA4-48DC-8A0F-4C859A29D34A}"/>
    <dgm:cxn modelId="{643AD1B5-DD49-48B3-A194-3ED868417D3C}" srcId="{9970D37D-8537-463B-983F-14E25F827169}" destId="{84BE3343-0025-4AD2-91B7-0B9CCEB3180B}" srcOrd="2" destOrd="0" parTransId="{50F4101B-E67D-441F-ADD2-4959F09CEE73}" sibTransId="{609BB3D3-DC59-476E-8311-527312DB2ADF}"/>
    <dgm:cxn modelId="{08705E78-6823-4B77-AE15-D9C70EFE2D74}" type="presOf" srcId="{4385ACDC-B5ED-4168-8955-1783DF62A4E4}" destId="{865A3DFE-DA60-4687-8C56-47E6283644E1}" srcOrd="0" destOrd="0" presId="urn:microsoft.com/office/officeart/2005/8/layout/process4"/>
    <dgm:cxn modelId="{1655F9DC-437A-4765-B70A-D76E1219A938}" type="presOf" srcId="{9970D37D-8537-463B-983F-14E25F827169}" destId="{C373C67B-0807-416D-8604-50ECC9853FB9}" srcOrd="0" destOrd="0" presId="urn:microsoft.com/office/officeart/2005/8/layout/process4"/>
    <dgm:cxn modelId="{EDA95829-891E-48E2-A776-E69696D62597}" srcId="{9970D37D-8537-463B-983F-14E25F827169}" destId="{4385ACDC-B5ED-4168-8955-1783DF62A4E4}" srcOrd="0" destOrd="0" parTransId="{A1A71CD5-2602-42A6-9FA3-238A4DFABF7B}" sibTransId="{9E15DA70-A9E0-48EC-8F17-AF040287DD45}"/>
    <dgm:cxn modelId="{E2DE96D3-B50A-46E3-8880-5D299EB8643E}" type="presOf" srcId="{37249EAA-8EEF-4E19-9DD8-BAE8756B0738}" destId="{AE1A531E-6848-44FB-9807-F68CFBDF54C2}" srcOrd="0" destOrd="0" presId="urn:microsoft.com/office/officeart/2005/8/layout/process4"/>
    <dgm:cxn modelId="{C18EC919-60C7-4CA1-86A7-BA8F905DC4B2}" type="presOf" srcId="{CA81F0F8-F8F1-48D3-8DDD-C1154ADEA5E8}" destId="{7E74A16D-19A6-4338-9DDD-941713DCCB89}" srcOrd="0" destOrd="0" presId="urn:microsoft.com/office/officeart/2005/8/layout/process4"/>
    <dgm:cxn modelId="{1BC7C443-D1CA-40E2-BC28-2B9DB12C2E4C}" srcId="{9970D37D-8537-463B-983F-14E25F827169}" destId="{CA81F0F8-F8F1-48D3-8DDD-C1154ADEA5E8}" srcOrd="1" destOrd="0" parTransId="{86AF517D-60E5-48D1-A9D9-6CBD9A3E17EA}" sibTransId="{D0D67E7F-506B-48D4-B421-891218E2C9CF}"/>
    <dgm:cxn modelId="{EF5A7F78-DC8E-4E3D-80DA-578F3A02F958}" type="presParOf" srcId="{C373C67B-0807-416D-8604-50ECC9853FB9}" destId="{69940BD9-3A4F-4D78-96B4-A17F31B832E4}" srcOrd="0" destOrd="0" presId="urn:microsoft.com/office/officeart/2005/8/layout/process4"/>
    <dgm:cxn modelId="{9269AC5C-AF7F-409B-A16B-0249964C6EDC}" type="presParOf" srcId="{69940BD9-3A4F-4D78-96B4-A17F31B832E4}" destId="{AE1A531E-6848-44FB-9807-F68CFBDF54C2}" srcOrd="0" destOrd="0" presId="urn:microsoft.com/office/officeart/2005/8/layout/process4"/>
    <dgm:cxn modelId="{219014DD-BC7F-45D6-8FAB-E8CBF187124C}" type="presParOf" srcId="{C373C67B-0807-416D-8604-50ECC9853FB9}" destId="{771566E6-ADF8-4B4B-A862-4CAC6E5B69ED}" srcOrd="1" destOrd="0" presId="urn:microsoft.com/office/officeart/2005/8/layout/process4"/>
    <dgm:cxn modelId="{66847E4E-135B-425B-A9BA-7384FAA26D73}" type="presParOf" srcId="{C373C67B-0807-416D-8604-50ECC9853FB9}" destId="{1F8B5DF4-C728-4DE1-A759-D719A19E2F96}" srcOrd="2" destOrd="0" presId="urn:microsoft.com/office/officeart/2005/8/layout/process4"/>
    <dgm:cxn modelId="{98F86C1C-63D7-4385-B0D9-1522FEADF1AE}" type="presParOf" srcId="{1F8B5DF4-C728-4DE1-A759-D719A19E2F96}" destId="{32255522-809B-4356-98CD-C4CC458B95A9}" srcOrd="0" destOrd="0" presId="urn:microsoft.com/office/officeart/2005/8/layout/process4"/>
    <dgm:cxn modelId="{A414CC72-3F2C-415C-9E28-948A417C8B3E}" type="presParOf" srcId="{C373C67B-0807-416D-8604-50ECC9853FB9}" destId="{0B1BFA5A-A453-49AC-B5A4-B0BFEB69BEEB}" srcOrd="3" destOrd="0" presId="urn:microsoft.com/office/officeart/2005/8/layout/process4"/>
    <dgm:cxn modelId="{64CE4E0A-9CDB-46E7-A6E1-3BBD3FF0A0ED}" type="presParOf" srcId="{C373C67B-0807-416D-8604-50ECC9853FB9}" destId="{D72AD45A-22E2-4C34-8515-F1F46BA551CC}" srcOrd="4" destOrd="0" presId="urn:microsoft.com/office/officeart/2005/8/layout/process4"/>
    <dgm:cxn modelId="{F492FD10-D6DF-4D78-A51F-11F311DEBF37}" type="presParOf" srcId="{D72AD45A-22E2-4C34-8515-F1F46BA551CC}" destId="{7E74A16D-19A6-4338-9DDD-941713DCCB89}" srcOrd="0" destOrd="0" presId="urn:microsoft.com/office/officeart/2005/8/layout/process4"/>
    <dgm:cxn modelId="{83BAF408-A709-497A-A2D3-63533A4C884D}" type="presParOf" srcId="{C373C67B-0807-416D-8604-50ECC9853FB9}" destId="{868DC332-3B8D-4A7D-99AD-0333830D6631}" srcOrd="5" destOrd="0" presId="urn:microsoft.com/office/officeart/2005/8/layout/process4"/>
    <dgm:cxn modelId="{3AD563E6-1633-45F7-A906-6994943286D6}" type="presParOf" srcId="{C373C67B-0807-416D-8604-50ECC9853FB9}" destId="{3F437E6D-A24C-415C-9CF5-DFF27E308D27}" srcOrd="6" destOrd="0" presId="urn:microsoft.com/office/officeart/2005/8/layout/process4"/>
    <dgm:cxn modelId="{F6EE3E0F-A2C3-40B7-B11E-BA12BC7AFBA8}" type="presParOf" srcId="{3F437E6D-A24C-415C-9CF5-DFF27E308D27}" destId="{865A3DFE-DA60-4687-8C56-47E628364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accent2_4" csCatId="accent2" phldr="1"/>
      <dgm:spPr/>
      <dgm:t>
        <a:bodyPr/>
        <a:lstStyle/>
        <a:p>
          <a:endParaRPr lang="en-GB"/>
        </a:p>
      </dgm:t>
    </dgm:pt>
    <dgm:pt modelId="{17458519-E97A-4B8F-A4DB-95DFB692758A}">
      <dgm:prSet phldrT="[Text]" custT="1"/>
      <dgm:spPr/>
      <dgm:t>
        <a:bodyPr/>
        <a:lstStyle/>
        <a:p>
          <a:pPr algn="ctr"/>
          <a:r>
            <a:rPr lang="en-US" sz="1800" dirty="0" err="1" smtClean="0">
              <a:solidFill>
                <a:schemeClr val="tx1"/>
              </a:solidFill>
              <a:effectLst/>
              <a:latin typeface="+mn-lt"/>
              <a:ea typeface="+mn-ea"/>
              <a:cs typeface="+mn-cs"/>
            </a:rPr>
            <a:t>Hudhur</a:t>
          </a:r>
          <a:r>
            <a:rPr lang="en-US" sz="1800" dirty="0" smtClean="0">
              <a:solidFill>
                <a:schemeClr val="tx1"/>
              </a:solidFill>
              <a:effectLst/>
              <a:latin typeface="+mn-lt"/>
              <a:ea typeface="+mn-ea"/>
              <a:cs typeface="+mn-cs"/>
            </a:rPr>
            <a:t> said we thus witness the truthfulness of the words of the Promised Messiah (on whom be peace). </a:t>
          </a:r>
          <a:endParaRPr lang="en-GB" sz="1800" dirty="0"/>
        </a:p>
      </dgm:t>
    </dgm:pt>
    <dgm:pt modelId="{8D27AC84-826E-49D7-9DC0-535E5F325136}" type="parTrans" cxnId="{B7071D97-BD22-429C-B89C-4691CCD39131}">
      <dgm:prSet/>
      <dgm:spPr/>
      <dgm:t>
        <a:bodyPr/>
        <a:lstStyle/>
        <a:p>
          <a:endParaRPr lang="en-GB"/>
        </a:p>
      </dgm:t>
    </dgm:pt>
    <dgm:pt modelId="{FEC50384-8A94-4F31-916D-1AF0D91FC431}" type="sibTrans" cxnId="{B7071D97-BD22-429C-B89C-4691CCD39131}">
      <dgm:prSet/>
      <dgm:spPr/>
      <dgm:t>
        <a:bodyPr/>
        <a:lstStyle/>
        <a:p>
          <a:endParaRPr lang="en-GB"/>
        </a:p>
      </dgm:t>
    </dgm:pt>
    <dgm:pt modelId="{BEFED12B-96EF-4153-8838-DBC6E97AF70C}">
      <dgm:prSet phldrT="[Text]" custT="1"/>
      <dgm:spPr/>
      <dgm:t>
        <a:bodyPr/>
        <a:lstStyle/>
        <a:p>
          <a:pPr algn="ctr"/>
          <a:r>
            <a:rPr lang="en-US" sz="1800" dirty="0" smtClean="0">
              <a:solidFill>
                <a:schemeClr val="tx1"/>
              </a:solidFill>
              <a:effectLst/>
              <a:latin typeface="+mn-lt"/>
              <a:ea typeface="+mn-ea"/>
              <a:cs typeface="+mn-cs"/>
            </a:rPr>
            <a:t>Today, in accordance with God’s promise </a:t>
          </a:r>
          <a:r>
            <a:rPr lang="en-US" sz="1800" dirty="0" err="1" smtClean="0">
              <a:solidFill>
                <a:schemeClr val="tx1"/>
              </a:solidFill>
              <a:effectLst/>
              <a:latin typeface="+mn-lt"/>
              <a:ea typeface="+mn-ea"/>
              <a:cs typeface="+mn-cs"/>
            </a:rPr>
            <a:t>Ahmadiyyat</a:t>
          </a:r>
          <a:r>
            <a:rPr lang="en-US" sz="1800" dirty="0" smtClean="0">
              <a:solidFill>
                <a:schemeClr val="tx1"/>
              </a:solidFill>
              <a:effectLst/>
              <a:latin typeface="+mn-lt"/>
              <a:ea typeface="+mn-ea"/>
              <a:cs typeface="+mn-cs"/>
            </a:rPr>
            <a:t> is blossoming in Asia, the islands, Europe, America and the fertile areas as well as far flung deserts of Africa.  </a:t>
          </a:r>
          <a:endParaRPr lang="en-GB" sz="1800" dirty="0">
            <a:solidFill>
              <a:srgbClr val="043A0D"/>
            </a:solidFill>
          </a:endParaRPr>
        </a:p>
      </dgm:t>
    </dgm:pt>
    <dgm:pt modelId="{A1B90A16-5399-4AAB-8961-61D723F601F8}" type="parTrans" cxnId="{446C7882-3C53-4F3D-832B-EB52EEEFFC2D}">
      <dgm:prSet/>
      <dgm:spPr/>
      <dgm:t>
        <a:bodyPr/>
        <a:lstStyle/>
        <a:p>
          <a:endParaRPr lang="en-GB"/>
        </a:p>
      </dgm:t>
    </dgm:pt>
    <dgm:pt modelId="{903C8367-251F-48E5-A5A3-80D479142531}" type="sibTrans" cxnId="{446C7882-3C53-4F3D-832B-EB52EEEFFC2D}">
      <dgm:prSet/>
      <dgm:spPr/>
      <dgm:t>
        <a:bodyPr/>
        <a:lstStyle/>
        <a:p>
          <a:endParaRPr lang="en-GB"/>
        </a:p>
      </dgm:t>
    </dgm:pt>
    <dgm:pt modelId="{4F7997A2-C9FD-44ED-B88D-757904D01FB3}">
      <dgm:prSet custT="1"/>
      <dgm:spPr>
        <a:solidFill>
          <a:schemeClr val="accent2">
            <a:lumMod val="50000"/>
          </a:schemeClr>
        </a:solidFill>
      </dgm:spPr>
      <dgm:t>
        <a:bodyPr/>
        <a:lstStyle/>
        <a:p>
          <a:pPr algn="ctr"/>
          <a:r>
            <a:rPr lang="en-US" sz="1800" dirty="0" smtClean="0">
              <a:solidFill>
                <a:schemeClr val="bg1"/>
              </a:solidFill>
              <a:effectLst/>
              <a:latin typeface="+mn-lt"/>
              <a:ea typeface="+mn-ea"/>
              <a:cs typeface="+mn-cs"/>
            </a:rPr>
            <a:t>Special attention to prayers is needed during these days, may God also cover our faults and may no act of ours be such that it deprives us of experiencing this progress.  </a:t>
          </a:r>
          <a:endParaRPr lang="en-GB" sz="1800" dirty="0">
            <a:solidFill>
              <a:schemeClr val="bg1"/>
            </a:solidFill>
          </a:endParaRPr>
        </a:p>
      </dgm:t>
    </dgm:pt>
    <dgm:pt modelId="{57C3FA20-9A7D-4F11-B850-4F918016AF49}" type="parTrans" cxnId="{581017EF-B799-489F-8DBA-B2437CBCA9E3}">
      <dgm:prSet/>
      <dgm:spPr/>
      <dgm:t>
        <a:bodyPr/>
        <a:lstStyle/>
        <a:p>
          <a:endParaRPr lang="en-GB"/>
        </a:p>
      </dgm:t>
    </dgm:pt>
    <dgm:pt modelId="{C27120C2-0154-446C-8211-CABB7F491D01}" type="sibTrans" cxnId="{581017EF-B799-489F-8DBA-B2437CBCA9E3}">
      <dgm:prSet/>
      <dgm:spPr/>
      <dgm:t>
        <a:bodyPr/>
        <a:lstStyle/>
        <a:p>
          <a:endParaRPr lang="en-GB"/>
        </a:p>
      </dgm:t>
    </dgm:pt>
    <dgm:pt modelId="{9C6D90B1-77EE-4EDD-BF00-1E9190FF6B7F}">
      <dgm:prSet custT="1"/>
      <dgm:spPr/>
      <dgm:t>
        <a:bodyPr/>
        <a:lstStyle/>
        <a:p>
          <a:pPr algn="ctr"/>
          <a:r>
            <a:rPr lang="en-US" sz="1800" dirty="0" smtClean="0">
              <a:solidFill>
                <a:schemeClr val="tx1"/>
              </a:solidFill>
              <a:effectLst/>
              <a:latin typeface="+mn-lt"/>
              <a:ea typeface="+mn-ea"/>
              <a:cs typeface="+mn-cs"/>
            </a:rPr>
            <a:t>Each sacrifice of every </a:t>
          </a:r>
          <a:r>
            <a:rPr lang="en-US" sz="1800" dirty="0" err="1" smtClean="0">
              <a:solidFill>
                <a:schemeClr val="tx1"/>
              </a:solidFill>
              <a:effectLst/>
              <a:latin typeface="+mn-lt"/>
              <a:ea typeface="+mn-ea"/>
              <a:cs typeface="+mn-cs"/>
            </a:rPr>
            <a:t>Ahmadi</a:t>
          </a:r>
          <a:r>
            <a:rPr lang="en-US" sz="1800" dirty="0" smtClean="0">
              <a:solidFill>
                <a:schemeClr val="tx1"/>
              </a:solidFill>
              <a:effectLst/>
              <a:latin typeface="+mn-lt"/>
              <a:ea typeface="+mn-ea"/>
              <a:cs typeface="+mn-cs"/>
            </a:rPr>
            <a:t> is becoming a means to attain new objectives. We should pray more than ever to partake a measure of God’s grace and for strengthening of our faith</a:t>
          </a:r>
          <a:r>
            <a:rPr lang="en-US" sz="1500" dirty="0" smtClean="0">
              <a:solidFill>
                <a:schemeClr val="tx1"/>
              </a:solidFill>
              <a:effectLst/>
              <a:latin typeface="+mn-lt"/>
              <a:ea typeface="+mn-ea"/>
              <a:cs typeface="+mn-cs"/>
            </a:rPr>
            <a:t>.</a:t>
          </a:r>
          <a:endParaRPr lang="en-GB" sz="1500" dirty="0"/>
        </a:p>
      </dgm:t>
    </dgm:pt>
    <dgm:pt modelId="{6ECD3658-7100-4F95-94B2-EF2E4954C702}" type="parTrans" cxnId="{391A15C2-EDE8-4089-9078-E6CDF78207A5}">
      <dgm:prSet/>
      <dgm:spPr/>
      <dgm:t>
        <a:bodyPr/>
        <a:lstStyle/>
        <a:p>
          <a:endParaRPr lang="en-GB"/>
        </a:p>
      </dgm:t>
    </dgm:pt>
    <dgm:pt modelId="{8A697461-5B3D-4C94-B355-88D0BD019516}" type="sibTrans" cxnId="{391A15C2-EDE8-4089-9078-E6CDF78207A5}">
      <dgm:prSet/>
      <dgm:spPr/>
      <dgm:t>
        <a:bodyPr/>
        <a:lstStyle/>
        <a:p>
          <a:endParaRPr lang="en-GB"/>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pt>
    <dgm:pt modelId="{8D5B876E-D40D-4B58-A273-BA2EF2B37A0E}" type="pres">
      <dgm:prSet presAssocID="{94F85103-1297-4A47-8907-EF4A28834B79}" presName="FourNodes_1" presStyleLbl="node1" presStyleIdx="0" presStyleCnt="4">
        <dgm:presLayoutVars>
          <dgm:bulletEnabled val="1"/>
        </dgm:presLayoutVars>
      </dgm:prSet>
      <dgm:spPr/>
      <dgm:t>
        <a:bodyPr/>
        <a:lstStyle/>
        <a:p>
          <a:endParaRPr lang="en-GB"/>
        </a:p>
      </dgm:t>
    </dgm:pt>
    <dgm:pt modelId="{06F365ED-594B-4C9F-8062-ABCED10F4CF5}" type="pres">
      <dgm:prSet presAssocID="{94F85103-1297-4A47-8907-EF4A28834B79}" presName="FourNodes_2" presStyleLbl="node1" presStyleIdx="1" presStyleCnt="4">
        <dgm:presLayoutVars>
          <dgm:bulletEnabled val="1"/>
        </dgm:presLayoutVars>
      </dgm:prSet>
      <dgm:spPr/>
      <dgm:t>
        <a:bodyPr/>
        <a:lstStyle/>
        <a:p>
          <a:endParaRPr lang="en-GB"/>
        </a:p>
      </dgm:t>
    </dgm:pt>
    <dgm:pt modelId="{AFFD243A-3762-46B4-824E-239889D46635}" type="pres">
      <dgm:prSet presAssocID="{94F85103-1297-4A47-8907-EF4A28834B79}" presName="FourNodes_3" presStyleLbl="node1" presStyleIdx="2" presStyleCnt="4">
        <dgm:presLayoutVars>
          <dgm:bulletEnabled val="1"/>
        </dgm:presLayoutVars>
      </dgm:prSet>
      <dgm:spPr/>
      <dgm:t>
        <a:bodyPr/>
        <a:lstStyle/>
        <a:p>
          <a:endParaRPr lang="en-GB"/>
        </a:p>
      </dgm:t>
    </dgm:pt>
    <dgm:pt modelId="{4E931348-54F7-4705-B590-147FC93C9525}" type="pres">
      <dgm:prSet presAssocID="{94F85103-1297-4A47-8907-EF4A28834B79}" presName="FourNodes_4" presStyleLbl="node1" presStyleIdx="3" presStyleCnt="4">
        <dgm:presLayoutVars>
          <dgm:bulletEnabled val="1"/>
        </dgm:presLayoutVars>
      </dgm:prSet>
      <dgm:spPr/>
      <dgm:t>
        <a:bodyPr/>
        <a:lstStyle/>
        <a:p>
          <a:endParaRPr lang="en-GB"/>
        </a:p>
      </dgm:t>
    </dgm:pt>
    <dgm:pt modelId="{FAB8E444-667F-46E9-B5E2-A11CDC54A0A1}" type="pres">
      <dgm:prSet presAssocID="{94F85103-1297-4A47-8907-EF4A28834B79}" presName="FourConn_1-2" presStyleLbl="fgAccFollowNode1" presStyleIdx="0" presStyleCnt="3">
        <dgm:presLayoutVars>
          <dgm:bulletEnabled val="1"/>
        </dgm:presLayoutVars>
      </dgm:prSet>
      <dgm:spPr/>
      <dgm:t>
        <a:bodyPr/>
        <a:lstStyle/>
        <a:p>
          <a:endParaRPr lang="en-GB"/>
        </a:p>
      </dgm:t>
    </dgm:pt>
    <dgm:pt modelId="{F040AA3B-24DE-4407-99A1-EC2D57FFC497}" type="pres">
      <dgm:prSet presAssocID="{94F85103-1297-4A47-8907-EF4A28834B79}" presName="FourConn_2-3" presStyleLbl="fgAccFollowNode1" presStyleIdx="1" presStyleCnt="3">
        <dgm:presLayoutVars>
          <dgm:bulletEnabled val="1"/>
        </dgm:presLayoutVars>
      </dgm:prSet>
      <dgm:spPr/>
      <dgm:t>
        <a:bodyPr/>
        <a:lstStyle/>
        <a:p>
          <a:endParaRPr lang="en-GB"/>
        </a:p>
      </dgm:t>
    </dgm:pt>
    <dgm:pt modelId="{843492F0-3653-4808-BB11-19A0D07AEB07}" type="pres">
      <dgm:prSet presAssocID="{94F85103-1297-4A47-8907-EF4A28834B79}" presName="FourConn_3-4" presStyleLbl="fgAccFollowNode1" presStyleIdx="2" presStyleCnt="3">
        <dgm:presLayoutVars>
          <dgm:bulletEnabled val="1"/>
        </dgm:presLayoutVars>
      </dgm:prSet>
      <dgm:spPr/>
      <dgm:t>
        <a:bodyPr/>
        <a:lstStyle/>
        <a:p>
          <a:endParaRPr lang="en-GB"/>
        </a:p>
      </dgm:t>
    </dgm:pt>
    <dgm:pt modelId="{9D9D4AB4-EC55-421E-91BC-E17F46E301E5}" type="pres">
      <dgm:prSet presAssocID="{94F85103-1297-4A47-8907-EF4A28834B79}" presName="FourNodes_1_text" presStyleLbl="node1" presStyleIdx="3" presStyleCnt="4">
        <dgm:presLayoutVars>
          <dgm:bulletEnabled val="1"/>
        </dgm:presLayoutVars>
      </dgm:prSet>
      <dgm:spPr/>
      <dgm:t>
        <a:bodyPr/>
        <a:lstStyle/>
        <a:p>
          <a:endParaRPr lang="en-GB"/>
        </a:p>
      </dgm:t>
    </dgm:pt>
    <dgm:pt modelId="{9DE76E86-00AA-4CDC-A7A8-10907EEBD769}" type="pres">
      <dgm:prSet presAssocID="{94F85103-1297-4A47-8907-EF4A28834B79}" presName="FourNodes_2_text" presStyleLbl="node1" presStyleIdx="3" presStyleCnt="4">
        <dgm:presLayoutVars>
          <dgm:bulletEnabled val="1"/>
        </dgm:presLayoutVars>
      </dgm:prSet>
      <dgm:spPr/>
      <dgm:t>
        <a:bodyPr/>
        <a:lstStyle/>
        <a:p>
          <a:endParaRPr lang="en-GB"/>
        </a:p>
      </dgm:t>
    </dgm:pt>
    <dgm:pt modelId="{94AEEE96-BFCE-44DF-B0FD-87CBEDCA2C71}" type="pres">
      <dgm:prSet presAssocID="{94F85103-1297-4A47-8907-EF4A28834B79}" presName="FourNodes_3_text" presStyleLbl="node1" presStyleIdx="3" presStyleCnt="4">
        <dgm:presLayoutVars>
          <dgm:bulletEnabled val="1"/>
        </dgm:presLayoutVars>
      </dgm:prSet>
      <dgm:spPr/>
      <dgm:t>
        <a:bodyPr/>
        <a:lstStyle/>
        <a:p>
          <a:endParaRPr lang="en-GB"/>
        </a:p>
      </dgm:t>
    </dgm:pt>
    <dgm:pt modelId="{05DFA5B4-5427-453A-AC3A-7579A99EA658}" type="pres">
      <dgm:prSet presAssocID="{94F85103-1297-4A47-8907-EF4A28834B79}" presName="FourNodes_4_text" presStyleLbl="node1" presStyleIdx="3" presStyleCnt="4">
        <dgm:presLayoutVars>
          <dgm:bulletEnabled val="1"/>
        </dgm:presLayoutVars>
      </dgm:prSet>
      <dgm:spPr/>
      <dgm:t>
        <a:bodyPr/>
        <a:lstStyle/>
        <a:p>
          <a:endParaRPr lang="en-GB"/>
        </a:p>
      </dgm:t>
    </dgm:pt>
  </dgm:ptLst>
  <dgm:cxnLst>
    <dgm:cxn modelId="{EBBA4E85-9A59-4A37-B91A-D8BAD9380D72}" type="presOf" srcId="{BEFED12B-96EF-4153-8838-DBC6E97AF70C}" destId="{9DE76E86-00AA-4CDC-A7A8-10907EEBD769}" srcOrd="1" destOrd="0" presId="urn:microsoft.com/office/officeart/2005/8/layout/vProcess5"/>
    <dgm:cxn modelId="{272FA5C7-4F8C-4D1A-8616-FC44F88EF9FC}" type="presOf" srcId="{FEC50384-8A94-4F31-916D-1AF0D91FC431}" destId="{FAB8E444-667F-46E9-B5E2-A11CDC54A0A1}" srcOrd="0" destOrd="0" presId="urn:microsoft.com/office/officeart/2005/8/layout/vProcess5"/>
    <dgm:cxn modelId="{D302F5F2-33F3-4165-B7B0-A8B7D433A6AF}" type="presOf" srcId="{BEFED12B-96EF-4153-8838-DBC6E97AF70C}" destId="{06F365ED-594B-4C9F-8062-ABCED10F4CF5}" srcOrd="0" destOrd="0" presId="urn:microsoft.com/office/officeart/2005/8/layout/vProcess5"/>
    <dgm:cxn modelId="{CDE63BF4-B084-4008-9A9B-2E5164B06238}" type="presOf" srcId="{17458519-E97A-4B8F-A4DB-95DFB692758A}" destId="{8D5B876E-D40D-4B58-A273-BA2EF2B37A0E}" srcOrd="0" destOrd="0" presId="urn:microsoft.com/office/officeart/2005/8/layout/vProcess5"/>
    <dgm:cxn modelId="{45C26AAA-C248-4382-B5A8-AFB0830F297A}" type="presOf" srcId="{4F7997A2-C9FD-44ED-B88D-757904D01FB3}" destId="{4E931348-54F7-4705-B590-147FC93C9525}" srcOrd="0" destOrd="0" presId="urn:microsoft.com/office/officeart/2005/8/layout/vProcess5"/>
    <dgm:cxn modelId="{0D1CF1E6-7039-4920-93C9-1F0944B3858A}" type="presOf" srcId="{903C8367-251F-48E5-A5A3-80D479142531}" destId="{F040AA3B-24DE-4407-99A1-EC2D57FFC497}" srcOrd="0" destOrd="0" presId="urn:microsoft.com/office/officeart/2005/8/layout/vProcess5"/>
    <dgm:cxn modelId="{4271DF15-31B0-4B44-8BD3-81839026BB73}" type="presOf" srcId="{9C6D90B1-77EE-4EDD-BF00-1E9190FF6B7F}" destId="{AFFD243A-3762-46B4-824E-239889D46635}" srcOrd="0" destOrd="0" presId="urn:microsoft.com/office/officeart/2005/8/layout/vProcess5"/>
    <dgm:cxn modelId="{391A15C2-EDE8-4089-9078-E6CDF78207A5}" srcId="{94F85103-1297-4A47-8907-EF4A28834B79}" destId="{9C6D90B1-77EE-4EDD-BF00-1E9190FF6B7F}" srcOrd="2" destOrd="0" parTransId="{6ECD3658-7100-4F95-94B2-EF2E4954C702}" sibTransId="{8A697461-5B3D-4C94-B355-88D0BD019516}"/>
    <dgm:cxn modelId="{234AE776-E7EF-4A93-8490-E9B73BF1D824}" type="presOf" srcId="{94F85103-1297-4A47-8907-EF4A28834B79}" destId="{1B0A502A-6E6B-4596-94D4-0523506FEA76}" srcOrd="0" destOrd="0" presId="urn:microsoft.com/office/officeart/2005/8/layout/vProcess5"/>
    <dgm:cxn modelId="{CE5D5A63-4433-4B5C-8927-03E8AEA87B7C}" type="presOf" srcId="{9C6D90B1-77EE-4EDD-BF00-1E9190FF6B7F}" destId="{94AEEE96-BFCE-44DF-B0FD-87CBEDCA2C71}" srcOrd="1" destOrd="0" presId="urn:microsoft.com/office/officeart/2005/8/layout/vProcess5"/>
    <dgm:cxn modelId="{581017EF-B799-489F-8DBA-B2437CBCA9E3}" srcId="{94F85103-1297-4A47-8907-EF4A28834B79}" destId="{4F7997A2-C9FD-44ED-B88D-757904D01FB3}" srcOrd="3" destOrd="0" parTransId="{57C3FA20-9A7D-4F11-B850-4F918016AF49}" sibTransId="{C27120C2-0154-446C-8211-CABB7F491D01}"/>
    <dgm:cxn modelId="{4D2DF9E9-220F-47BA-BB58-A9121F05E035}" type="presOf" srcId="{17458519-E97A-4B8F-A4DB-95DFB692758A}" destId="{9D9D4AB4-EC55-421E-91BC-E17F46E301E5}" srcOrd="1"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F477CD1C-C608-4FE2-98FD-72A9CD0A0BD3}" type="presOf" srcId="{4F7997A2-C9FD-44ED-B88D-757904D01FB3}" destId="{05DFA5B4-5427-453A-AC3A-7579A99EA658}" srcOrd="1"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080B0979-A015-4087-9A2E-E1590E074AFA}" type="presOf" srcId="{8A697461-5B3D-4C94-B355-88D0BD019516}" destId="{843492F0-3653-4808-BB11-19A0D07AEB07}" srcOrd="0" destOrd="0" presId="urn:microsoft.com/office/officeart/2005/8/layout/vProcess5"/>
    <dgm:cxn modelId="{53930677-420E-45E8-9290-CF8A6662F05F}" type="presParOf" srcId="{1B0A502A-6E6B-4596-94D4-0523506FEA76}" destId="{896ABA49-34AC-4481-A95C-D75E9E69EC71}" srcOrd="0" destOrd="0" presId="urn:microsoft.com/office/officeart/2005/8/layout/vProcess5"/>
    <dgm:cxn modelId="{6419AEFE-DFC5-4324-8F58-6F59218EA35D}" type="presParOf" srcId="{1B0A502A-6E6B-4596-94D4-0523506FEA76}" destId="{8D5B876E-D40D-4B58-A273-BA2EF2B37A0E}" srcOrd="1" destOrd="0" presId="urn:microsoft.com/office/officeart/2005/8/layout/vProcess5"/>
    <dgm:cxn modelId="{D6A7784A-C94C-4EB7-AEFD-0BF635E2E583}" type="presParOf" srcId="{1B0A502A-6E6B-4596-94D4-0523506FEA76}" destId="{06F365ED-594B-4C9F-8062-ABCED10F4CF5}" srcOrd="2" destOrd="0" presId="urn:microsoft.com/office/officeart/2005/8/layout/vProcess5"/>
    <dgm:cxn modelId="{FEBBB7C1-C375-4A5E-AB1D-5B2047EAAA56}" type="presParOf" srcId="{1B0A502A-6E6B-4596-94D4-0523506FEA76}" destId="{AFFD243A-3762-46B4-824E-239889D46635}" srcOrd="3" destOrd="0" presId="urn:microsoft.com/office/officeart/2005/8/layout/vProcess5"/>
    <dgm:cxn modelId="{E7519461-2F4F-4C09-8665-5FCBE4BA6CD0}" type="presParOf" srcId="{1B0A502A-6E6B-4596-94D4-0523506FEA76}" destId="{4E931348-54F7-4705-B590-147FC93C9525}" srcOrd="4" destOrd="0" presId="urn:microsoft.com/office/officeart/2005/8/layout/vProcess5"/>
    <dgm:cxn modelId="{A43F1DE4-BA96-4E3E-B08A-E5801EE9F48F}" type="presParOf" srcId="{1B0A502A-6E6B-4596-94D4-0523506FEA76}" destId="{FAB8E444-667F-46E9-B5E2-A11CDC54A0A1}" srcOrd="5" destOrd="0" presId="urn:microsoft.com/office/officeart/2005/8/layout/vProcess5"/>
    <dgm:cxn modelId="{31A231CD-4209-459B-81CF-819374FE9C1D}" type="presParOf" srcId="{1B0A502A-6E6B-4596-94D4-0523506FEA76}" destId="{F040AA3B-24DE-4407-99A1-EC2D57FFC497}" srcOrd="6" destOrd="0" presId="urn:microsoft.com/office/officeart/2005/8/layout/vProcess5"/>
    <dgm:cxn modelId="{3D0F25F0-849E-42B4-8FA1-9BEF76004768}" type="presParOf" srcId="{1B0A502A-6E6B-4596-94D4-0523506FEA76}" destId="{843492F0-3653-4808-BB11-19A0D07AEB07}" srcOrd="7" destOrd="0" presId="urn:microsoft.com/office/officeart/2005/8/layout/vProcess5"/>
    <dgm:cxn modelId="{BFC5AC47-0BB1-4314-9D7C-E75687BFE11F}" type="presParOf" srcId="{1B0A502A-6E6B-4596-94D4-0523506FEA76}" destId="{9D9D4AB4-EC55-421E-91BC-E17F46E301E5}" srcOrd="8" destOrd="0" presId="urn:microsoft.com/office/officeart/2005/8/layout/vProcess5"/>
    <dgm:cxn modelId="{2202974F-3A06-4FCB-AA5C-CAD11BD7DC57}" type="presParOf" srcId="{1B0A502A-6E6B-4596-94D4-0523506FEA76}" destId="{9DE76E86-00AA-4CDC-A7A8-10907EEBD769}" srcOrd="9" destOrd="0" presId="urn:microsoft.com/office/officeart/2005/8/layout/vProcess5"/>
    <dgm:cxn modelId="{4784904A-B368-4BA9-8725-8FD450E29A70}" type="presParOf" srcId="{1B0A502A-6E6B-4596-94D4-0523506FEA76}" destId="{94AEEE96-BFCE-44DF-B0FD-87CBEDCA2C71}" srcOrd="10" destOrd="0" presId="urn:microsoft.com/office/officeart/2005/8/layout/vProcess5"/>
    <dgm:cxn modelId="{10A01C7B-2F37-4FC1-8E78-3529E3126D82}" type="presParOf" srcId="{1B0A502A-6E6B-4596-94D4-0523506FEA76}" destId="{05DFA5B4-5427-453A-AC3A-7579A99EA658}"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F51F56-F2A9-4F47-97E1-90FC209DE1A1}">
      <dsp:nvSpPr>
        <dsp:cNvPr id="0" name=""/>
        <dsp:cNvSpPr/>
      </dsp:nvSpPr>
      <dsp:spPr>
        <a:xfrm>
          <a:off x="0" y="0"/>
          <a:ext cx="8229600" cy="510899"/>
        </a:xfrm>
        <a:prstGeom prst="roundRect">
          <a:avLst>
            <a:gd name="adj" fmla="val 10000"/>
          </a:avLst>
        </a:prstGeom>
        <a:solidFill>
          <a:schemeClr val="accent1">
            <a:lumMod val="60000"/>
            <a:lumOff val="4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rPr>
            <a:t>Hudhur</a:t>
          </a:r>
          <a:r>
            <a:rPr lang="en-GB" sz="1600" kern="1200" dirty="0" smtClean="0">
              <a:solidFill>
                <a:schemeClr val="tx1"/>
              </a:solidFill>
            </a:rPr>
            <a:t> gave a discourse on ultimate triumph of divine communities</a:t>
          </a:r>
          <a:r>
            <a:rPr lang="en-GB" sz="1800" kern="1200" dirty="0" smtClean="0"/>
            <a:t>.</a:t>
          </a:r>
          <a:endParaRPr lang="en-GB" sz="1800" b="0" u="none" kern="1200" dirty="0"/>
        </a:p>
      </dsp:txBody>
      <dsp:txXfrm>
        <a:off x="1720538" y="0"/>
        <a:ext cx="6509061" cy="510899"/>
      </dsp:txXfrm>
    </dsp:sp>
    <dsp:sp modelId="{13754A47-8F55-4C86-A11E-1C880B5A0F99}">
      <dsp:nvSpPr>
        <dsp:cNvPr id="0" name=""/>
        <dsp:cNvSpPr/>
      </dsp:nvSpPr>
      <dsp:spPr>
        <a:xfrm>
          <a:off x="74618" y="67067"/>
          <a:ext cx="1645920" cy="376764"/>
        </a:xfrm>
        <a:prstGeom prst="roundRect">
          <a:avLst>
            <a:gd name="adj" fmla="val 10000"/>
          </a:avLst>
        </a:prstGeom>
        <a:gradFill rotWithShape="0">
          <a:gsLst>
            <a:gs pos="0">
              <a:schemeClr val="accent1">
                <a:tint val="50000"/>
                <a:hueOff val="0"/>
                <a:satOff val="0"/>
                <a:lumOff val="0"/>
                <a:alphaOff val="0"/>
                <a:shade val="51000"/>
                <a:satMod val="130000"/>
              </a:schemeClr>
            </a:gs>
            <a:gs pos="80000">
              <a:schemeClr val="accent1">
                <a:tint val="50000"/>
                <a:hueOff val="0"/>
                <a:satOff val="0"/>
                <a:lumOff val="0"/>
                <a:alphaOff val="0"/>
                <a:shade val="93000"/>
                <a:satMod val="130000"/>
              </a:schemeClr>
            </a:gs>
            <a:gs pos="100000">
              <a:schemeClr val="accent1">
                <a:tint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8E318B7-F027-456C-8E6F-E85AF9866FAD}">
      <dsp:nvSpPr>
        <dsp:cNvPr id="0" name=""/>
        <dsp:cNvSpPr/>
      </dsp:nvSpPr>
      <dsp:spPr>
        <a:xfrm>
          <a:off x="0" y="609600"/>
          <a:ext cx="8229600" cy="581757"/>
        </a:xfrm>
        <a:prstGeom prst="roundRect">
          <a:avLst>
            <a:gd name="adj" fmla="val 10000"/>
          </a:avLst>
        </a:prstGeom>
        <a:gradFill rotWithShape="0">
          <a:gsLst>
            <a:gs pos="0">
              <a:schemeClr val="accent1">
                <a:shade val="50000"/>
                <a:hueOff val="90997"/>
                <a:satOff val="-1849"/>
                <a:lumOff val="11901"/>
                <a:alphaOff val="0"/>
                <a:shade val="51000"/>
                <a:satMod val="130000"/>
              </a:schemeClr>
            </a:gs>
            <a:gs pos="80000">
              <a:schemeClr val="accent1">
                <a:shade val="50000"/>
                <a:hueOff val="90997"/>
                <a:satOff val="-1849"/>
                <a:lumOff val="11901"/>
                <a:alphaOff val="0"/>
                <a:shade val="93000"/>
                <a:satMod val="130000"/>
              </a:schemeClr>
            </a:gs>
            <a:gs pos="100000">
              <a:schemeClr val="accent1">
                <a:shade val="50000"/>
                <a:hueOff val="90997"/>
                <a:satOff val="-1849"/>
                <a:lumOff val="119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err="1" smtClean="0">
              <a:solidFill>
                <a:schemeClr val="tx1"/>
              </a:solidFill>
            </a:rPr>
            <a:t>Hudhur</a:t>
          </a:r>
          <a:r>
            <a:rPr lang="en-GB" sz="1600" kern="1200" dirty="0" smtClean="0">
              <a:solidFill>
                <a:schemeClr val="tx1"/>
              </a:solidFill>
            </a:rPr>
            <a:t> said that we firmly believe that the Promised Messiah (on whom be peace) was from God</a:t>
          </a:r>
          <a:r>
            <a:rPr lang="en-GB" sz="1300" kern="1200" dirty="0" smtClean="0">
              <a:solidFill>
                <a:schemeClr val="tx1"/>
              </a:solidFill>
            </a:rPr>
            <a:t>.</a:t>
          </a:r>
          <a:endParaRPr lang="en-GB" sz="1300" kern="1200" dirty="0">
            <a:solidFill>
              <a:schemeClr val="tx1"/>
            </a:solidFill>
          </a:endParaRPr>
        </a:p>
      </dsp:txBody>
      <dsp:txXfrm>
        <a:off x="1720538" y="609600"/>
        <a:ext cx="6509061" cy="581757"/>
      </dsp:txXfrm>
    </dsp:sp>
    <dsp:sp modelId="{8C704CCD-6CD5-4351-8687-271C8D3CDC12}">
      <dsp:nvSpPr>
        <dsp:cNvPr id="0" name=""/>
        <dsp:cNvSpPr/>
      </dsp:nvSpPr>
      <dsp:spPr>
        <a:xfrm>
          <a:off x="74618" y="585518"/>
          <a:ext cx="1645920" cy="591224"/>
        </a:xfrm>
        <a:prstGeom prst="roundRect">
          <a:avLst>
            <a:gd name="adj" fmla="val 10000"/>
          </a:avLst>
        </a:prstGeom>
        <a:gradFill rotWithShape="0">
          <a:gsLst>
            <a:gs pos="0">
              <a:schemeClr val="accent1">
                <a:tint val="50000"/>
                <a:hueOff val="-2011"/>
                <a:satOff val="90"/>
                <a:lumOff val="-356"/>
                <a:alphaOff val="0"/>
                <a:shade val="51000"/>
                <a:satMod val="130000"/>
              </a:schemeClr>
            </a:gs>
            <a:gs pos="80000">
              <a:schemeClr val="accent1">
                <a:tint val="50000"/>
                <a:hueOff val="-2011"/>
                <a:satOff val="90"/>
                <a:lumOff val="-356"/>
                <a:alphaOff val="0"/>
                <a:shade val="93000"/>
                <a:satMod val="130000"/>
              </a:schemeClr>
            </a:gs>
            <a:gs pos="100000">
              <a:schemeClr val="accent1">
                <a:tint val="50000"/>
                <a:hueOff val="-2011"/>
                <a:satOff val="90"/>
                <a:lumOff val="-3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48B2E20-A254-4A00-B8CA-FDBC1D947EE5}">
      <dsp:nvSpPr>
        <dsp:cNvPr id="0" name=""/>
        <dsp:cNvSpPr/>
      </dsp:nvSpPr>
      <dsp:spPr>
        <a:xfrm>
          <a:off x="0" y="1251361"/>
          <a:ext cx="8229600" cy="1079695"/>
        </a:xfrm>
        <a:prstGeom prst="roundRect">
          <a:avLst>
            <a:gd name="adj" fmla="val 10000"/>
          </a:avLst>
        </a:prstGeom>
        <a:gradFill rotWithShape="0">
          <a:gsLst>
            <a:gs pos="0">
              <a:schemeClr val="accent1">
                <a:shade val="50000"/>
                <a:hueOff val="181994"/>
                <a:satOff val="-3699"/>
                <a:lumOff val="23801"/>
                <a:alphaOff val="0"/>
                <a:shade val="51000"/>
                <a:satMod val="130000"/>
              </a:schemeClr>
            </a:gs>
            <a:gs pos="80000">
              <a:schemeClr val="accent1">
                <a:shade val="50000"/>
                <a:hueOff val="181994"/>
                <a:satOff val="-3699"/>
                <a:lumOff val="23801"/>
                <a:alphaOff val="0"/>
                <a:shade val="93000"/>
                <a:satMod val="130000"/>
              </a:schemeClr>
            </a:gs>
            <a:gs pos="100000">
              <a:schemeClr val="accent1">
                <a:shade val="50000"/>
                <a:hueOff val="181994"/>
                <a:satOff val="-3699"/>
                <a:lumOff val="238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Due to his ardent love for the Holy Prophet (PBUH) God granted him status of </a:t>
          </a:r>
          <a:r>
            <a:rPr lang="en-GB" sz="1600" kern="1200" dirty="0" err="1" smtClean="0">
              <a:solidFill>
                <a:schemeClr val="tx1"/>
              </a:solidFill>
            </a:rPr>
            <a:t>prophethood</a:t>
          </a:r>
          <a:r>
            <a:rPr lang="en-GB" sz="1600" kern="1200" dirty="0" smtClean="0">
              <a:solidFill>
                <a:schemeClr val="tx1"/>
              </a:solidFill>
            </a:rPr>
            <a:t> so that he could take the task of the Holy Prophet (PBUH) further. However, this was a </a:t>
          </a:r>
          <a:r>
            <a:rPr lang="en-GB" sz="1600" kern="1200" dirty="0" err="1" smtClean="0">
              <a:solidFill>
                <a:schemeClr val="tx1"/>
              </a:solidFill>
            </a:rPr>
            <a:t>prophethood</a:t>
          </a:r>
          <a:r>
            <a:rPr lang="en-GB" sz="1600" kern="1200" dirty="0" smtClean="0">
              <a:solidFill>
                <a:schemeClr val="tx1"/>
              </a:solidFill>
            </a:rPr>
            <a:t> which was not law-bearing and was in a shadow-like capacity </a:t>
          </a:r>
          <a:endParaRPr lang="en-GB" sz="1600" kern="1200" dirty="0">
            <a:solidFill>
              <a:schemeClr val="tx1"/>
            </a:solidFill>
          </a:endParaRPr>
        </a:p>
      </dsp:txBody>
      <dsp:txXfrm>
        <a:off x="1720538" y="1251361"/>
        <a:ext cx="6509061" cy="1079695"/>
      </dsp:txXfrm>
    </dsp:sp>
    <dsp:sp modelId="{B85B044E-A4A0-4F86-80D8-E74D9E599169}">
      <dsp:nvSpPr>
        <dsp:cNvPr id="0" name=""/>
        <dsp:cNvSpPr/>
      </dsp:nvSpPr>
      <dsp:spPr>
        <a:xfrm>
          <a:off x="74618" y="1405490"/>
          <a:ext cx="1645920" cy="771437"/>
        </a:xfrm>
        <a:prstGeom prst="roundRect">
          <a:avLst>
            <a:gd name="adj" fmla="val 10000"/>
          </a:avLst>
        </a:prstGeom>
        <a:gradFill rotWithShape="0">
          <a:gsLst>
            <a:gs pos="0">
              <a:schemeClr val="accent1">
                <a:tint val="50000"/>
                <a:hueOff val="-4023"/>
                <a:satOff val="180"/>
                <a:lumOff val="-713"/>
                <a:alphaOff val="0"/>
                <a:shade val="51000"/>
                <a:satMod val="130000"/>
              </a:schemeClr>
            </a:gs>
            <a:gs pos="80000">
              <a:schemeClr val="accent1">
                <a:tint val="50000"/>
                <a:hueOff val="-4023"/>
                <a:satOff val="180"/>
                <a:lumOff val="-713"/>
                <a:alphaOff val="0"/>
                <a:shade val="93000"/>
                <a:satMod val="130000"/>
              </a:schemeClr>
            </a:gs>
            <a:gs pos="100000">
              <a:schemeClr val="accent1">
                <a:tint val="50000"/>
                <a:hueOff val="-4023"/>
                <a:satOff val="180"/>
                <a:lumOff val="-7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90DBF25-EAED-4F67-B7AE-A1FF3D9D6A90}">
      <dsp:nvSpPr>
        <dsp:cNvPr id="0" name=""/>
        <dsp:cNvSpPr/>
      </dsp:nvSpPr>
      <dsp:spPr>
        <a:xfrm>
          <a:off x="0" y="2405675"/>
          <a:ext cx="8229600" cy="746187"/>
        </a:xfrm>
        <a:prstGeom prst="roundRect">
          <a:avLst>
            <a:gd name="adj" fmla="val 10000"/>
          </a:avLst>
        </a:prstGeom>
        <a:gradFill rotWithShape="0">
          <a:gsLst>
            <a:gs pos="0">
              <a:schemeClr val="accent1">
                <a:shade val="50000"/>
                <a:hueOff val="272991"/>
                <a:satOff val="-5548"/>
                <a:lumOff val="35702"/>
                <a:alphaOff val="0"/>
                <a:shade val="51000"/>
                <a:satMod val="130000"/>
              </a:schemeClr>
            </a:gs>
            <a:gs pos="80000">
              <a:schemeClr val="accent1">
                <a:shade val="50000"/>
                <a:hueOff val="272991"/>
                <a:satOff val="-5548"/>
                <a:lumOff val="35702"/>
                <a:alphaOff val="0"/>
                <a:shade val="93000"/>
                <a:satMod val="130000"/>
              </a:schemeClr>
            </a:gs>
            <a:gs pos="100000">
              <a:schemeClr val="accent1">
                <a:shade val="50000"/>
                <a:hueOff val="272991"/>
                <a:satOff val="-5548"/>
                <a:lumOff val="3570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Each </a:t>
          </a:r>
          <a:r>
            <a:rPr lang="en-GB" sz="1600" kern="1200" dirty="0" err="1" smtClean="0">
              <a:solidFill>
                <a:schemeClr val="tx1"/>
              </a:solidFill>
            </a:rPr>
            <a:t>Ahmadi</a:t>
          </a:r>
          <a:r>
            <a:rPr lang="en-GB" sz="1600" kern="1200" dirty="0" smtClean="0">
              <a:solidFill>
                <a:schemeClr val="tx1"/>
              </a:solidFill>
            </a:rPr>
            <a:t> should increase his or her religious knowledge and be aware of what he or she believes in and why he or she believes it </a:t>
          </a:r>
          <a:endParaRPr lang="en-GB" sz="1600" kern="1200" dirty="0">
            <a:solidFill>
              <a:schemeClr val="tx1"/>
            </a:solidFill>
          </a:endParaRPr>
        </a:p>
      </dsp:txBody>
      <dsp:txXfrm>
        <a:off x="1720538" y="2405675"/>
        <a:ext cx="6509061" cy="746187"/>
      </dsp:txXfrm>
    </dsp:sp>
    <dsp:sp modelId="{E74E811D-17E3-40AE-8A34-60EF239FBD84}">
      <dsp:nvSpPr>
        <dsp:cNvPr id="0" name=""/>
        <dsp:cNvSpPr/>
      </dsp:nvSpPr>
      <dsp:spPr>
        <a:xfrm>
          <a:off x="74618" y="2498554"/>
          <a:ext cx="1645920" cy="560428"/>
        </a:xfrm>
        <a:prstGeom prst="roundRect">
          <a:avLst>
            <a:gd name="adj" fmla="val 10000"/>
          </a:avLst>
        </a:prstGeom>
        <a:gradFill rotWithShape="0">
          <a:gsLst>
            <a:gs pos="0">
              <a:schemeClr val="accent1">
                <a:tint val="50000"/>
                <a:hueOff val="-6034"/>
                <a:satOff val="270"/>
                <a:lumOff val="-1069"/>
                <a:alphaOff val="0"/>
                <a:shade val="51000"/>
                <a:satMod val="130000"/>
              </a:schemeClr>
            </a:gs>
            <a:gs pos="80000">
              <a:schemeClr val="accent1">
                <a:tint val="50000"/>
                <a:hueOff val="-6034"/>
                <a:satOff val="270"/>
                <a:lumOff val="-1069"/>
                <a:alphaOff val="0"/>
                <a:shade val="93000"/>
                <a:satMod val="130000"/>
              </a:schemeClr>
            </a:gs>
            <a:gs pos="100000">
              <a:schemeClr val="accent1">
                <a:tint val="50000"/>
                <a:hueOff val="-6034"/>
                <a:satOff val="270"/>
                <a:lumOff val="-10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2DAA9A5B-60A4-4955-8275-B761A1918E3B}">
      <dsp:nvSpPr>
        <dsp:cNvPr id="0" name=""/>
        <dsp:cNvSpPr/>
      </dsp:nvSpPr>
      <dsp:spPr>
        <a:xfrm>
          <a:off x="0" y="3226481"/>
          <a:ext cx="8229600" cy="746187"/>
        </a:xfrm>
        <a:prstGeom prst="roundRect">
          <a:avLst>
            <a:gd name="adj" fmla="val 10000"/>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When divine communities progress, their detractors try their utmost to stop their progress by means of force or through the help of supporters whom they deem powerful.</a:t>
          </a:r>
          <a:endParaRPr lang="en-GB" sz="1600" kern="1200" dirty="0">
            <a:solidFill>
              <a:schemeClr val="tx1"/>
            </a:solidFill>
          </a:endParaRPr>
        </a:p>
      </dsp:txBody>
      <dsp:txXfrm>
        <a:off x="1720538" y="3226481"/>
        <a:ext cx="6509061" cy="746187"/>
      </dsp:txXfrm>
    </dsp:sp>
    <dsp:sp modelId="{F1831675-EE8F-4D24-A461-606B2A8DDEC9}">
      <dsp:nvSpPr>
        <dsp:cNvPr id="0" name=""/>
        <dsp:cNvSpPr/>
      </dsp:nvSpPr>
      <dsp:spPr>
        <a:xfrm>
          <a:off x="74618" y="3301099"/>
          <a:ext cx="1645920" cy="596949"/>
        </a:xfrm>
        <a:prstGeom prst="roundRect">
          <a:avLst>
            <a:gd name="adj" fmla="val 10000"/>
          </a:avLst>
        </a:prstGeom>
        <a:gradFill rotWithShape="0">
          <a:gsLst>
            <a:gs pos="0">
              <a:schemeClr val="accent1">
                <a:tint val="50000"/>
                <a:hueOff val="-8046"/>
                <a:satOff val="360"/>
                <a:lumOff val="-1426"/>
                <a:alphaOff val="0"/>
                <a:shade val="51000"/>
                <a:satMod val="130000"/>
              </a:schemeClr>
            </a:gs>
            <a:gs pos="80000">
              <a:schemeClr val="accent1">
                <a:tint val="50000"/>
                <a:hueOff val="-8046"/>
                <a:satOff val="360"/>
                <a:lumOff val="-1426"/>
                <a:alphaOff val="0"/>
                <a:shade val="93000"/>
                <a:satMod val="130000"/>
              </a:schemeClr>
            </a:gs>
            <a:gs pos="100000">
              <a:schemeClr val="accent1">
                <a:tint val="50000"/>
                <a:hueOff val="-8046"/>
                <a:satOff val="360"/>
                <a:lumOff val="-142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B8513E59-D960-4BA0-B8FC-D1F8D7004275}">
      <dsp:nvSpPr>
        <dsp:cNvPr id="0" name=""/>
        <dsp:cNvSpPr/>
      </dsp:nvSpPr>
      <dsp:spPr>
        <a:xfrm>
          <a:off x="0" y="4047287"/>
          <a:ext cx="8229600" cy="460703"/>
        </a:xfrm>
        <a:prstGeom prst="roundRect">
          <a:avLst>
            <a:gd name="adj" fmla="val 10000"/>
          </a:avLst>
        </a:prstGeom>
        <a:gradFill rotWithShape="0">
          <a:gsLst>
            <a:gs pos="0">
              <a:schemeClr val="accent1">
                <a:shade val="50000"/>
                <a:hueOff val="181994"/>
                <a:satOff val="-3699"/>
                <a:lumOff val="23801"/>
                <a:alphaOff val="0"/>
                <a:shade val="51000"/>
                <a:satMod val="130000"/>
              </a:schemeClr>
            </a:gs>
            <a:gs pos="80000">
              <a:schemeClr val="accent1">
                <a:shade val="50000"/>
                <a:hueOff val="181994"/>
                <a:satOff val="-3699"/>
                <a:lumOff val="23801"/>
                <a:alphaOff val="0"/>
                <a:shade val="93000"/>
                <a:satMod val="130000"/>
              </a:schemeClr>
            </a:gs>
            <a:gs pos="100000">
              <a:schemeClr val="accent1">
                <a:shade val="50000"/>
                <a:hueOff val="181994"/>
                <a:satOff val="-3699"/>
                <a:lumOff val="238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en-US" sz="1600" kern="1200" dirty="0" smtClean="0">
              <a:solidFill>
                <a:schemeClr val="tx1"/>
              </a:solidFill>
            </a:rPr>
            <a:t>The ultimate triumph most certainly belongs to divine communities</a:t>
          </a:r>
          <a:r>
            <a:rPr lang="en-US" sz="1300" kern="1200" dirty="0" smtClean="0"/>
            <a:t>. </a:t>
          </a:r>
          <a:r>
            <a:rPr lang="en-GB" sz="1300" kern="1200" dirty="0" smtClean="0"/>
            <a:t> </a:t>
          </a:r>
          <a:endParaRPr lang="en-GB" sz="1300" kern="1200" dirty="0"/>
        </a:p>
      </dsp:txBody>
      <dsp:txXfrm>
        <a:off x="1720538" y="4047287"/>
        <a:ext cx="6509061" cy="460703"/>
      </dsp:txXfrm>
    </dsp:sp>
    <dsp:sp modelId="{25FCC179-B933-43D9-9556-4B920101FCCD}">
      <dsp:nvSpPr>
        <dsp:cNvPr id="0" name=""/>
        <dsp:cNvSpPr/>
      </dsp:nvSpPr>
      <dsp:spPr>
        <a:xfrm>
          <a:off x="74618" y="4118682"/>
          <a:ext cx="1645920" cy="317911"/>
        </a:xfrm>
        <a:prstGeom prst="roundRect">
          <a:avLst>
            <a:gd name="adj" fmla="val 10000"/>
          </a:avLst>
        </a:prstGeom>
        <a:gradFill rotWithShape="0">
          <a:gsLst>
            <a:gs pos="0">
              <a:schemeClr val="accent1">
                <a:tint val="50000"/>
                <a:hueOff val="-10057"/>
                <a:satOff val="450"/>
                <a:lumOff val="-1782"/>
                <a:alphaOff val="0"/>
                <a:shade val="51000"/>
                <a:satMod val="130000"/>
              </a:schemeClr>
            </a:gs>
            <a:gs pos="80000">
              <a:schemeClr val="accent1">
                <a:tint val="50000"/>
                <a:hueOff val="-10057"/>
                <a:satOff val="450"/>
                <a:lumOff val="-1782"/>
                <a:alphaOff val="0"/>
                <a:shade val="93000"/>
                <a:satMod val="130000"/>
              </a:schemeClr>
            </a:gs>
            <a:gs pos="100000">
              <a:schemeClr val="accent1">
                <a:tint val="50000"/>
                <a:hueOff val="-10057"/>
                <a:satOff val="450"/>
                <a:lumOff val="-178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CDBBF465-97F7-4DF9-B1C5-90C5CB03678F}">
      <dsp:nvSpPr>
        <dsp:cNvPr id="0" name=""/>
        <dsp:cNvSpPr/>
      </dsp:nvSpPr>
      <dsp:spPr>
        <a:xfrm>
          <a:off x="0" y="4582609"/>
          <a:ext cx="8229600" cy="746187"/>
        </a:xfrm>
        <a:prstGeom prst="roundRect">
          <a:avLst>
            <a:gd name="adj" fmla="val 10000"/>
          </a:avLst>
        </a:prstGeom>
        <a:gradFill rotWithShape="0">
          <a:gsLst>
            <a:gs pos="0">
              <a:schemeClr val="accent1">
                <a:shade val="50000"/>
                <a:hueOff val="90997"/>
                <a:satOff val="-1849"/>
                <a:lumOff val="11901"/>
                <a:alphaOff val="0"/>
                <a:shade val="51000"/>
                <a:satMod val="130000"/>
              </a:schemeClr>
            </a:gs>
            <a:gs pos="80000">
              <a:schemeClr val="accent1">
                <a:shade val="50000"/>
                <a:hueOff val="90997"/>
                <a:satOff val="-1849"/>
                <a:lumOff val="11901"/>
                <a:alphaOff val="0"/>
                <a:shade val="93000"/>
                <a:satMod val="130000"/>
              </a:schemeClr>
            </a:gs>
            <a:gs pos="100000">
              <a:schemeClr val="accent1">
                <a:shade val="50000"/>
                <a:hueOff val="90997"/>
                <a:satOff val="-1849"/>
                <a:lumOff val="1190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Special attention to prayers is needed during these days, may God also cover our faults and may no act of ours be such that it deprives us of experiencing this progress.  </a:t>
          </a:r>
          <a:endParaRPr lang="en-GB" sz="1600" kern="1200" dirty="0">
            <a:solidFill>
              <a:schemeClr val="tx1"/>
            </a:solidFill>
          </a:endParaRPr>
        </a:p>
      </dsp:txBody>
      <dsp:txXfrm>
        <a:off x="1720538" y="4582609"/>
        <a:ext cx="6509061" cy="746187"/>
      </dsp:txXfrm>
    </dsp:sp>
    <dsp:sp modelId="{47F80541-3988-4A80-9F81-4126485A0E63}">
      <dsp:nvSpPr>
        <dsp:cNvPr id="0" name=""/>
        <dsp:cNvSpPr/>
      </dsp:nvSpPr>
      <dsp:spPr>
        <a:xfrm>
          <a:off x="74618" y="4735923"/>
          <a:ext cx="1645920" cy="439557"/>
        </a:xfrm>
        <a:prstGeom prst="roundRect">
          <a:avLst>
            <a:gd name="adj" fmla="val 10000"/>
          </a:avLst>
        </a:prstGeom>
        <a:gradFill rotWithShape="0">
          <a:gsLst>
            <a:gs pos="0">
              <a:schemeClr val="accent1">
                <a:tint val="50000"/>
                <a:hueOff val="-12068"/>
                <a:satOff val="540"/>
                <a:lumOff val="-2139"/>
                <a:alphaOff val="0"/>
                <a:shade val="51000"/>
                <a:satMod val="130000"/>
              </a:schemeClr>
            </a:gs>
            <a:gs pos="80000">
              <a:schemeClr val="accent1">
                <a:tint val="50000"/>
                <a:hueOff val="-12068"/>
                <a:satOff val="540"/>
                <a:lumOff val="-2139"/>
                <a:alphaOff val="0"/>
                <a:shade val="93000"/>
                <a:satMod val="130000"/>
              </a:schemeClr>
            </a:gs>
            <a:gs pos="100000">
              <a:schemeClr val="accent1">
                <a:tint val="50000"/>
                <a:hueOff val="-12068"/>
                <a:satOff val="540"/>
                <a:lumOff val="-21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DAE26C-0B87-4D30-91BC-FC5EDD9BAC8E}">
      <dsp:nvSpPr>
        <dsp:cNvPr id="0" name=""/>
        <dsp:cNvSpPr/>
      </dsp:nvSpPr>
      <dsp:spPr>
        <a:xfrm>
          <a:off x="0" y="54428"/>
          <a:ext cx="5301343" cy="5301343"/>
        </a:xfrm>
        <a:prstGeom prst="quadArrow">
          <a:avLst>
            <a:gd name="adj1" fmla="val 2000"/>
            <a:gd name="adj2" fmla="val 4000"/>
            <a:gd name="adj3" fmla="val 5000"/>
          </a:avLst>
        </a:prstGeom>
        <a:gradFill rotWithShape="0">
          <a:gsLst>
            <a:gs pos="0">
              <a:schemeClr val="accent2">
                <a:tint val="55000"/>
                <a:hueOff val="0"/>
                <a:satOff val="0"/>
                <a:lumOff val="0"/>
                <a:alphaOff val="0"/>
                <a:shade val="51000"/>
                <a:satMod val="130000"/>
              </a:schemeClr>
            </a:gs>
            <a:gs pos="80000">
              <a:schemeClr val="accent2">
                <a:tint val="55000"/>
                <a:hueOff val="0"/>
                <a:satOff val="0"/>
                <a:lumOff val="0"/>
                <a:alphaOff val="0"/>
                <a:shade val="93000"/>
                <a:satMod val="130000"/>
              </a:schemeClr>
            </a:gs>
            <a:gs pos="100000">
              <a:schemeClr val="accent2">
                <a:tint val="55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135EA611-81A5-4C9B-BB83-FFF37ED3D86C}">
      <dsp:nvSpPr>
        <dsp:cNvPr id="0" name=""/>
        <dsp:cNvSpPr/>
      </dsp:nvSpPr>
      <dsp:spPr>
        <a:xfrm>
          <a:off x="344587" y="228598"/>
          <a:ext cx="2120537" cy="2461371"/>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0" i="0" kern="1200" dirty="0" smtClean="0">
              <a:solidFill>
                <a:schemeClr val="bg1"/>
              </a:solidFill>
              <a:effectLst/>
              <a:latin typeface="+mn-lt"/>
              <a:ea typeface="+mn-ea"/>
              <a:cs typeface="+mn-cs"/>
            </a:rPr>
            <a:t>May God enable us to turn with sincerity to the one whom He has sent and to put God’s teaching in practice, to do His </a:t>
          </a:r>
          <a:r>
            <a:rPr lang="en-US" sz="1400" b="0" i="1" kern="1200" dirty="0" err="1" smtClean="0">
              <a:solidFill>
                <a:schemeClr val="bg1"/>
              </a:solidFill>
              <a:effectLst/>
              <a:latin typeface="+mn-lt"/>
              <a:ea typeface="+mn-ea"/>
              <a:cs typeface="+mn-cs"/>
            </a:rPr>
            <a:t>Tasbih</a:t>
          </a:r>
          <a:r>
            <a:rPr lang="en-US" sz="1400" b="0" i="0" kern="1200" dirty="0" smtClean="0">
              <a:solidFill>
                <a:schemeClr val="bg1"/>
              </a:solidFill>
              <a:effectLst/>
              <a:latin typeface="+mn-lt"/>
              <a:ea typeface="+mn-ea"/>
              <a:cs typeface="+mn-cs"/>
            </a:rPr>
            <a:t> in a correct manner, worship Him and take His message to others</a:t>
          </a:r>
          <a:r>
            <a:rPr lang="en-US" sz="1200" b="0" i="0" kern="1200" dirty="0" smtClean="0">
              <a:solidFill>
                <a:schemeClr val="bg1"/>
              </a:solidFill>
              <a:effectLst/>
              <a:latin typeface="+mn-lt"/>
              <a:ea typeface="+mn-ea"/>
              <a:cs typeface="+mn-cs"/>
            </a:rPr>
            <a:t>.</a:t>
          </a:r>
          <a:endParaRPr lang="en-GB" sz="1200" kern="1200" dirty="0">
            <a:solidFill>
              <a:schemeClr val="bg1"/>
            </a:solidFill>
          </a:endParaRPr>
        </a:p>
      </dsp:txBody>
      <dsp:txXfrm>
        <a:off x="448103" y="332114"/>
        <a:ext cx="1913505" cy="2254339"/>
      </dsp:txXfrm>
    </dsp:sp>
    <dsp:sp modelId="{C2C199C8-F5B1-479F-B790-EEC11996A02E}">
      <dsp:nvSpPr>
        <dsp:cNvPr id="0" name=""/>
        <dsp:cNvSpPr/>
      </dsp:nvSpPr>
      <dsp:spPr>
        <a:xfrm>
          <a:off x="2836218" y="304800"/>
          <a:ext cx="2120537" cy="2308968"/>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0" i="0" kern="1200" dirty="0" err="1" smtClean="0">
              <a:solidFill>
                <a:schemeClr val="bg1"/>
              </a:solidFill>
              <a:effectLst/>
              <a:latin typeface="+mn-lt"/>
              <a:ea typeface="+mn-ea"/>
              <a:cs typeface="+mn-cs"/>
            </a:rPr>
            <a:t>Hudhur</a:t>
          </a:r>
          <a:r>
            <a:rPr lang="en-US" sz="1500" b="0" i="0" kern="1200" dirty="0" smtClean="0">
              <a:solidFill>
                <a:schemeClr val="bg1"/>
              </a:solidFill>
              <a:effectLst/>
              <a:latin typeface="+mn-lt"/>
              <a:ea typeface="+mn-ea"/>
              <a:cs typeface="+mn-cs"/>
            </a:rPr>
            <a:t> asked for special prayers for the </a:t>
          </a:r>
          <a:r>
            <a:rPr lang="en-US" sz="1500" b="0" i="0" kern="1200" dirty="0" err="1" smtClean="0">
              <a:solidFill>
                <a:schemeClr val="bg1"/>
              </a:solidFill>
              <a:effectLst/>
              <a:latin typeface="+mn-lt"/>
              <a:ea typeface="+mn-ea"/>
              <a:cs typeface="+mn-cs"/>
            </a:rPr>
            <a:t>Ahmadis</a:t>
          </a:r>
          <a:r>
            <a:rPr lang="en-US" sz="1500" b="0" i="0" kern="1200" dirty="0" smtClean="0">
              <a:solidFill>
                <a:schemeClr val="bg1"/>
              </a:solidFill>
              <a:effectLst/>
              <a:latin typeface="+mn-lt"/>
              <a:ea typeface="+mn-ea"/>
              <a:cs typeface="+mn-cs"/>
            </a:rPr>
            <a:t> of Egypt where about a dozen of </a:t>
          </a:r>
          <a:r>
            <a:rPr lang="en-US" sz="1500" b="0" i="0" kern="1200" dirty="0" err="1" smtClean="0">
              <a:solidFill>
                <a:schemeClr val="bg1"/>
              </a:solidFill>
              <a:effectLst/>
              <a:latin typeface="+mn-lt"/>
              <a:ea typeface="+mn-ea"/>
              <a:cs typeface="+mn-cs"/>
            </a:rPr>
            <a:t>Ahmadis</a:t>
          </a:r>
          <a:r>
            <a:rPr lang="en-US" sz="1500" b="0" i="0" kern="1200" dirty="0" smtClean="0">
              <a:solidFill>
                <a:schemeClr val="bg1"/>
              </a:solidFill>
              <a:effectLst/>
              <a:latin typeface="+mn-lt"/>
              <a:ea typeface="+mn-ea"/>
              <a:cs typeface="+mn-cs"/>
            </a:rPr>
            <a:t> have been imprisoned. Prayers should be made for their speedy release.</a:t>
          </a:r>
          <a:endParaRPr lang="en-GB" sz="1500" kern="1200" dirty="0">
            <a:solidFill>
              <a:schemeClr val="bg1"/>
            </a:solidFill>
          </a:endParaRPr>
        </a:p>
      </dsp:txBody>
      <dsp:txXfrm>
        <a:off x="2939734" y="408316"/>
        <a:ext cx="1913505" cy="2101936"/>
      </dsp:txXfrm>
    </dsp:sp>
    <dsp:sp modelId="{43FB24BA-9E25-4CA5-9F30-C2D3CB3B72F8}">
      <dsp:nvSpPr>
        <dsp:cNvPr id="0" name=""/>
        <dsp:cNvSpPr/>
      </dsp:nvSpPr>
      <dsp:spPr>
        <a:xfrm>
          <a:off x="344587" y="2890647"/>
          <a:ext cx="2120537" cy="2120537"/>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err="1" smtClean="0">
              <a:solidFill>
                <a:schemeClr val="bg1"/>
              </a:solidFill>
              <a:effectLst/>
              <a:latin typeface="+mn-lt"/>
              <a:ea typeface="+mn-ea"/>
              <a:cs typeface="+mn-cs"/>
            </a:rPr>
            <a:t>Hudhur</a:t>
          </a:r>
          <a:r>
            <a:rPr lang="en-US" sz="1600" b="0" i="0" kern="1200" dirty="0" smtClean="0">
              <a:solidFill>
                <a:schemeClr val="bg1"/>
              </a:solidFill>
              <a:effectLst/>
              <a:latin typeface="+mn-lt"/>
              <a:ea typeface="+mn-ea"/>
              <a:cs typeface="+mn-cs"/>
            </a:rPr>
            <a:t> said prayers should also be made for Pakistan and the situation there. </a:t>
          </a:r>
          <a:endParaRPr lang="en-GB" sz="1600" kern="1200" dirty="0">
            <a:solidFill>
              <a:schemeClr val="bg1"/>
            </a:solidFill>
          </a:endParaRPr>
        </a:p>
      </dsp:txBody>
      <dsp:txXfrm>
        <a:off x="448103" y="2994163"/>
        <a:ext cx="1913505" cy="1913505"/>
      </dsp:txXfrm>
    </dsp:sp>
    <dsp:sp modelId="{7CE444D4-9D15-40DE-89C0-9788BF7660A6}">
      <dsp:nvSpPr>
        <dsp:cNvPr id="0" name=""/>
        <dsp:cNvSpPr/>
      </dsp:nvSpPr>
      <dsp:spPr>
        <a:xfrm>
          <a:off x="2836218" y="2890647"/>
          <a:ext cx="2120537" cy="2120537"/>
        </a:xfrm>
        <a:prstGeom prst="round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0" i="0" kern="1200" dirty="0" smtClean="0">
              <a:solidFill>
                <a:schemeClr val="bg1"/>
              </a:solidFill>
              <a:effectLst/>
              <a:latin typeface="+mn-lt"/>
              <a:ea typeface="+mn-ea"/>
              <a:cs typeface="+mn-cs"/>
            </a:rPr>
            <a:t>May Allah keep everyone safe from every type of trouble and calamity and make them those who turn to Him.</a:t>
          </a:r>
          <a:endParaRPr lang="en-GB" sz="1600" kern="1200" dirty="0">
            <a:solidFill>
              <a:schemeClr val="bg1"/>
            </a:solidFill>
          </a:endParaRPr>
        </a:p>
      </dsp:txBody>
      <dsp:txXfrm>
        <a:off x="2939734" y="2994163"/>
        <a:ext cx="1913505" cy="19135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B7F3F-4278-4545-A414-DA685BF046D7}">
      <dsp:nvSpPr>
        <dsp:cNvPr id="0" name=""/>
        <dsp:cNvSpPr/>
      </dsp:nvSpPr>
      <dsp:spPr>
        <a:xfrm>
          <a:off x="0" y="3937532"/>
          <a:ext cx="8229600" cy="861435"/>
        </a:xfrm>
        <a:prstGeom prst="rect">
          <a:avLst/>
        </a:prstGeom>
        <a:solidFill>
          <a:srgbClr val="FF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It is a pity that our opponent </a:t>
          </a:r>
          <a:r>
            <a:rPr lang="en-GB" sz="1800" i="1" kern="1200" dirty="0" err="1" smtClean="0">
              <a:solidFill>
                <a:schemeClr val="tx1"/>
              </a:solidFill>
            </a:rPr>
            <a:t>ulema</a:t>
          </a:r>
          <a:r>
            <a:rPr lang="en-GB" sz="1800" kern="1200" dirty="0" smtClean="0">
              <a:solidFill>
                <a:schemeClr val="tx1"/>
              </a:solidFill>
            </a:rPr>
            <a:t> (religious scholars/leaders) interpret this incorrectly, raise voices against it,  harass and persecute us and at times exceed all limits in their persecution. </a:t>
          </a:r>
          <a:endParaRPr lang="en-GB" sz="1800" kern="1200" dirty="0">
            <a:solidFill>
              <a:schemeClr val="tx1"/>
            </a:solidFill>
          </a:endParaRPr>
        </a:p>
      </dsp:txBody>
      <dsp:txXfrm>
        <a:off x="0" y="3937532"/>
        <a:ext cx="8229600" cy="861435"/>
      </dsp:txXfrm>
    </dsp:sp>
    <dsp:sp modelId="{FBBE0B19-CAE5-4E13-91A1-4AD36A6D29BA}">
      <dsp:nvSpPr>
        <dsp:cNvPr id="0" name=""/>
        <dsp:cNvSpPr/>
      </dsp:nvSpPr>
      <dsp:spPr>
        <a:xfrm rot="10800000">
          <a:off x="0" y="2625565"/>
          <a:ext cx="8229600" cy="1324888"/>
        </a:xfrm>
        <a:prstGeom prst="upArrowCallout">
          <a:avLst/>
        </a:prstGeom>
        <a:solidFill>
          <a:srgbClr val="0066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However, this was a </a:t>
          </a:r>
          <a:r>
            <a:rPr lang="en-GB" sz="1800" kern="1200" dirty="0" err="1" smtClean="0">
              <a:solidFill>
                <a:schemeClr val="tx1"/>
              </a:solidFill>
            </a:rPr>
            <a:t>prophethood</a:t>
          </a:r>
          <a:r>
            <a:rPr lang="en-GB" sz="1800" kern="1200" dirty="0" smtClean="0">
              <a:solidFill>
                <a:schemeClr val="tx1"/>
              </a:solidFill>
            </a:rPr>
            <a:t> which was not law-bearing and was in a shadow-like capacity and was the pinnacle of being in the </a:t>
          </a:r>
          <a:r>
            <a:rPr lang="en-GB" sz="1800" kern="1200" dirty="0" err="1" smtClean="0">
              <a:solidFill>
                <a:schemeClr val="tx1"/>
              </a:solidFill>
            </a:rPr>
            <a:t>Ummah</a:t>
          </a:r>
          <a:r>
            <a:rPr lang="en-GB" sz="1800" kern="1200" dirty="0" smtClean="0">
              <a:solidFill>
                <a:schemeClr val="tx1"/>
              </a:solidFill>
            </a:rPr>
            <a:t> of the Prophet (PBUH). </a:t>
          </a:r>
          <a:endParaRPr lang="en-GB" sz="1800" kern="1200" dirty="0">
            <a:solidFill>
              <a:schemeClr val="tx1"/>
            </a:solidFill>
          </a:endParaRPr>
        </a:p>
      </dsp:txBody>
      <dsp:txXfrm rot="10800000">
        <a:off x="0" y="2625565"/>
        <a:ext cx="8229600" cy="860872"/>
      </dsp:txXfrm>
    </dsp:sp>
    <dsp:sp modelId="{BD0C49E8-B808-4258-A0B2-AB0846549D0E}">
      <dsp:nvSpPr>
        <dsp:cNvPr id="0" name=""/>
        <dsp:cNvSpPr/>
      </dsp:nvSpPr>
      <dsp:spPr>
        <a:xfrm rot="10800000">
          <a:off x="0" y="1313598"/>
          <a:ext cx="8229600" cy="1324888"/>
        </a:xfrm>
        <a:prstGeom prst="upArrowCallout">
          <a:avLst/>
        </a:prstGeom>
        <a:solidFill>
          <a:schemeClr val="accent2">
            <a:shade val="50000"/>
            <a:hueOff val="319374"/>
            <a:satOff val="-11395"/>
            <a:lumOff val="46969"/>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Due to his ardent love for the Holy Prophet (PBUH) God granted him status of </a:t>
          </a:r>
          <a:r>
            <a:rPr lang="en-GB" sz="1800" kern="1200" dirty="0" err="1" smtClean="0">
              <a:solidFill>
                <a:schemeClr val="tx1"/>
              </a:solidFill>
            </a:rPr>
            <a:t>prophethood</a:t>
          </a:r>
          <a:r>
            <a:rPr lang="en-GB" sz="1800" kern="1200" dirty="0" smtClean="0">
              <a:solidFill>
                <a:schemeClr val="tx1"/>
              </a:solidFill>
            </a:rPr>
            <a:t> so that he could take the task of the Holy Prophet (PBUH) further. </a:t>
          </a:r>
          <a:endParaRPr lang="en-GB" sz="1800" kern="1200" dirty="0">
            <a:solidFill>
              <a:schemeClr val="tx1"/>
            </a:solidFill>
          </a:endParaRPr>
        </a:p>
      </dsp:txBody>
      <dsp:txXfrm rot="10800000">
        <a:off x="0" y="1313598"/>
        <a:ext cx="8229600" cy="860872"/>
      </dsp:txXfrm>
    </dsp:sp>
    <dsp:sp modelId="{BF339F15-1AD5-44EC-B997-2C83598D39FB}">
      <dsp:nvSpPr>
        <dsp:cNvPr id="0" name=""/>
        <dsp:cNvSpPr/>
      </dsp:nvSpPr>
      <dsp:spPr>
        <a:xfrm rot="10800000">
          <a:off x="0" y="1632"/>
          <a:ext cx="8229600" cy="1324888"/>
        </a:xfrm>
        <a:prstGeom prst="upArrowCallout">
          <a:avLst/>
        </a:prstGeom>
        <a:solidFill>
          <a:schemeClr val="accent2">
            <a:shade val="50000"/>
            <a:hueOff val="159687"/>
            <a:satOff val="-5698"/>
            <a:lumOff val="23484"/>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rPr>
            <a:t>Hudhur</a:t>
          </a:r>
          <a:r>
            <a:rPr lang="en-GB" sz="1800" kern="1200" dirty="0" smtClean="0">
              <a:solidFill>
                <a:schemeClr val="tx1"/>
              </a:solidFill>
            </a:rPr>
            <a:t> (aba) said that we firmly believe that the Promised Messiah (on whom be peace) was from God.</a:t>
          </a:r>
          <a:endParaRPr lang="en-GB" sz="1800" kern="1200" dirty="0">
            <a:solidFill>
              <a:schemeClr val="tx1"/>
            </a:solidFill>
          </a:endParaRPr>
        </a:p>
      </dsp:txBody>
      <dsp:txXfrm rot="10800000">
        <a:off x="0" y="1632"/>
        <a:ext cx="8229600" cy="8608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E288C6-3FC9-495E-8E92-26917172A7F3}">
      <dsp:nvSpPr>
        <dsp:cNvPr id="0" name=""/>
        <dsp:cNvSpPr/>
      </dsp:nvSpPr>
      <dsp:spPr>
        <a:xfrm>
          <a:off x="-5497739" y="-841855"/>
          <a:ext cx="6546822" cy="6546822"/>
        </a:xfrm>
        <a:prstGeom prst="blockArc">
          <a:avLst>
            <a:gd name="adj1" fmla="val 18900000"/>
            <a:gd name="adj2" fmla="val 2700000"/>
            <a:gd name="adj3" fmla="val 330"/>
          </a:avLst>
        </a:pr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E1B9779-CF4D-4151-853A-E7710E65184B}">
      <dsp:nvSpPr>
        <dsp:cNvPr id="0" name=""/>
        <dsp:cNvSpPr/>
      </dsp:nvSpPr>
      <dsp:spPr>
        <a:xfrm>
          <a:off x="669336" y="292219"/>
          <a:ext cx="3677489" cy="1198163"/>
        </a:xfrm>
        <a:prstGeom prst="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2019" tIns="45720" rIns="45720" bIns="4572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effectLst/>
              <a:latin typeface="+mn-lt"/>
              <a:ea typeface="+mn-ea"/>
              <a:cs typeface="+mn-cs"/>
            </a:rPr>
            <a:t>Hudhur</a:t>
          </a:r>
          <a:r>
            <a:rPr lang="en-GB" sz="1800" kern="1200" dirty="0" smtClean="0">
              <a:solidFill>
                <a:schemeClr val="tx1"/>
              </a:solidFill>
              <a:effectLst/>
              <a:latin typeface="+mn-lt"/>
              <a:ea typeface="+mn-ea"/>
              <a:cs typeface="+mn-cs"/>
            </a:rPr>
            <a:t> said this was the open and clear claim of the Promised Messiah (on whom be peace)</a:t>
          </a:r>
          <a:endParaRPr lang="en-GB" sz="1800" kern="1200" dirty="0">
            <a:solidFill>
              <a:schemeClr val="tx1"/>
            </a:solidFill>
          </a:endParaRPr>
        </a:p>
      </dsp:txBody>
      <dsp:txXfrm>
        <a:off x="669336" y="292219"/>
        <a:ext cx="3677489" cy="1198163"/>
      </dsp:txXfrm>
    </dsp:sp>
    <dsp:sp modelId="{CF000A1C-FBD0-46FA-B915-572333C885D4}">
      <dsp:nvSpPr>
        <dsp:cNvPr id="0" name=""/>
        <dsp:cNvSpPr/>
      </dsp:nvSpPr>
      <dsp:spPr>
        <a:xfrm>
          <a:off x="67110" y="364733"/>
          <a:ext cx="1215778" cy="1215778"/>
        </a:xfrm>
        <a:prstGeom prst="ellipse">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0E9B8FE-B0C3-474A-8A98-3883121CB4A6}">
      <dsp:nvSpPr>
        <dsp:cNvPr id="0" name=""/>
        <dsp:cNvSpPr/>
      </dsp:nvSpPr>
      <dsp:spPr>
        <a:xfrm>
          <a:off x="1095659" y="1828797"/>
          <a:ext cx="3323940" cy="1099073"/>
        </a:xfrm>
        <a:prstGeom prst="rect">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2019" tIns="45720" rIns="45720" bIns="4572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This was in exact accordance with the prophecy of the Holy Prophet (PBUH)..</a:t>
          </a:r>
          <a:endParaRPr lang="en-GB" sz="1800" kern="1200" dirty="0">
            <a:solidFill>
              <a:schemeClr val="tx1"/>
            </a:solidFill>
          </a:endParaRPr>
        </a:p>
      </dsp:txBody>
      <dsp:txXfrm>
        <a:off x="1095659" y="1828797"/>
        <a:ext cx="3323940" cy="1099073"/>
      </dsp:txXfrm>
    </dsp:sp>
    <dsp:sp modelId="{848DB7DC-8623-4818-8B15-FF29CDF5F503}">
      <dsp:nvSpPr>
        <dsp:cNvPr id="0" name=""/>
        <dsp:cNvSpPr/>
      </dsp:nvSpPr>
      <dsp:spPr>
        <a:xfrm>
          <a:off x="420659" y="1823667"/>
          <a:ext cx="1215778" cy="1215778"/>
        </a:xfrm>
        <a:prstGeom prst="ellipse">
          <a:avLst/>
        </a:prstGeom>
        <a:solidFill>
          <a:schemeClr val="lt1">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C35610D9-415F-454D-92DD-852C903A8824}">
      <dsp:nvSpPr>
        <dsp:cNvPr id="0" name=""/>
        <dsp:cNvSpPr/>
      </dsp:nvSpPr>
      <dsp:spPr>
        <a:xfrm>
          <a:off x="674999" y="3273020"/>
          <a:ext cx="3677489" cy="1234938"/>
        </a:xfrm>
        <a:prstGeom prst="rect">
          <a:avLst/>
        </a:prstGeom>
        <a:gradFill rotWithShape="0">
          <a:gsLst>
            <a:gs pos="0">
              <a:schemeClr val="accent2">
                <a:shade val="50000"/>
                <a:hueOff val="212916"/>
                <a:satOff val="-7597"/>
                <a:lumOff val="31313"/>
                <a:alphaOff val="0"/>
                <a:shade val="51000"/>
                <a:satMod val="130000"/>
              </a:schemeClr>
            </a:gs>
            <a:gs pos="80000">
              <a:schemeClr val="accent2">
                <a:shade val="50000"/>
                <a:hueOff val="212916"/>
                <a:satOff val="-7597"/>
                <a:lumOff val="31313"/>
                <a:alphaOff val="0"/>
                <a:shade val="93000"/>
                <a:satMod val="130000"/>
              </a:schemeClr>
            </a:gs>
            <a:gs pos="100000">
              <a:schemeClr val="accent2">
                <a:shade val="50000"/>
                <a:hueOff val="212916"/>
                <a:satOff val="-7597"/>
                <a:lumOff val="31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72019" tIns="45720" rIns="45720" bIns="4572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tx1"/>
              </a:solidFill>
              <a:effectLst/>
              <a:latin typeface="+mn-lt"/>
              <a:ea typeface="+mn-ea"/>
              <a:cs typeface="+mn-cs"/>
            </a:rPr>
            <a:t>The Holy Prophet (PBUH) </a:t>
          </a:r>
          <a:r>
            <a:rPr lang="en-GB" sz="1800" kern="1200" dirty="0" smtClean="0">
              <a:solidFill>
                <a:schemeClr val="tx1"/>
              </a:solidFill>
              <a:effectLst/>
              <a:latin typeface="+mn-lt"/>
              <a:ea typeface="+mn-ea"/>
              <a:cs typeface="+mn-cs"/>
            </a:rPr>
            <a:t>had said that there would be no Prophet between him and the Messiah, the Mahdi. </a:t>
          </a:r>
          <a:endParaRPr lang="en-GB" sz="1800" kern="1200" dirty="0">
            <a:solidFill>
              <a:schemeClr val="tx1"/>
            </a:solidFill>
          </a:endParaRPr>
        </a:p>
      </dsp:txBody>
      <dsp:txXfrm>
        <a:off x="674999" y="3273020"/>
        <a:ext cx="3677489" cy="1234938"/>
      </dsp:txXfrm>
    </dsp:sp>
    <dsp:sp modelId="{A76B5C0A-8F78-4476-BA4A-9E394CC44EB8}">
      <dsp:nvSpPr>
        <dsp:cNvPr id="0" name=""/>
        <dsp:cNvSpPr/>
      </dsp:nvSpPr>
      <dsp:spPr>
        <a:xfrm>
          <a:off x="67110" y="3282600"/>
          <a:ext cx="1215778" cy="1215778"/>
        </a:xfrm>
        <a:prstGeom prst="ellipse">
          <a:avLst/>
        </a:prstGeom>
        <a:solidFill>
          <a:schemeClr val="lt1">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094E28-7639-4E4B-8F47-369ABAB8B8D4}">
      <dsp:nvSpPr>
        <dsp:cNvPr id="0" name=""/>
        <dsp:cNvSpPr/>
      </dsp:nvSpPr>
      <dsp:spPr>
        <a:xfrm>
          <a:off x="0" y="0"/>
          <a:ext cx="3851856" cy="2148214"/>
        </a:xfrm>
        <a:prstGeom prst="rect">
          <a:avLst/>
        </a:prstGeom>
        <a:solidFill>
          <a:srgbClr val="FFC000"/>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dirty="0" smtClean="0"/>
            <a:t> </a:t>
          </a:r>
          <a:r>
            <a:rPr lang="en-GB" sz="1800" kern="1200" dirty="0" err="1" smtClean="0">
              <a:solidFill>
                <a:schemeClr val="tx1"/>
              </a:solidFill>
              <a:effectLst/>
              <a:latin typeface="+mn-lt"/>
              <a:ea typeface="+mn-ea"/>
              <a:cs typeface="+mn-cs"/>
            </a:rPr>
            <a:t>Hudhur</a:t>
          </a:r>
          <a:r>
            <a:rPr lang="en-GB" sz="1800" kern="1200" dirty="0" smtClean="0">
              <a:solidFill>
                <a:schemeClr val="tx1"/>
              </a:solidFill>
              <a:effectLst/>
              <a:latin typeface="+mn-lt"/>
              <a:ea typeface="+mn-ea"/>
              <a:cs typeface="+mn-cs"/>
            </a:rPr>
            <a:t> said the recent barbaric happening in Indonesia gave the mullah and his coterie audacity to plan a huge rally calling for a complete ban on the </a:t>
          </a:r>
          <a:r>
            <a:rPr lang="en-GB" sz="1800" kern="1200" dirty="0" err="1" smtClean="0">
              <a:solidFill>
                <a:schemeClr val="tx1"/>
              </a:solidFill>
              <a:effectLst/>
              <a:latin typeface="+mn-lt"/>
              <a:ea typeface="+mn-ea"/>
              <a:cs typeface="+mn-cs"/>
            </a:rPr>
            <a:t>Ahmadiyya</a:t>
          </a:r>
          <a:r>
            <a:rPr lang="en-GB" sz="1800" kern="1200" dirty="0" smtClean="0">
              <a:solidFill>
                <a:schemeClr val="tx1"/>
              </a:solidFill>
              <a:effectLst/>
              <a:latin typeface="+mn-lt"/>
              <a:ea typeface="+mn-ea"/>
              <a:cs typeface="+mn-cs"/>
            </a:rPr>
            <a:t> Community as Muslims. </a:t>
          </a:r>
          <a:endParaRPr lang="en-GB" sz="1800" kern="1200" dirty="0" smtClean="0"/>
        </a:p>
      </dsp:txBody>
      <dsp:txXfrm>
        <a:off x="0" y="0"/>
        <a:ext cx="3851856" cy="2148214"/>
      </dsp:txXfrm>
    </dsp:sp>
    <dsp:sp modelId="{94F09CED-51E1-4AA0-8F1E-3DCBFD9D4E9F}">
      <dsp:nvSpPr>
        <dsp:cNvPr id="0" name=""/>
        <dsp:cNvSpPr/>
      </dsp:nvSpPr>
      <dsp:spPr>
        <a:xfrm>
          <a:off x="4574607" y="0"/>
          <a:ext cx="3610576" cy="2148214"/>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The plan was huge in scale , however God so willed that only an ordinary rally took place which finished earlier than it was planned to.</a:t>
          </a:r>
          <a:endParaRPr lang="en-GB" sz="1800" kern="1200" dirty="0"/>
        </a:p>
      </dsp:txBody>
      <dsp:txXfrm>
        <a:off x="4574607" y="0"/>
        <a:ext cx="3610576" cy="2148214"/>
      </dsp:txXfrm>
    </dsp:sp>
    <dsp:sp modelId="{C8D98085-AC8D-4CFE-AC9D-10A71F471CF4}">
      <dsp:nvSpPr>
        <dsp:cNvPr id="0" name=""/>
        <dsp:cNvSpPr/>
      </dsp:nvSpPr>
      <dsp:spPr>
        <a:xfrm>
          <a:off x="838217" y="3962404"/>
          <a:ext cx="6580519" cy="1215545"/>
        </a:xfrm>
        <a:prstGeom prst="rect">
          <a:avLst/>
        </a:prstGeom>
        <a:solidFill>
          <a:srgbClr val="043A0D"/>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bg1"/>
              </a:solidFill>
              <a:effectLst/>
              <a:latin typeface="+mn-lt"/>
              <a:ea typeface="+mn-ea"/>
              <a:cs typeface="+mn-cs"/>
            </a:rPr>
            <a:t>We are grateful to the Indonesian government because since then, with the exception of one or two ministers, the stance of the rulers has been good with us</a:t>
          </a:r>
          <a:r>
            <a:rPr lang="en-GB" sz="2400" kern="1200" dirty="0" smtClean="0">
              <a:solidFill>
                <a:schemeClr val="bg1"/>
              </a:solidFill>
              <a:effectLst/>
              <a:latin typeface="+mn-lt"/>
              <a:ea typeface="+mn-ea"/>
              <a:cs typeface="+mn-cs"/>
            </a:rPr>
            <a:t>.</a:t>
          </a:r>
          <a:endParaRPr lang="en-GB" sz="2400" kern="1200" dirty="0">
            <a:solidFill>
              <a:schemeClr val="bg1"/>
            </a:solidFill>
          </a:endParaRPr>
        </a:p>
      </dsp:txBody>
      <dsp:txXfrm>
        <a:off x="838217" y="3962404"/>
        <a:ext cx="6580519" cy="1215545"/>
      </dsp:txXfrm>
    </dsp:sp>
    <dsp:sp modelId="{1742EED7-B888-417C-B3BE-B1B3AA2364E7}">
      <dsp:nvSpPr>
        <dsp:cNvPr id="0" name=""/>
        <dsp:cNvSpPr/>
      </dsp:nvSpPr>
      <dsp:spPr>
        <a:xfrm>
          <a:off x="2210837" y="2514608"/>
          <a:ext cx="4037569" cy="1218360"/>
        </a:xfrm>
        <a:prstGeom prst="rec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A few days earlier, government sponsored clergy had decided to hold a convention which was attended by the President of the country and thus God dismissed the other plans.</a:t>
          </a:r>
          <a:endParaRPr lang="en-GB" sz="1800" kern="1200" dirty="0"/>
        </a:p>
      </dsp:txBody>
      <dsp:txXfrm>
        <a:off x="2210837" y="2514608"/>
        <a:ext cx="4037569" cy="12183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877283-DED4-4610-A579-EFCB75B69CE3}">
      <dsp:nvSpPr>
        <dsp:cNvPr id="0" name=""/>
        <dsp:cNvSpPr/>
      </dsp:nvSpPr>
      <dsp:spPr>
        <a:xfrm rot="16200000">
          <a:off x="-838730" y="839725"/>
          <a:ext cx="4267200" cy="2587749"/>
        </a:xfrm>
        <a:prstGeom prst="flowChartManualOperation">
          <a:avLst/>
        </a:prstGeom>
        <a:solidFill>
          <a:schemeClr val="accent2">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effectLst/>
              <a:latin typeface="+mn-lt"/>
              <a:ea typeface="+mn-ea"/>
              <a:cs typeface="+mn-cs"/>
            </a:rPr>
            <a:t>Hudhur</a:t>
          </a:r>
          <a:r>
            <a:rPr lang="en-GB" sz="1800" kern="1200" dirty="0" smtClean="0">
              <a:solidFill>
                <a:schemeClr val="tx1"/>
              </a:solidFill>
              <a:effectLst/>
              <a:latin typeface="+mn-lt"/>
              <a:ea typeface="+mn-ea"/>
              <a:cs typeface="+mn-cs"/>
            </a:rPr>
            <a:t> said that just as after the Lahore martyrdoms we witnessed sincerity of faith emerge in Africa resulting in </a:t>
          </a:r>
          <a:r>
            <a:rPr lang="en-GB" sz="1800" i="1" kern="1200" dirty="0" err="1" smtClean="0">
              <a:solidFill>
                <a:schemeClr val="tx1"/>
              </a:solidFill>
              <a:effectLst/>
              <a:latin typeface="+mn-lt"/>
              <a:ea typeface="+mn-ea"/>
              <a:cs typeface="+mn-cs"/>
            </a:rPr>
            <a:t>Bai’ats</a:t>
          </a:r>
          <a:r>
            <a:rPr lang="en-GB" sz="1800" kern="1200" dirty="0" smtClean="0">
              <a:solidFill>
                <a:schemeClr val="tx1"/>
              </a:solidFill>
              <a:effectLst/>
              <a:latin typeface="+mn-lt"/>
              <a:ea typeface="+mn-ea"/>
              <a:cs typeface="+mn-cs"/>
            </a:rPr>
            <a:t>, similarly God has opened ways for pious-natured people after the Indonesian incident. </a:t>
          </a:r>
          <a:endParaRPr lang="en-US" sz="1800" kern="1200" dirty="0"/>
        </a:p>
      </dsp:txBody>
      <dsp:txXfrm rot="5400000">
        <a:off x="996" y="853439"/>
        <a:ext cx="2587749" cy="2560320"/>
      </dsp:txXfrm>
    </dsp:sp>
    <dsp:sp modelId="{8BBDEE20-4D20-4361-98A8-296960EDA803}">
      <dsp:nvSpPr>
        <dsp:cNvPr id="0" name=""/>
        <dsp:cNvSpPr/>
      </dsp:nvSpPr>
      <dsp:spPr>
        <a:xfrm rot="16200000">
          <a:off x="1943099" y="839725"/>
          <a:ext cx="4267200" cy="2587749"/>
        </a:xfrm>
        <a:prstGeom prst="flowChartManualOperation">
          <a:avLst/>
        </a:prstGeom>
        <a:solidFill>
          <a:schemeClr val="accent2">
            <a:shade val="50000"/>
            <a:hueOff val="212916"/>
            <a:satOff val="-7597"/>
            <a:lumOff val="31313"/>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A </a:t>
          </a:r>
          <a:r>
            <a:rPr lang="en-GB" sz="1800" kern="1200" dirty="0" err="1" smtClean="0">
              <a:solidFill>
                <a:schemeClr val="tx1"/>
              </a:solidFill>
              <a:effectLst/>
              <a:latin typeface="+mn-lt"/>
              <a:ea typeface="+mn-ea"/>
              <a:cs typeface="+mn-cs"/>
            </a:rPr>
            <a:t>murrabi</a:t>
          </a:r>
          <a:r>
            <a:rPr lang="en-GB" sz="1800" kern="1200" dirty="0" smtClean="0">
              <a:solidFill>
                <a:schemeClr val="tx1"/>
              </a:solidFill>
              <a:effectLst/>
              <a:latin typeface="+mn-lt"/>
              <a:ea typeface="+mn-ea"/>
              <a:cs typeface="+mn-cs"/>
            </a:rPr>
            <a:t> sahib from Africa writes that he put the video clip at the start of a </a:t>
          </a:r>
          <a:r>
            <a:rPr lang="en-GB" sz="1800" kern="1200" dirty="0" err="1" smtClean="0">
              <a:solidFill>
                <a:schemeClr val="tx1"/>
              </a:solidFill>
              <a:effectLst/>
              <a:latin typeface="+mn-lt"/>
              <a:ea typeface="+mn-ea"/>
              <a:cs typeface="+mn-cs"/>
            </a:rPr>
            <a:t>Tabligh</a:t>
          </a:r>
          <a:r>
            <a:rPr lang="en-GB" sz="1800" kern="1200" dirty="0" smtClean="0">
              <a:solidFill>
                <a:schemeClr val="tx1"/>
              </a:solidFill>
              <a:effectLst/>
              <a:latin typeface="+mn-lt"/>
              <a:ea typeface="+mn-ea"/>
              <a:cs typeface="+mn-cs"/>
            </a:rPr>
            <a:t> session with local dignitaries and </a:t>
          </a:r>
          <a:r>
            <a:rPr lang="en-GB" sz="1800" i="1" kern="1200" dirty="0" err="1" smtClean="0">
              <a:solidFill>
                <a:schemeClr val="tx1"/>
              </a:solidFill>
              <a:effectLst/>
              <a:latin typeface="+mn-lt"/>
              <a:ea typeface="+mn-ea"/>
              <a:cs typeface="+mn-cs"/>
            </a:rPr>
            <a:t>ulema</a:t>
          </a:r>
          <a:r>
            <a:rPr lang="en-GB" sz="1800" kern="1200" dirty="0" smtClean="0">
              <a:solidFill>
                <a:schemeClr val="tx1"/>
              </a:solidFill>
              <a:effectLst/>
              <a:latin typeface="+mn-lt"/>
              <a:ea typeface="+mn-ea"/>
              <a:cs typeface="+mn-cs"/>
            </a:rPr>
            <a:t>. Hardly a minute of the footage had been seen when one of the imams stood up and announced that he was an </a:t>
          </a:r>
          <a:r>
            <a:rPr lang="en-GB" sz="1800" kern="1200" dirty="0" err="1" smtClean="0">
              <a:solidFill>
                <a:schemeClr val="tx1"/>
              </a:solidFill>
              <a:effectLst/>
              <a:latin typeface="+mn-lt"/>
              <a:ea typeface="+mn-ea"/>
              <a:cs typeface="+mn-cs"/>
            </a:rPr>
            <a:t>Ahmadi</a:t>
          </a:r>
          <a:r>
            <a:rPr lang="en-GB" sz="1800" kern="1200" dirty="0" smtClean="0">
              <a:solidFill>
                <a:schemeClr val="tx1"/>
              </a:solidFill>
              <a:effectLst/>
              <a:latin typeface="+mn-lt"/>
              <a:ea typeface="+mn-ea"/>
              <a:cs typeface="+mn-cs"/>
            </a:rPr>
            <a:t>.</a:t>
          </a:r>
          <a:endParaRPr lang="en-US" sz="1800" kern="1200" dirty="0"/>
        </a:p>
      </dsp:txBody>
      <dsp:txXfrm rot="5400000">
        <a:off x="2782825" y="853439"/>
        <a:ext cx="2587749" cy="2560320"/>
      </dsp:txXfrm>
    </dsp:sp>
    <dsp:sp modelId="{C82E8A9E-149A-43F7-80BA-967BA33F84DD}">
      <dsp:nvSpPr>
        <dsp:cNvPr id="0" name=""/>
        <dsp:cNvSpPr/>
      </dsp:nvSpPr>
      <dsp:spPr>
        <a:xfrm rot="16200000">
          <a:off x="4725925" y="839725"/>
          <a:ext cx="4267200" cy="2587749"/>
        </a:xfrm>
        <a:prstGeom prst="flowChartManualOperation">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4300" tIns="0" rIns="114300"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He later said that he pledged that in recompose of the three martyrdoms he would bring three villages in the fold of </a:t>
          </a:r>
          <a:r>
            <a:rPr lang="en-GB" sz="1800" kern="1200" dirty="0" err="1" smtClean="0">
              <a:solidFill>
                <a:schemeClr val="tx1"/>
              </a:solidFill>
              <a:effectLst/>
              <a:latin typeface="+mn-lt"/>
              <a:ea typeface="+mn-ea"/>
              <a:cs typeface="+mn-cs"/>
            </a:rPr>
            <a:t>Ahmadiyyat</a:t>
          </a:r>
          <a:r>
            <a:rPr lang="en-GB" sz="1800" kern="1200" dirty="0" smtClean="0">
              <a:solidFill>
                <a:schemeClr val="tx1"/>
              </a:solidFill>
              <a:effectLst/>
              <a:latin typeface="+mn-lt"/>
              <a:ea typeface="+mn-ea"/>
              <a:cs typeface="+mn-cs"/>
            </a:rPr>
            <a:t>.. </a:t>
          </a:r>
          <a:endParaRPr lang="en-US" sz="1800" kern="1200" dirty="0"/>
        </a:p>
      </dsp:txBody>
      <dsp:txXfrm rot="5400000">
        <a:off x="5565651" y="853439"/>
        <a:ext cx="2587749" cy="25603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9F921-C71D-48C2-99D1-516FA3BC6BED}">
      <dsp:nvSpPr>
        <dsp:cNvPr id="0" name=""/>
        <dsp:cNvSpPr/>
      </dsp:nvSpPr>
      <dsp:spPr>
        <a:xfrm>
          <a:off x="0" y="605040"/>
          <a:ext cx="5257800" cy="932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B3FC29FC-6C98-4DC4-9509-065C1085D88C}">
      <dsp:nvSpPr>
        <dsp:cNvPr id="0" name=""/>
        <dsp:cNvSpPr/>
      </dsp:nvSpPr>
      <dsp:spPr>
        <a:xfrm>
          <a:off x="228600" y="100152"/>
          <a:ext cx="5006201" cy="109224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err="1" smtClean="0">
              <a:solidFill>
                <a:schemeClr val="tx1"/>
              </a:solidFill>
              <a:effectLst/>
              <a:latin typeface="+mn-lt"/>
              <a:ea typeface="+mn-ea"/>
              <a:cs typeface="+mn-cs"/>
            </a:rPr>
            <a:t>Hudhur</a:t>
          </a:r>
          <a:r>
            <a:rPr lang="en-GB" sz="1800" kern="1200" dirty="0" smtClean="0">
              <a:solidFill>
                <a:schemeClr val="tx1"/>
              </a:solidFill>
              <a:effectLst/>
              <a:latin typeface="+mn-lt"/>
              <a:ea typeface="+mn-ea"/>
              <a:cs typeface="+mn-cs"/>
            </a:rPr>
            <a:t> said whether the enemy plans against us overtly or covertly, their planning immediately opens the hearts of the pious-natured in favour of </a:t>
          </a:r>
          <a:r>
            <a:rPr lang="en-GB" sz="1800" kern="1200" dirty="0" err="1" smtClean="0">
              <a:solidFill>
                <a:schemeClr val="tx1"/>
              </a:solidFill>
              <a:effectLst/>
              <a:latin typeface="+mn-lt"/>
              <a:ea typeface="+mn-ea"/>
              <a:cs typeface="+mn-cs"/>
            </a:rPr>
            <a:t>Ahmadiyyat</a:t>
          </a:r>
          <a:endParaRPr lang="en-GB" sz="1800" kern="1200" dirty="0"/>
        </a:p>
      </dsp:txBody>
      <dsp:txXfrm>
        <a:off x="281919" y="153471"/>
        <a:ext cx="4899563" cy="985602"/>
      </dsp:txXfrm>
    </dsp:sp>
    <dsp:sp modelId="{690EF7E6-356C-4199-AF5E-6A3FEF7BDECD}">
      <dsp:nvSpPr>
        <dsp:cNvPr id="0" name=""/>
        <dsp:cNvSpPr/>
      </dsp:nvSpPr>
      <dsp:spPr>
        <a:xfrm>
          <a:off x="0" y="2283360"/>
          <a:ext cx="5257800" cy="932400"/>
        </a:xfrm>
        <a:prstGeom prst="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62BD055-FDE7-47E1-B154-37EA7683075A}">
      <dsp:nvSpPr>
        <dsp:cNvPr id="0" name=""/>
        <dsp:cNvSpPr/>
      </dsp:nvSpPr>
      <dsp:spPr>
        <a:xfrm>
          <a:off x="152401" y="1600731"/>
          <a:ext cx="5006201" cy="1092240"/>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It is a warning from God that if people in earlier times came to a bad ending due to such opposition, today’s God is the same God and these are the promises of the very same All-Powerful God. </a:t>
          </a:r>
          <a:endParaRPr lang="en-GB" sz="1800" kern="1200" dirty="0"/>
        </a:p>
      </dsp:txBody>
      <dsp:txXfrm>
        <a:off x="205720" y="1654050"/>
        <a:ext cx="4899563" cy="985602"/>
      </dsp:txXfrm>
    </dsp:sp>
    <dsp:sp modelId="{89881707-F249-495C-BBCA-FE50C8A1FB8B}">
      <dsp:nvSpPr>
        <dsp:cNvPr id="0" name=""/>
        <dsp:cNvSpPr/>
      </dsp:nvSpPr>
      <dsp:spPr>
        <a:xfrm>
          <a:off x="0" y="3961680"/>
          <a:ext cx="5257800" cy="9324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5600037-6383-400D-A470-8F298B8461A0}">
      <dsp:nvSpPr>
        <dsp:cNvPr id="0" name=""/>
        <dsp:cNvSpPr/>
      </dsp:nvSpPr>
      <dsp:spPr>
        <a:xfrm>
          <a:off x="250310" y="3415560"/>
          <a:ext cx="5006201" cy="109224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39113" tIns="0" rIns="139113" bIns="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effectLst/>
              <a:latin typeface="+mn-lt"/>
              <a:ea typeface="+mn-ea"/>
              <a:cs typeface="+mn-cs"/>
            </a:rPr>
            <a:t>God addresses the arrogant and the conceited who are intoxicated in the conceit of their power that their arrogance will come to naught. </a:t>
          </a:r>
          <a:endParaRPr lang="en-GB" sz="1800" kern="1200" dirty="0"/>
        </a:p>
      </dsp:txBody>
      <dsp:txXfrm>
        <a:off x="303629" y="3468879"/>
        <a:ext cx="4899563" cy="9856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98085-AC8D-4CFE-AC9D-10A71F471CF4}">
      <dsp:nvSpPr>
        <dsp:cNvPr id="0" name=""/>
        <dsp:cNvSpPr/>
      </dsp:nvSpPr>
      <dsp:spPr>
        <a:xfrm>
          <a:off x="2904" y="35000"/>
          <a:ext cx="5712095" cy="996538"/>
        </a:xfrm>
        <a:prstGeom prst="rec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effectLst/>
              <a:latin typeface="+mn-lt"/>
              <a:ea typeface="+mn-ea"/>
              <a:cs typeface="+mn-cs"/>
            </a:rPr>
            <a:t>When looked from a worldly perspective, the powerful are right in assuming that they will overcome the others with their power. </a:t>
          </a:r>
          <a:endParaRPr lang="en-GB" sz="1800" kern="1200" dirty="0">
            <a:solidFill>
              <a:schemeClr val="tx1"/>
            </a:solidFill>
          </a:endParaRPr>
        </a:p>
      </dsp:txBody>
      <dsp:txXfrm>
        <a:off x="2904" y="35000"/>
        <a:ext cx="5712095" cy="99653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1A531E-6848-44FB-9807-F68CFBDF54C2}">
      <dsp:nvSpPr>
        <dsp:cNvPr id="0" name=""/>
        <dsp:cNvSpPr/>
      </dsp:nvSpPr>
      <dsp:spPr>
        <a:xfrm>
          <a:off x="0" y="4125033"/>
          <a:ext cx="8229600" cy="902456"/>
        </a:xfrm>
        <a:prstGeom prst="rect">
          <a:avLst/>
        </a:prstGeom>
        <a:solidFill>
          <a:srgbClr val="FF3300"/>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n-lt"/>
              <a:ea typeface="+mn-ea"/>
              <a:cs typeface="+mn-cs"/>
            </a:rPr>
            <a:t>Our detractors need to understand the signs of decree of God and reform themselves, otherwise, God’s decree will triumph and when His final decree comes to pass, everything is destroyed. </a:t>
          </a:r>
          <a:endParaRPr lang="en-GB" sz="1800" kern="1200" dirty="0">
            <a:solidFill>
              <a:schemeClr val="bg1"/>
            </a:solidFill>
          </a:endParaRPr>
        </a:p>
      </dsp:txBody>
      <dsp:txXfrm>
        <a:off x="0" y="4125033"/>
        <a:ext cx="8229600" cy="902456"/>
      </dsp:txXfrm>
    </dsp:sp>
    <dsp:sp modelId="{32255522-809B-4356-98CD-C4CC458B95A9}">
      <dsp:nvSpPr>
        <dsp:cNvPr id="0" name=""/>
        <dsp:cNvSpPr/>
      </dsp:nvSpPr>
      <dsp:spPr>
        <a:xfrm rot="10800000">
          <a:off x="0" y="2743194"/>
          <a:ext cx="8229600" cy="1387978"/>
        </a:xfrm>
        <a:prstGeom prst="upArrowCallout">
          <a:avLst/>
        </a:prstGeom>
        <a:solidFill>
          <a:schemeClr val="accent2">
            <a:lumMod val="60000"/>
            <a:lumOff val="4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effectLst/>
              <a:latin typeface="+mn-lt"/>
              <a:ea typeface="+mn-ea"/>
              <a:cs typeface="+mn-cs"/>
            </a:rPr>
            <a:t>If we truly inculcate this principle, then whether it is the powerful people of Pakistan, Indonesia, Bangladesh or some Arab nation, they have no standing against the All-Powerful God. </a:t>
          </a:r>
          <a:endParaRPr lang="en-GB" sz="1800" kern="1200" dirty="0"/>
        </a:p>
      </dsp:txBody>
      <dsp:txXfrm rot="10800000">
        <a:off x="0" y="2743194"/>
        <a:ext cx="8229600" cy="901866"/>
      </dsp:txXfrm>
    </dsp:sp>
    <dsp:sp modelId="{7E74A16D-19A6-4338-9DDD-941713DCCB89}">
      <dsp:nvSpPr>
        <dsp:cNvPr id="0" name=""/>
        <dsp:cNvSpPr/>
      </dsp:nvSpPr>
      <dsp:spPr>
        <a:xfrm rot="10800000">
          <a:off x="0" y="1376151"/>
          <a:ext cx="8229600" cy="1387978"/>
        </a:xfrm>
        <a:prstGeom prst="upArrowCallou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effectLst/>
              <a:latin typeface="+mn-lt"/>
              <a:ea typeface="+mn-ea"/>
              <a:cs typeface="+mn-cs"/>
            </a:rPr>
            <a:t>Try and make our worship of God, our prayers, our practices in line with the teachings of the Holy Prophet (peace and blessings of Allah be on him) which the Promised Messiah (on whom be peace) further unfolded for us.</a:t>
          </a:r>
          <a:endParaRPr lang="en-GB" sz="1800" kern="1200" dirty="0"/>
        </a:p>
      </dsp:txBody>
      <dsp:txXfrm rot="10800000">
        <a:off x="0" y="1376151"/>
        <a:ext cx="8229600" cy="901866"/>
      </dsp:txXfrm>
    </dsp:sp>
    <dsp:sp modelId="{865A3DFE-DA60-4687-8C56-47E6283644E1}">
      <dsp:nvSpPr>
        <dsp:cNvPr id="0" name=""/>
        <dsp:cNvSpPr/>
      </dsp:nvSpPr>
      <dsp:spPr>
        <a:xfrm rot="10800000">
          <a:off x="0" y="1709"/>
          <a:ext cx="8229600" cy="1387978"/>
        </a:xfrm>
        <a:prstGeom prst="upArrowCallout">
          <a:avLst/>
        </a:prstGeom>
        <a:solidFill>
          <a:schemeClr val="accent2">
            <a:lumMod val="40000"/>
            <a:lumOff val="6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latin typeface="+mn-lt"/>
              <a:ea typeface="+mn-ea"/>
              <a:cs typeface="+mn-cs"/>
            </a:rPr>
            <a:t>Huzur (aba) </a:t>
          </a:r>
          <a:r>
            <a:rPr lang="en-US" sz="1800" kern="1200" dirty="0" err="1" smtClean="0">
              <a:solidFill>
                <a:schemeClr val="tx1"/>
              </a:solidFill>
              <a:effectLst/>
              <a:latin typeface="+mn-lt"/>
              <a:ea typeface="+mn-ea"/>
              <a:cs typeface="+mn-cs"/>
            </a:rPr>
            <a:t>Hudhur</a:t>
          </a:r>
          <a:r>
            <a:rPr lang="en-US" sz="1800" kern="1200" dirty="0" smtClean="0">
              <a:solidFill>
                <a:schemeClr val="tx1"/>
              </a:solidFill>
              <a:effectLst/>
              <a:latin typeface="+mn-lt"/>
              <a:ea typeface="+mn-ea"/>
              <a:cs typeface="+mn-cs"/>
            </a:rPr>
            <a:t> said while this is glad-tiding for us in this age, it also draws attention to a responsibility: to truly connect with that Godly person and generate a special relationship with God. </a:t>
          </a:r>
          <a:endParaRPr lang="en-GB" sz="1800" kern="1200" dirty="0"/>
        </a:p>
      </dsp:txBody>
      <dsp:txXfrm rot="10800000">
        <a:off x="0" y="1709"/>
        <a:ext cx="8229600" cy="90186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5B876E-D40D-4B58-A273-BA2EF2B37A0E}">
      <dsp:nvSpPr>
        <dsp:cNvPr id="0" name=""/>
        <dsp:cNvSpPr/>
      </dsp:nvSpPr>
      <dsp:spPr>
        <a:xfrm>
          <a:off x="0" y="0"/>
          <a:ext cx="6766560" cy="955548"/>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solidFill>
                <a:schemeClr val="tx1"/>
              </a:solidFill>
              <a:effectLst/>
              <a:latin typeface="+mn-lt"/>
              <a:ea typeface="+mn-ea"/>
              <a:cs typeface="+mn-cs"/>
            </a:rPr>
            <a:t>Hudhur</a:t>
          </a:r>
          <a:r>
            <a:rPr lang="en-US" sz="1800" kern="1200" dirty="0" smtClean="0">
              <a:solidFill>
                <a:schemeClr val="tx1"/>
              </a:solidFill>
              <a:effectLst/>
              <a:latin typeface="+mn-lt"/>
              <a:ea typeface="+mn-ea"/>
              <a:cs typeface="+mn-cs"/>
            </a:rPr>
            <a:t> said we thus witness the truthfulness of the words of the Promised Messiah (on whom be peace). </a:t>
          </a:r>
          <a:endParaRPr lang="en-GB" sz="1800" kern="1200" dirty="0"/>
        </a:p>
      </dsp:txBody>
      <dsp:txXfrm>
        <a:off x="27987" y="27987"/>
        <a:ext cx="5654705" cy="899574"/>
      </dsp:txXfrm>
    </dsp:sp>
    <dsp:sp modelId="{06F365ED-594B-4C9F-8062-ABCED10F4CF5}">
      <dsp:nvSpPr>
        <dsp:cNvPr id="0" name=""/>
        <dsp:cNvSpPr/>
      </dsp:nvSpPr>
      <dsp:spPr>
        <a:xfrm>
          <a:off x="566699" y="1129284"/>
          <a:ext cx="6766560" cy="955548"/>
        </a:xfrm>
        <a:prstGeom prst="roundRect">
          <a:avLst>
            <a:gd name="adj" fmla="val 10000"/>
          </a:avLst>
        </a:prstGeom>
        <a:gradFill rotWithShape="0">
          <a:gsLst>
            <a:gs pos="0">
              <a:schemeClr val="accent2">
                <a:shade val="50000"/>
                <a:hueOff val="159687"/>
                <a:satOff val="-5698"/>
                <a:lumOff val="23484"/>
                <a:alphaOff val="0"/>
                <a:shade val="51000"/>
                <a:satMod val="130000"/>
              </a:schemeClr>
            </a:gs>
            <a:gs pos="80000">
              <a:schemeClr val="accent2">
                <a:shade val="50000"/>
                <a:hueOff val="159687"/>
                <a:satOff val="-5698"/>
                <a:lumOff val="23484"/>
                <a:alphaOff val="0"/>
                <a:shade val="93000"/>
                <a:satMod val="130000"/>
              </a:schemeClr>
            </a:gs>
            <a:gs pos="100000">
              <a:schemeClr val="accent2">
                <a:shade val="50000"/>
                <a:hueOff val="159687"/>
                <a:satOff val="-5698"/>
                <a:lumOff val="2348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effectLst/>
              <a:latin typeface="+mn-lt"/>
              <a:ea typeface="+mn-ea"/>
              <a:cs typeface="+mn-cs"/>
            </a:rPr>
            <a:t>Today, in accordance with God’s promise </a:t>
          </a:r>
          <a:r>
            <a:rPr lang="en-US" sz="1800" kern="1200" dirty="0" err="1" smtClean="0">
              <a:solidFill>
                <a:schemeClr val="tx1"/>
              </a:solidFill>
              <a:effectLst/>
              <a:latin typeface="+mn-lt"/>
              <a:ea typeface="+mn-ea"/>
              <a:cs typeface="+mn-cs"/>
            </a:rPr>
            <a:t>Ahmadiyyat</a:t>
          </a:r>
          <a:r>
            <a:rPr lang="en-US" sz="1800" kern="1200" dirty="0" smtClean="0">
              <a:solidFill>
                <a:schemeClr val="tx1"/>
              </a:solidFill>
              <a:effectLst/>
              <a:latin typeface="+mn-lt"/>
              <a:ea typeface="+mn-ea"/>
              <a:cs typeface="+mn-cs"/>
            </a:rPr>
            <a:t> is blossoming in Asia, the islands, Europe, America and the fertile areas as well as far flung deserts of Africa.  </a:t>
          </a:r>
          <a:endParaRPr lang="en-GB" sz="1800" kern="1200" dirty="0">
            <a:solidFill>
              <a:srgbClr val="043A0D"/>
            </a:solidFill>
          </a:endParaRPr>
        </a:p>
      </dsp:txBody>
      <dsp:txXfrm>
        <a:off x="594686" y="1157271"/>
        <a:ext cx="5522780" cy="899574"/>
      </dsp:txXfrm>
    </dsp:sp>
    <dsp:sp modelId="{AFFD243A-3762-46B4-824E-239889D46635}">
      <dsp:nvSpPr>
        <dsp:cNvPr id="0" name=""/>
        <dsp:cNvSpPr/>
      </dsp:nvSpPr>
      <dsp:spPr>
        <a:xfrm>
          <a:off x="1124940" y="2258568"/>
          <a:ext cx="6766560" cy="955548"/>
        </a:xfrm>
        <a:prstGeom prst="roundRect">
          <a:avLst>
            <a:gd name="adj" fmla="val 10000"/>
          </a:avLst>
        </a:prstGeom>
        <a:gradFill rotWithShape="0">
          <a:gsLst>
            <a:gs pos="0">
              <a:schemeClr val="accent2">
                <a:shade val="50000"/>
                <a:hueOff val="319374"/>
                <a:satOff val="-11395"/>
                <a:lumOff val="46969"/>
                <a:alphaOff val="0"/>
                <a:shade val="51000"/>
                <a:satMod val="130000"/>
              </a:schemeClr>
            </a:gs>
            <a:gs pos="80000">
              <a:schemeClr val="accent2">
                <a:shade val="50000"/>
                <a:hueOff val="319374"/>
                <a:satOff val="-11395"/>
                <a:lumOff val="46969"/>
                <a:alphaOff val="0"/>
                <a:shade val="93000"/>
                <a:satMod val="130000"/>
              </a:schemeClr>
            </a:gs>
            <a:gs pos="100000">
              <a:schemeClr val="accent2">
                <a:shade val="50000"/>
                <a:hueOff val="319374"/>
                <a:satOff val="-11395"/>
                <a:lumOff val="4696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solidFill>
              <a:effectLst/>
              <a:latin typeface="+mn-lt"/>
              <a:ea typeface="+mn-ea"/>
              <a:cs typeface="+mn-cs"/>
            </a:rPr>
            <a:t>Each sacrifice of every </a:t>
          </a:r>
          <a:r>
            <a:rPr lang="en-US" sz="1800" kern="1200" dirty="0" err="1" smtClean="0">
              <a:solidFill>
                <a:schemeClr val="tx1"/>
              </a:solidFill>
              <a:effectLst/>
              <a:latin typeface="+mn-lt"/>
              <a:ea typeface="+mn-ea"/>
              <a:cs typeface="+mn-cs"/>
            </a:rPr>
            <a:t>Ahmadi</a:t>
          </a:r>
          <a:r>
            <a:rPr lang="en-US" sz="1800" kern="1200" dirty="0" smtClean="0">
              <a:solidFill>
                <a:schemeClr val="tx1"/>
              </a:solidFill>
              <a:effectLst/>
              <a:latin typeface="+mn-lt"/>
              <a:ea typeface="+mn-ea"/>
              <a:cs typeface="+mn-cs"/>
            </a:rPr>
            <a:t> is becoming a means to attain new objectives. We should pray more than ever to partake a measure of God’s grace and for strengthening of our faith</a:t>
          </a:r>
          <a:r>
            <a:rPr lang="en-US" sz="1500" kern="1200" dirty="0" smtClean="0">
              <a:solidFill>
                <a:schemeClr val="tx1"/>
              </a:solidFill>
              <a:effectLst/>
              <a:latin typeface="+mn-lt"/>
              <a:ea typeface="+mn-ea"/>
              <a:cs typeface="+mn-cs"/>
            </a:rPr>
            <a:t>.</a:t>
          </a:r>
          <a:endParaRPr lang="en-GB" sz="1500" kern="1200" dirty="0"/>
        </a:p>
      </dsp:txBody>
      <dsp:txXfrm>
        <a:off x="1152927" y="2286555"/>
        <a:ext cx="5531238" cy="899574"/>
      </dsp:txXfrm>
    </dsp:sp>
    <dsp:sp modelId="{4E931348-54F7-4705-B590-147FC93C9525}">
      <dsp:nvSpPr>
        <dsp:cNvPr id="0" name=""/>
        <dsp:cNvSpPr/>
      </dsp:nvSpPr>
      <dsp:spPr>
        <a:xfrm>
          <a:off x="1691639" y="3387852"/>
          <a:ext cx="6766560" cy="955548"/>
        </a:xfrm>
        <a:prstGeom prst="roundRect">
          <a:avLst>
            <a:gd name="adj" fmla="val 10000"/>
          </a:avLst>
        </a:prstGeom>
        <a:solidFill>
          <a:schemeClr val="accent2">
            <a:lumMod val="5000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effectLst/>
              <a:latin typeface="+mn-lt"/>
              <a:ea typeface="+mn-ea"/>
              <a:cs typeface="+mn-cs"/>
            </a:rPr>
            <a:t>Special attention to prayers is needed during these days, may God also cover our faults and may no act of ours be such that it deprives us of experiencing this progress.  </a:t>
          </a:r>
          <a:endParaRPr lang="en-GB" sz="1800" kern="1200" dirty="0">
            <a:solidFill>
              <a:schemeClr val="bg1"/>
            </a:solidFill>
          </a:endParaRPr>
        </a:p>
      </dsp:txBody>
      <dsp:txXfrm>
        <a:off x="1719626" y="3415839"/>
        <a:ext cx="5522780" cy="899574"/>
      </dsp:txXfrm>
    </dsp:sp>
    <dsp:sp modelId="{FAB8E444-667F-46E9-B5E2-A11CDC54A0A1}">
      <dsp:nvSpPr>
        <dsp:cNvPr id="0" name=""/>
        <dsp:cNvSpPr/>
      </dsp:nvSpPr>
      <dsp:spPr>
        <a:xfrm>
          <a:off x="6145453" y="731862"/>
          <a:ext cx="621106" cy="621106"/>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GB" sz="2900" kern="1200"/>
        </a:p>
      </dsp:txBody>
      <dsp:txXfrm>
        <a:off x="6285202" y="731862"/>
        <a:ext cx="341608" cy="467382"/>
      </dsp:txXfrm>
    </dsp:sp>
    <dsp:sp modelId="{F040AA3B-24DE-4407-99A1-EC2D57FFC497}">
      <dsp:nvSpPr>
        <dsp:cNvPr id="0" name=""/>
        <dsp:cNvSpPr/>
      </dsp:nvSpPr>
      <dsp:spPr>
        <a:xfrm>
          <a:off x="6712153" y="1861146"/>
          <a:ext cx="621106" cy="621106"/>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GB" sz="2900" kern="1200"/>
        </a:p>
      </dsp:txBody>
      <dsp:txXfrm>
        <a:off x="6851902" y="1861146"/>
        <a:ext cx="341608" cy="467382"/>
      </dsp:txXfrm>
    </dsp:sp>
    <dsp:sp modelId="{843492F0-3653-4808-BB11-19A0D07AEB07}">
      <dsp:nvSpPr>
        <dsp:cNvPr id="0" name=""/>
        <dsp:cNvSpPr/>
      </dsp:nvSpPr>
      <dsp:spPr>
        <a:xfrm>
          <a:off x="7270394" y="2990430"/>
          <a:ext cx="621106" cy="621106"/>
        </a:xfrm>
        <a:prstGeom prst="downArrow">
          <a:avLst>
            <a:gd name="adj1" fmla="val 55000"/>
            <a:gd name="adj2" fmla="val 45000"/>
          </a:avLst>
        </a:prstGeom>
        <a:solidFill>
          <a:schemeClr val="accent2">
            <a:alpha val="90000"/>
            <a:tint val="55000"/>
            <a:hueOff val="0"/>
            <a:satOff val="0"/>
            <a:lumOff val="0"/>
            <a:alphaOff val="0"/>
          </a:schemeClr>
        </a:solidFill>
        <a:ln w="9525" cap="flat" cmpd="sng" algn="ctr">
          <a:solidFill>
            <a:schemeClr val="accent2">
              <a:alpha val="90000"/>
              <a:tint val="55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endParaRPr lang="en-GB" sz="2900" kern="1200"/>
        </a:p>
      </dsp:txBody>
      <dsp:txXfrm>
        <a:off x="7410143" y="2990430"/>
        <a:ext cx="341608" cy="467382"/>
      </dsp:txXfrm>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3/6/2011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mtClean="0"/>
          </a:p>
          <a:p>
            <a:endParaRPr lang="en-GB"/>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a:t>
            </a:fld>
            <a:endParaRPr lang="en-US"/>
          </a:p>
        </p:txBody>
      </p:sp>
    </p:spTree>
    <p:extLst>
      <p:ext uri="{BB962C8B-B14F-4D97-AF65-F5344CB8AC3E}">
        <p14:creationId xmlns:p14="http://schemas.microsoft.com/office/powerpoint/2010/main" val="420165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When looked from a worldly perspective, the powerful are right in assuming that they will overcome the others with their power. Indeed, today the cunning and the powerful are the rulers around the world and they have a hold over those who are apparently called Muslims. However, here the contention is not between worldly people. When it comes to the Community of the Promised Messiah (on whom be peace) the contention becomes between Godly people and worldly people and here worldly principles do not work. Here the triumph will be of that side with which God’s support will be and God will state: ‘…</a:t>
            </a:r>
            <a:r>
              <a:rPr lang="en-US" sz="1200" b="1" kern="1200" dirty="0" smtClean="0">
                <a:solidFill>
                  <a:schemeClr val="tx1"/>
                </a:solidFill>
                <a:effectLst/>
                <a:latin typeface="+mn-lt"/>
                <a:ea typeface="+mn-ea"/>
                <a:cs typeface="+mn-cs"/>
              </a:rPr>
              <a:t>And Allah is not such that anything in the heavens or the earth should frustrate His </a:t>
            </a:r>
            <a:r>
              <a:rPr lang="en-US" sz="1200" b="1" i="1" kern="1200" dirty="0" smtClean="0">
                <a:solidFill>
                  <a:schemeClr val="tx1"/>
                </a:solidFill>
                <a:effectLst/>
                <a:latin typeface="+mn-lt"/>
                <a:ea typeface="+mn-ea"/>
                <a:cs typeface="+mn-cs"/>
              </a:rPr>
              <a:t>plans</a:t>
            </a:r>
            <a:r>
              <a:rPr lang="en-US" sz="1200" b="1"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11</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Hudhur said while this is glad-tiding for us in this age, it also draws attention to a responsibility: to truly connect with that Godly person and generate a special relationship with God. Try and make our worship of God, our prayers, our practices in line with the teachings of the Holy Prophet (peace and blessings of Allah be on him) which the Promised Messiah (on whom be peace) further unfolded for us. If we truly inculcate this principle, then whether it is the powerful people of Pakistan, Indonesia, Bangladesh or some Arab nation, they have no standing against the All-Powerful God. Our detractors need to understand the signs of decree of God and reform themselves, otherwise, God’s decree will triumph and when His final decree comes to pass, everything is destroyed.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Next Hudhur read some extracts from the writings of the Promised Messiah (on whom be peace). These included the following: ‘God will break the arrogance of the arrogant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maulwis</a:t>
            </a:r>
            <a:r>
              <a:rPr lang="en-US" sz="1200" kern="1200" dirty="0" smtClean="0">
                <a:solidFill>
                  <a:schemeClr val="tx1"/>
                </a:solidFill>
                <a:effectLst/>
                <a:latin typeface="+mn-lt"/>
                <a:ea typeface="+mn-ea"/>
                <a:cs typeface="+mn-cs"/>
              </a:rPr>
              <a:t>’ and ‘the truth of an especially loyal person of God reaches God in such abundance that the worldly blind cannot see it’. ‘O’ people, understand that I have that Hand in my hand which be sincere to me till the very end.’ ‘If you hide your testimony, then a time will soon come that stones will bear testimony for me.’ ‘It is wrong to assume that the Promised Messiah will descend from the sky. Remember, no one will descend from the sky, all our opponents who are alive today will all die and none of them will witness Jesus, son of Mary descend from the sky. Then their surviving children will also die and none among them will witness Jesus, son of Mary descend from the sky. Then children of their children will die and they too will not witness son of Mary descend from the sky. This is when God will make their hearts anxious that the time of final triumph has passed, the world has changed but Mary’s son Jesus has not yet descended from the sky. This is when the intellectuals will be wary of this creed. And three centuries from this day would not have completed when those who await Jesus, be it Muslims or Christians, badly discouraged and dismayed, will abandon this false creed. And there will be only one religion in the world and one leader.’ </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C90B3-A580-4512-9A36-2CB6B2F12CCC}" type="slidenum">
              <a:rPr lang="en-US" smtClean="0">
                <a:cs typeface="Arial" charset="0"/>
              </a:rPr>
              <a:pPr fontAlgn="base">
                <a:spcBef>
                  <a:spcPct val="0"/>
                </a:spcBef>
                <a:spcAft>
                  <a:spcPct val="0"/>
                </a:spcAft>
                <a:defRPr/>
              </a:pPr>
              <a:t>13</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Next Hudhur read some extracts from the writings of the Promised Messiah (on whom be peace). These included the following: ‘God will break the arrogance of the arrogant</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maulwis</a:t>
            </a:r>
            <a:r>
              <a:rPr lang="en-US" sz="1200" kern="1200" dirty="0" smtClean="0">
                <a:solidFill>
                  <a:schemeClr val="tx1"/>
                </a:solidFill>
                <a:effectLst/>
                <a:latin typeface="+mn-lt"/>
                <a:ea typeface="+mn-ea"/>
                <a:cs typeface="+mn-cs"/>
              </a:rPr>
              <a:t>’ and ‘the truth of an especially loyal person of God reaches God in such abundance that the worldly blind cannot see it’. ‘O’ people, understand that I have that Hand in my hand which be sincere to me till the very end.’ ‘If you hide your testimony, then a time will soon come that stones will bear testimony for me.’ ‘It is wrong to assume that the Promised Messiah will descend from the sky. Remember, no one will descend from the sky, all our opponents who are alive today will all die and none of them will witness Jesus, son of Mary descend from the sky. Then their surviving children will also die and none among them will witness Jesus, son of Mary descend from the sky. Then children of their children will die and they too will not witness son of Mary descend from the sky. This is when God will make their hearts anxious that the time of final triumph has passed, the world has changed but Mary’s son Jesus has not yet descended from the sky. This is when the intellectuals will be wary of this creed. And three centuries from this day would not have completed when those who await Jesus, be it Muslims or Christians, badly discouraged and dismayed, will abandon this false creed. And there will be only one religion in the world and one leader.’ </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C90B3-A580-4512-9A36-2CB6B2F12CCC}" type="slidenum">
              <a:rPr lang="en-US" smtClean="0">
                <a:cs typeface="Arial" charset="0"/>
              </a:rPr>
              <a:pPr fontAlgn="base">
                <a:spcBef>
                  <a:spcPct val="0"/>
                </a:spcBef>
                <a:spcAft>
                  <a:spcPct val="0"/>
                </a:spcAft>
                <a:defRPr/>
              </a:pPr>
              <a:t>14</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kern="1200" dirty="0" smtClean="0">
                <a:solidFill>
                  <a:schemeClr val="tx1"/>
                </a:solidFill>
                <a:effectLst/>
                <a:latin typeface="+mn-lt"/>
                <a:ea typeface="+mn-ea"/>
                <a:cs typeface="+mn-cs"/>
              </a:rPr>
              <a:t>Hudhur said we thus witness the truthfulness of the words of the Promised Messiah (on whom be peace). Today, in accordance with God’s promise Ahmadiyyat is blossoming in Asia, the islands, Europe, America and the fertile areas as well as far flung deserts of Africa.  Each sacrifice of every Ahmadi is becoming a means to attain new objectives. We should pray more than ever to partake a measure of God’s grace and for strengthening of our faith. World situation is fast changing, </a:t>
            </a:r>
            <a:r>
              <a:rPr lang="en-US" sz="1200" kern="1200" dirty="0" err="1" smtClean="0">
                <a:solidFill>
                  <a:schemeClr val="tx1"/>
                </a:solidFill>
                <a:effectLst/>
                <a:latin typeface="+mn-lt"/>
                <a:ea typeface="+mn-ea"/>
                <a:cs typeface="+mn-cs"/>
              </a:rPr>
              <a:t>InshaAllah</a:t>
            </a:r>
            <a:r>
              <a:rPr lang="en-US" sz="1200" kern="1200" dirty="0" smtClean="0">
                <a:solidFill>
                  <a:schemeClr val="tx1"/>
                </a:solidFill>
                <a:effectLst/>
                <a:latin typeface="+mn-lt"/>
                <a:ea typeface="+mn-ea"/>
                <a:cs typeface="+mn-cs"/>
              </a:rPr>
              <a:t> it will manifest great signs in </a:t>
            </a:r>
            <a:r>
              <a:rPr lang="en-US" sz="1200" kern="1200" dirty="0" err="1" smtClean="0">
                <a:solidFill>
                  <a:schemeClr val="tx1"/>
                </a:solidFill>
                <a:effectLst/>
                <a:latin typeface="+mn-lt"/>
                <a:ea typeface="+mn-ea"/>
                <a:cs typeface="+mn-cs"/>
              </a:rPr>
              <a:t>favour</a:t>
            </a:r>
            <a:r>
              <a:rPr lang="en-US" sz="1200" kern="1200" dirty="0" smtClean="0">
                <a:solidFill>
                  <a:schemeClr val="tx1"/>
                </a:solidFill>
                <a:effectLst/>
                <a:latin typeface="+mn-lt"/>
                <a:ea typeface="+mn-ea"/>
                <a:cs typeface="+mn-cs"/>
              </a:rPr>
              <a:t> of Ahmadiyyat. A lot of prayers are needed for this, self-reflection is needed for this. Special attention to prayers is needed during these days, may God also cover our faults and may no act of ours be such that it deprives us of experiencing this progress.  </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C2921-AA55-4005-867F-F4878FFE71FD}" type="slidenum">
              <a:rPr lang="en-US" smtClean="0">
                <a:cs typeface="Arial" charset="0"/>
              </a:rPr>
              <a:pPr fontAlgn="base">
                <a:spcBef>
                  <a:spcPct val="0"/>
                </a:spcBef>
                <a:spcAft>
                  <a:spcPct val="0"/>
                </a:spcAft>
                <a:defRPr/>
              </a:pPr>
              <a:t>15</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Next Hudhur announced the sad passing away of Imam sahib from </a:t>
            </a:r>
            <a:r>
              <a:rPr lang="en-US" sz="1200" kern="1200" dirty="0" err="1" smtClean="0">
                <a:solidFill>
                  <a:schemeClr val="tx1"/>
                </a:solidFill>
                <a:effectLst/>
                <a:latin typeface="+mn-lt"/>
                <a:ea typeface="+mn-ea"/>
                <a:cs typeface="+mn-cs"/>
              </a:rPr>
              <a:t>Morroco</a:t>
            </a:r>
            <a:r>
              <a:rPr lang="en-US" sz="1200" kern="1200" dirty="0" smtClean="0">
                <a:solidFill>
                  <a:schemeClr val="tx1"/>
                </a:solidFill>
                <a:effectLst/>
                <a:latin typeface="+mn-lt"/>
                <a:ea typeface="+mn-ea"/>
                <a:cs typeface="+mn-cs"/>
              </a:rPr>
              <a:t>. He took his </a:t>
            </a:r>
            <a:r>
              <a:rPr lang="en-US" sz="1200" i="1" kern="1200" dirty="0" smtClean="0">
                <a:solidFill>
                  <a:schemeClr val="tx1"/>
                </a:solidFill>
                <a:effectLst/>
                <a:latin typeface="+mn-lt"/>
                <a:ea typeface="+mn-ea"/>
                <a:cs typeface="+mn-cs"/>
              </a:rPr>
              <a:t>Bai’at</a:t>
            </a:r>
            <a:r>
              <a:rPr lang="en-US" sz="1200" kern="1200" dirty="0" smtClean="0">
                <a:solidFill>
                  <a:schemeClr val="tx1"/>
                </a:solidFill>
                <a:effectLst/>
                <a:latin typeface="+mn-lt"/>
                <a:ea typeface="+mn-ea"/>
                <a:cs typeface="+mn-cs"/>
              </a:rPr>
              <a:t> in 2002 and was a scholarly person. He came into Ahmadiyyat after reading the Promised Messiah’s (on whom be peace) book ‘</a:t>
            </a:r>
            <a:r>
              <a:rPr lang="en-US" sz="1200" kern="1200" dirty="0" err="1" smtClean="0">
                <a:solidFill>
                  <a:schemeClr val="tx1"/>
                </a:solidFill>
                <a:effectLst/>
                <a:latin typeface="+mn-lt"/>
                <a:ea typeface="+mn-ea"/>
                <a:cs typeface="+mn-cs"/>
              </a:rPr>
              <a:t>Ijazul</a:t>
            </a:r>
            <a:r>
              <a:rPr lang="en-US" sz="1200" kern="1200" dirty="0" smtClean="0">
                <a:solidFill>
                  <a:schemeClr val="tx1"/>
                </a:solidFill>
                <a:effectLst/>
                <a:latin typeface="+mn-lt"/>
                <a:ea typeface="+mn-ea"/>
                <a:cs typeface="+mn-cs"/>
              </a:rPr>
              <a:t> Masih’. He first met Hudhur at the 2003 Jalsa in France. When Hudhur visited Strasbourg last year he came to see Hudhur again. Due to his illness, he was quite frail at the time. He had a great bond with </a:t>
            </a:r>
            <a:r>
              <a:rPr lang="en-US" sz="1200" kern="1200" dirty="0" err="1" smtClean="0">
                <a:solidFill>
                  <a:schemeClr val="tx1"/>
                </a:solidFill>
                <a:effectLst/>
                <a:latin typeface="+mn-lt"/>
                <a:ea typeface="+mn-ea"/>
                <a:cs typeface="+mn-cs"/>
              </a:rPr>
              <a:t>Khilafat</a:t>
            </a:r>
            <a:r>
              <a:rPr lang="en-US" sz="1200" kern="1200" dirty="0" smtClean="0">
                <a:solidFill>
                  <a:schemeClr val="tx1"/>
                </a:solidFill>
                <a:effectLst/>
                <a:latin typeface="+mn-lt"/>
                <a:ea typeface="+mn-ea"/>
                <a:cs typeface="+mn-cs"/>
              </a:rPr>
              <a:t> and was in the process of handwriting the Holy Qur’an which he had said he would present to Hudhur. He donated all his savings to the collection for Strasbourg mosque. May God forgive him and elevate his station in Paradise and may God open the hearts of his offspring and relatives who are not Ahmadis.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pPr eaLnBrk="1" hangingPunct="1">
              <a:spcBef>
                <a:spcPct val="0"/>
              </a:spcBef>
            </a:pPr>
            <a:endParaRPr lang="en-GB"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2551EB-F98B-48B7-8F5F-D7860B72DCC3}" type="slidenum">
              <a:rPr lang="en-US" smtClean="0">
                <a:cs typeface="Arial" charset="0"/>
              </a:rPr>
              <a:pPr fontAlgn="base">
                <a:spcBef>
                  <a:spcPct val="0"/>
                </a:spcBef>
                <a:spcAft>
                  <a:spcPct val="0"/>
                </a:spcAft>
                <a:defRPr/>
              </a:pPr>
              <a:t>16</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Hudhur prayed that may God enable us to turn with sincerity to the one whom He has sent and to put God’s teaching in practice, to do His </a:t>
            </a:r>
            <a:r>
              <a:rPr lang="en-US" sz="1200" b="0" i="1" kern="1200" dirty="0" err="1" smtClean="0">
                <a:solidFill>
                  <a:schemeClr val="tx1"/>
                </a:solidFill>
                <a:effectLst/>
                <a:latin typeface="+mn-lt"/>
                <a:ea typeface="+mn-ea"/>
                <a:cs typeface="+mn-cs"/>
              </a:rPr>
              <a:t>Tasbih</a:t>
            </a:r>
            <a:r>
              <a:rPr lang="en-US" sz="1200" b="0" i="0" kern="1200" dirty="0" smtClean="0">
                <a:solidFill>
                  <a:schemeClr val="tx1"/>
                </a:solidFill>
                <a:effectLst/>
                <a:latin typeface="+mn-lt"/>
                <a:ea typeface="+mn-ea"/>
                <a:cs typeface="+mn-cs"/>
              </a:rPr>
              <a:t> in a correct manner, worship Him and take His message to others.</a:t>
            </a:r>
          </a:p>
          <a:p>
            <a:r>
              <a:rPr lang="en-US" sz="1200" b="0" i="0" kern="1200" dirty="0" smtClean="0">
                <a:solidFill>
                  <a:schemeClr val="tx1"/>
                </a:solidFill>
                <a:effectLst/>
                <a:latin typeface="+mn-lt"/>
                <a:ea typeface="+mn-ea"/>
                <a:cs typeface="+mn-cs"/>
              </a:rPr>
              <a:t> </a:t>
            </a:r>
          </a:p>
          <a:p>
            <a:r>
              <a:rPr lang="en-US" sz="1200" b="0" i="0" kern="1200" dirty="0" smtClean="0">
                <a:solidFill>
                  <a:schemeClr val="tx1"/>
                </a:solidFill>
                <a:effectLst/>
                <a:latin typeface="+mn-lt"/>
                <a:ea typeface="+mn-ea"/>
                <a:cs typeface="+mn-cs"/>
              </a:rPr>
              <a:t>Hudhur asked for special prayers for the Ahmadis of Egypt where a commotion has been raised against us and about a dozen of Ahmadis have been imprisoned. Prayers should be made for their speedy release. They probably think that by imprisoning the Ahmadis they can take their faith away. With the grace of God Ahmadis the world over are very strong in faith and this is what the Egyptian Ahmadis too are telling Hudhur. Initially, they held one Ahmadi lady as well but have now released her. Hudhur said prayers should also be made for Pakistan and the situation there. God has provided us with the means to take the message of the Promised Messiah (on whom be peace) to the world, it is the task of man to avail of it. May God keep everyone safe from every type of trouble and calamity and make them those who turn to Him.</a:t>
            </a:r>
            <a:br>
              <a:rPr lang="en-US" sz="1200" b="0" i="0" kern="1200" dirty="0" smtClean="0">
                <a:solidFill>
                  <a:schemeClr val="tx1"/>
                </a:solidFill>
                <a:effectLst/>
                <a:latin typeface="+mn-lt"/>
                <a:ea typeface="+mn-ea"/>
                <a:cs typeface="+mn-cs"/>
              </a:rPr>
            </a:br>
            <a:r>
              <a:rPr lang="en-US" sz="1200" b="0" i="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17</a:t>
            </a:fld>
            <a:endParaRPr lang="en-US"/>
          </a:p>
        </p:txBody>
      </p:sp>
    </p:spTree>
    <p:extLst>
      <p:ext uri="{BB962C8B-B14F-4D97-AF65-F5344CB8AC3E}">
        <p14:creationId xmlns:p14="http://schemas.microsoft.com/office/powerpoint/2010/main" val="30281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GB" sz="1200" kern="1200" dirty="0" smtClean="0">
                <a:solidFill>
                  <a:schemeClr val="tx1"/>
                </a:solidFill>
                <a:effectLst/>
                <a:latin typeface="+mn-lt"/>
                <a:ea typeface="+mn-ea"/>
                <a:cs typeface="+mn-cs"/>
              </a:rPr>
              <a:t>Hudhur recited the following verses at the start of today’s Friday Sermon and gave a discourse on ultimate triumph of divine communities.</a:t>
            </a:r>
          </a:p>
          <a:p>
            <a:r>
              <a:rPr lang="en-GB" sz="1200" b="1" kern="1200" dirty="0" smtClean="0">
                <a:solidFill>
                  <a:schemeClr val="tx1"/>
                </a:solidFill>
                <a:effectLst/>
                <a:latin typeface="+mn-lt"/>
                <a:ea typeface="+mn-ea"/>
                <a:cs typeface="+mn-cs"/>
              </a:rPr>
              <a:t>‘Out of arrogance in the earth and evil plotting. But the evil plot encompasses none but the authors thereof. Do they then look for anything but </a:t>
            </a:r>
            <a:r>
              <a:rPr lang="en-GB" sz="1200" b="1" i="1" kern="1200" dirty="0" smtClean="0">
                <a:solidFill>
                  <a:schemeClr val="tx1"/>
                </a:solidFill>
                <a:effectLst/>
                <a:latin typeface="+mn-lt"/>
                <a:ea typeface="+mn-ea"/>
                <a:cs typeface="+mn-cs"/>
              </a:rPr>
              <a:t>God’s </a:t>
            </a:r>
            <a:r>
              <a:rPr lang="en-GB" sz="1200" b="1" kern="1200" dirty="0" smtClean="0">
                <a:solidFill>
                  <a:schemeClr val="tx1"/>
                </a:solidFill>
                <a:effectLst/>
                <a:latin typeface="+mn-lt"/>
                <a:ea typeface="+mn-ea"/>
                <a:cs typeface="+mn-cs"/>
              </a:rPr>
              <a:t>way of </a:t>
            </a:r>
            <a:r>
              <a:rPr lang="en-GB" sz="1200" b="1" i="1" kern="1200" dirty="0" smtClean="0">
                <a:solidFill>
                  <a:schemeClr val="tx1"/>
                </a:solidFill>
                <a:effectLst/>
                <a:latin typeface="+mn-lt"/>
                <a:ea typeface="+mn-ea"/>
                <a:cs typeface="+mn-cs"/>
              </a:rPr>
              <a:t>dealing with </a:t>
            </a:r>
            <a:r>
              <a:rPr lang="en-GB" sz="1200" b="1" kern="1200" dirty="0" smtClean="0">
                <a:solidFill>
                  <a:schemeClr val="tx1"/>
                </a:solidFill>
                <a:effectLst/>
                <a:latin typeface="+mn-lt"/>
                <a:ea typeface="+mn-ea"/>
                <a:cs typeface="+mn-cs"/>
              </a:rPr>
              <a:t>the peoples of old? But thou wilt never find any change in the way of Allah; nor wilt thou ever find any alteration in the way of Allah.</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Have they not travelled in the earth and seen how </a:t>
            </a:r>
            <a:r>
              <a:rPr lang="en-US" sz="1200" b="1" i="1" kern="1200" dirty="0" smtClean="0">
                <a:solidFill>
                  <a:schemeClr val="tx1"/>
                </a:solidFill>
                <a:effectLst/>
                <a:latin typeface="+mn-lt"/>
                <a:ea typeface="+mn-ea"/>
                <a:cs typeface="+mn-cs"/>
              </a:rPr>
              <a:t>evil </a:t>
            </a:r>
            <a:r>
              <a:rPr lang="en-US" sz="1200" b="1" kern="1200" dirty="0" smtClean="0">
                <a:solidFill>
                  <a:schemeClr val="tx1"/>
                </a:solidFill>
                <a:effectLst/>
                <a:latin typeface="+mn-lt"/>
                <a:ea typeface="+mn-ea"/>
                <a:cs typeface="+mn-cs"/>
              </a:rPr>
              <a:t>was the end of those who were before them? And they were stronger than they in power. And Allah is not such that anything in the heavens or the earth should frustrate His </a:t>
            </a:r>
            <a:r>
              <a:rPr lang="en-US" sz="1200" b="1" i="1" kern="1200" dirty="0" smtClean="0">
                <a:solidFill>
                  <a:schemeClr val="tx1"/>
                </a:solidFill>
                <a:effectLst/>
                <a:latin typeface="+mn-lt"/>
                <a:ea typeface="+mn-ea"/>
                <a:cs typeface="+mn-cs"/>
              </a:rPr>
              <a:t>plans</a:t>
            </a:r>
            <a:r>
              <a:rPr lang="en-US" sz="1200" b="1" kern="1200" dirty="0" smtClean="0">
                <a:solidFill>
                  <a:schemeClr val="tx1"/>
                </a:solidFill>
                <a:effectLst/>
                <a:latin typeface="+mn-lt"/>
                <a:ea typeface="+mn-ea"/>
                <a:cs typeface="+mn-cs"/>
              </a:rPr>
              <a:t>; verily, He is All-Knowing, All-Powerful.’</a:t>
            </a:r>
            <a:r>
              <a:rPr lang="en-GB" sz="1200" kern="1200" dirty="0" smtClean="0">
                <a:solidFill>
                  <a:schemeClr val="tx1"/>
                </a:solidFill>
                <a:effectLst/>
                <a:latin typeface="+mn-lt"/>
                <a:ea typeface="+mn-ea"/>
                <a:cs typeface="+mn-cs"/>
              </a:rPr>
              <a:t> (35:44-45)</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6B0325F-B4A3-441E-895F-1DD13011846E}" type="slidenum">
              <a:rPr lang="en-US" smtClean="0">
                <a:cs typeface="Arial" charset="0"/>
              </a:rPr>
              <a:pPr fontAlgn="base">
                <a:spcBef>
                  <a:spcPct val="0"/>
                </a:spcBef>
                <a:spcAft>
                  <a:spcPct val="0"/>
                </a:spcAft>
                <a:defRPr/>
              </a:pPr>
              <a:t>3</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that we firmly believe that the Promised Messiah (on whom be peace) was from God as we observe signs of God’s support for him each step of the way as well as fulfilment of Divine promises made to him. We also witness fulfilment of whatever he foretold. This increases our faith. Due to his ardent love for the Holy Prophet (peace and blessings of Allah be on him) God granted him status of prophethood so that he could take the task of the Holy Prophet (peace and blessings of Allah be on him) further. However, this was a prophethood which was not law-bearing and was in a shadow-like capacity and was the pinnacle of being in the </a:t>
            </a:r>
            <a:r>
              <a:rPr lang="en-GB" sz="1200" kern="1200" dirty="0" err="1" smtClean="0">
                <a:solidFill>
                  <a:schemeClr val="tx1"/>
                </a:solidFill>
                <a:effectLst/>
                <a:latin typeface="+mn-lt"/>
                <a:ea typeface="+mn-ea"/>
                <a:cs typeface="+mn-cs"/>
              </a:rPr>
              <a:t>Ummah</a:t>
            </a:r>
            <a:r>
              <a:rPr lang="en-GB" sz="1200" kern="1200" dirty="0" smtClean="0">
                <a:solidFill>
                  <a:schemeClr val="tx1"/>
                </a:solidFill>
                <a:effectLst/>
                <a:latin typeface="+mn-lt"/>
                <a:ea typeface="+mn-ea"/>
                <a:cs typeface="+mn-cs"/>
              </a:rPr>
              <a:t> of the Prophet (peace and blessings of Allah be on him). It is a pity that our opponent </a:t>
            </a:r>
            <a:r>
              <a:rPr lang="en-GB" sz="1200" i="1" kern="1200" dirty="0" err="1" smtClean="0">
                <a:solidFill>
                  <a:schemeClr val="tx1"/>
                </a:solidFill>
                <a:effectLst/>
                <a:latin typeface="+mn-lt"/>
                <a:ea typeface="+mn-ea"/>
                <a:cs typeface="+mn-cs"/>
              </a:rPr>
              <a:t>ulema</a:t>
            </a:r>
            <a:r>
              <a:rPr lang="en-GB" sz="1200" kern="1200" dirty="0" smtClean="0">
                <a:solidFill>
                  <a:schemeClr val="tx1"/>
                </a:solidFill>
                <a:effectLst/>
                <a:latin typeface="+mn-lt"/>
                <a:ea typeface="+mn-ea"/>
                <a:cs typeface="+mn-cs"/>
              </a:rPr>
              <a:t> (religious scholars/leaders) interpret this incorrectly and not only raise voices against it whenever and wherever possible but also harass and persecute us as much as they possibly can and at times exceed all limits in their persecution.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When divine communities progress, their detractors try their utmost to stop their progress by means of force or through the help of supporters whom they deem powerful. At times, they also surreptitiously and cunningly try to take those who have weak faith or who lack Tarbiyyat or adolescents away from the truth. This is why each Ahmadi should increase his or her religious knowledge and be aware of what he or she believes in and why he or she believes it so that they can respond to such covert enemies. In addition, and more importantly, we should pray for our belief because without God’s grace nothing can come to pass. For this, God has taught us a prayer: </a:t>
            </a:r>
            <a:r>
              <a:rPr lang="en-GB" sz="1200" b="1" kern="1200" dirty="0" smtClean="0">
                <a:solidFill>
                  <a:schemeClr val="tx1"/>
                </a:solidFill>
                <a:effectLst/>
                <a:latin typeface="+mn-lt"/>
                <a:ea typeface="+mn-ea"/>
                <a:cs typeface="+mn-cs"/>
              </a:rPr>
              <a:t>‘Our Lord, let not our hearts become perverse after Thou hast guided us; and bestow on us mercy from Thyself; surely, Thou alone art the </a:t>
            </a:r>
            <a:r>
              <a:rPr lang="en-GB" sz="1200" b="1" kern="1200" dirty="0" err="1" smtClean="0">
                <a:solidFill>
                  <a:schemeClr val="tx1"/>
                </a:solidFill>
                <a:effectLst/>
                <a:latin typeface="+mn-lt"/>
                <a:ea typeface="+mn-ea"/>
                <a:cs typeface="+mn-cs"/>
              </a:rPr>
              <a:t>Bestower</a:t>
            </a:r>
            <a:r>
              <a:rPr lang="en-GB" sz="1200" b="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(3:9). Thus one’s belief is safeguarded by God’s mercy alone and this is why a humble person is ever in need of His help, indeed, should be in need of His help. Hudhur said at times people write to him asking that if the prophethood aspect of the Promised Messiah (on whom be peace) is not mentioned in discussions etc. it lessens the hostility. </a:t>
            </a:r>
          </a:p>
          <a:p>
            <a:pPr eaLnBrk="1" hangingPunct="1">
              <a:spcBef>
                <a:spcPct val="0"/>
              </a:spcBef>
            </a:pPr>
            <a:endParaRPr lang="en-GB"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20C19A-478D-4A41-B68A-8867094BFDD6}" type="slidenum">
              <a:rPr lang="en-US" smtClean="0">
                <a:cs typeface="Arial" charset="0"/>
              </a:rPr>
              <a:pPr fontAlgn="base">
                <a:spcBef>
                  <a:spcPct val="0"/>
                </a:spcBef>
                <a:spcAft>
                  <a:spcPct val="0"/>
                </a:spcAft>
                <a:defRPr/>
              </a:pPr>
              <a:t>5</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Explaining Hudhur quoted from the writings of the Promised Messiah (on whom be peace) where he said that one should not be afraid to assert heavenly matters and that it is not the practice of those who follow truth to be fearful. He said that it was his claim that he was a Prophet. He said whoever God has a dialogue with, which is a superior phenomenon than that of others and which includes prophecies in abundance, is called a Prophet. He said this definition fulfilled in his person and that he certainly was a Prophet. However, he said his prophethood was not law-bearing that would cancel Book of God and bring a new book, he said he considered such a claim as </a:t>
            </a:r>
            <a:r>
              <a:rPr lang="en-GB" sz="1200" i="1" kern="1200" dirty="0" err="1" smtClean="0">
                <a:solidFill>
                  <a:schemeClr val="tx1"/>
                </a:solidFill>
                <a:effectLst/>
                <a:latin typeface="+mn-lt"/>
                <a:ea typeface="+mn-ea"/>
                <a:cs typeface="+mn-cs"/>
              </a:rPr>
              <a:t>Kufr</a:t>
            </a:r>
            <a:r>
              <a:rPr lang="en-GB" sz="1200" kern="1200" dirty="0" smtClean="0">
                <a:solidFill>
                  <a:schemeClr val="tx1"/>
                </a:solidFill>
                <a:effectLst/>
                <a:latin typeface="+mn-lt"/>
                <a:ea typeface="+mn-ea"/>
                <a:cs typeface="+mn-cs"/>
              </a:rPr>
              <a:t> (unbelief). He said if he was not called a Prophet, then which other term would distinguish him from others who were recipients of Divine revelation. Hudhur said thus was the open and clear claim of the Promised Messiah (on whom be peace) which was in exact accordance with the prophecy of the Holy Prophet (peace and blessings of Allah be on him) who had said that there would be no Prophet between him and the Messiah, the Mahdi.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6</a:t>
            </a:fld>
            <a:endParaRPr lang="en-US"/>
          </a:p>
        </p:txBody>
      </p:sp>
    </p:spTree>
    <p:extLst>
      <p:ext uri="{BB962C8B-B14F-4D97-AF65-F5344CB8AC3E}">
        <p14:creationId xmlns:p14="http://schemas.microsoft.com/office/powerpoint/2010/main" val="2147245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err="1" smtClean="0">
                <a:solidFill>
                  <a:schemeClr val="tx1"/>
                </a:solidFill>
                <a:effectLst/>
                <a:latin typeface="+mn-lt"/>
                <a:ea typeface="+mn-ea"/>
                <a:cs typeface="+mn-cs"/>
              </a:rPr>
              <a:t>Hudhur</a:t>
            </a:r>
            <a:r>
              <a:rPr lang="en-GB" sz="1200" kern="1200" dirty="0" smtClean="0">
                <a:solidFill>
                  <a:schemeClr val="tx1"/>
                </a:solidFill>
                <a:effectLst/>
                <a:latin typeface="+mn-lt"/>
                <a:ea typeface="+mn-ea"/>
                <a:cs typeface="+mn-cs"/>
              </a:rPr>
              <a:t> said opposition of divine communities always goes on. Many a tyrannical ruler and their multitudes have contended with them before but Godly communities continue to progress. Eventually all the multitudes are finished and God’s decree triumphs. </a:t>
            </a:r>
            <a:r>
              <a:rPr lang="en-GB" sz="1200" b="1"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Allah has decreed: ‘Most surely I will prevail, I and My Messengers.’ Verily, Allah is Powerful, Mighty.’</a:t>
            </a:r>
            <a:r>
              <a:rPr lang="en-US" sz="1200" kern="1200" dirty="0" smtClean="0">
                <a:solidFill>
                  <a:schemeClr val="tx1"/>
                </a:solidFill>
                <a:effectLst/>
                <a:latin typeface="+mn-lt"/>
                <a:ea typeface="+mn-ea"/>
                <a:cs typeface="+mn-cs"/>
              </a:rPr>
              <a:t> (58:22). </a:t>
            </a:r>
            <a:r>
              <a:rPr lang="en-US" sz="1200" kern="1200" dirty="0" err="1" smtClean="0">
                <a:solidFill>
                  <a:schemeClr val="tx1"/>
                </a:solidFill>
                <a:effectLst/>
                <a:latin typeface="+mn-lt"/>
                <a:ea typeface="+mn-ea"/>
                <a:cs typeface="+mn-cs"/>
              </a:rPr>
              <a:t>Hudhur</a:t>
            </a:r>
            <a:r>
              <a:rPr lang="en-US" sz="1200" kern="1200" dirty="0" smtClean="0">
                <a:solidFill>
                  <a:schemeClr val="tx1"/>
                </a:solidFill>
                <a:effectLst/>
                <a:latin typeface="+mn-lt"/>
                <a:ea typeface="+mn-ea"/>
                <a:cs typeface="+mn-cs"/>
              </a:rPr>
              <a:t> said those who think that their throngs and the help of their worldly masters will give them success are in error. The ultimate triumph most certainly belongs to divine communities. No matter how sharp their intellect is in conspiring and making false plans, they cannot contend with God’s decree. And God has thus assured true believers: ‘…</a:t>
            </a:r>
            <a:r>
              <a:rPr lang="en-GB" sz="1200" b="1" kern="1200" dirty="0" smtClean="0">
                <a:solidFill>
                  <a:schemeClr val="tx1"/>
                </a:solidFill>
                <a:effectLst/>
                <a:latin typeface="+mn-lt"/>
                <a:ea typeface="+mn-ea"/>
                <a:cs typeface="+mn-cs"/>
              </a:rPr>
              <a:t>But the evil plot encompasses none but the authors thereof…’</a:t>
            </a:r>
            <a:r>
              <a:rPr lang="en-GB" sz="1200" kern="1200" dirty="0" smtClean="0">
                <a:solidFill>
                  <a:schemeClr val="tx1"/>
                </a:solidFill>
                <a:effectLst/>
                <a:latin typeface="+mn-lt"/>
                <a:ea typeface="+mn-ea"/>
                <a:cs typeface="+mn-cs"/>
              </a:rPr>
              <a:t>. Indeed, </a:t>
            </a:r>
            <a:r>
              <a:rPr lang="en-US" sz="1200" kern="1200" dirty="0" smtClean="0">
                <a:solidFill>
                  <a:schemeClr val="tx1"/>
                </a:solidFill>
                <a:effectLst/>
                <a:latin typeface="+mn-lt"/>
                <a:ea typeface="+mn-ea"/>
                <a:cs typeface="+mn-cs"/>
              </a:rPr>
              <a:t>times come when sacrifices are needed but the final triumph is of a Prophet and his people, this is the way of God and God’s way does not ever change, it will show us the bad ending of the enemy as it did before, just as the verse cited before (35:44) states.</a:t>
            </a:r>
            <a:endParaRPr lang="en-GB" sz="1200" kern="1200" dirty="0" smtClean="0">
              <a:solidFill>
                <a:schemeClr val="tx1"/>
              </a:solidFill>
              <a:effectLst/>
              <a:latin typeface="+mn-lt"/>
              <a:ea typeface="+mn-ea"/>
              <a:cs typeface="+mn-cs"/>
            </a:endParaRP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4A9903E-70C5-42CF-A3D6-01DD4A19044A}" type="slidenum">
              <a:rPr lang="en-US" smtClean="0">
                <a:cs typeface="Arial" charset="0"/>
              </a:rPr>
              <a:pPr fontAlgn="base">
                <a:spcBef>
                  <a:spcPct val="0"/>
                </a:spcBef>
                <a:spcAft>
                  <a:spcPct val="0"/>
                </a:spcAft>
                <a:defRPr/>
              </a:pPr>
              <a:t>7</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said the recent barbaric happening in Indonesia gave the mullah and his coterie audacity to plan a huge rally calling for a complete ban on the Ahmadiyya Community as Muslims. They planned this rally to be hundreds of thousands strong and had made huge preparations. They said they would take their protest to the highest level in government and if not successful, they would remove the head of state from his office. The plan was huge in scale and had the Indonesian Jama’at concerned about the extremist element of it. However, God so willed that only an ordinary rally took place which finished earlier than it was planned to. A few days earlier, government sponsored clergy had decided to hold a convention which was attended by the President of the country and thus God dismissed the other plans. In any case, neither the government sponsored clergy nor the mullah are our friends. God so wills at times, that our opponent parties clash with each other.  We are grateful to the Indonesian government because since then, with the exception of one or two ministers, the stance of the rulers has been good with us.</a:t>
            </a:r>
          </a:p>
          <a:p>
            <a:pPr eaLnBrk="1" hangingPunct="1">
              <a:spcBef>
                <a:spcPct val="0"/>
              </a:spcBef>
            </a:pPr>
            <a:endParaRPr lang="en-GB" dirty="0"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29836A4-5AE3-4996-81FB-ABBD54B4E856}" type="slidenum">
              <a:rPr lang="en-US" smtClean="0">
                <a:cs typeface="Arial" charset="0"/>
              </a:rPr>
              <a:pPr fontAlgn="base">
                <a:spcBef>
                  <a:spcPct val="0"/>
                </a:spcBef>
                <a:spcAft>
                  <a:spcPct val="0"/>
                </a:spcAft>
                <a:defRPr/>
              </a:pPr>
              <a:t>8</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a:t>
            </a:r>
            <a:r>
              <a:rPr lang="en-GB" sz="1200" kern="1200" dirty="0" err="1" smtClean="0">
                <a:solidFill>
                  <a:schemeClr val="tx1"/>
                </a:solidFill>
                <a:effectLst/>
                <a:latin typeface="+mn-lt"/>
                <a:ea typeface="+mn-ea"/>
                <a:cs typeface="+mn-cs"/>
              </a:rPr>
              <a:t>Hudhur</a:t>
            </a:r>
            <a:r>
              <a:rPr lang="en-GB" sz="1200" kern="1200" dirty="0" smtClean="0">
                <a:solidFill>
                  <a:schemeClr val="tx1"/>
                </a:solidFill>
                <a:effectLst/>
                <a:latin typeface="+mn-lt"/>
                <a:ea typeface="+mn-ea"/>
                <a:cs typeface="+mn-cs"/>
              </a:rPr>
              <a:t> said he wished to say that just as after the Lahore martyrdoms we witnessed sincerity of faith emerge in Africa resulting in </a:t>
            </a:r>
            <a:r>
              <a:rPr lang="en-GB" sz="1200" i="1" kern="1200" dirty="0" err="1" smtClean="0">
                <a:solidFill>
                  <a:schemeClr val="tx1"/>
                </a:solidFill>
                <a:effectLst/>
                <a:latin typeface="+mn-lt"/>
                <a:ea typeface="+mn-ea"/>
                <a:cs typeface="+mn-cs"/>
              </a:rPr>
              <a:t>Bai’ats</a:t>
            </a:r>
            <a:r>
              <a:rPr lang="en-GB" sz="1200" kern="1200" dirty="0" smtClean="0">
                <a:solidFill>
                  <a:schemeClr val="tx1"/>
                </a:solidFill>
                <a:effectLst/>
                <a:latin typeface="+mn-lt"/>
                <a:ea typeface="+mn-ea"/>
                <a:cs typeface="+mn-cs"/>
              </a:rPr>
              <a:t>, similarly God has opened ways for pious-natured people after the Indonesian incident. A </a:t>
            </a:r>
            <a:r>
              <a:rPr lang="en-GB" sz="1200" kern="1200" dirty="0" err="1" smtClean="0">
                <a:solidFill>
                  <a:schemeClr val="tx1"/>
                </a:solidFill>
                <a:effectLst/>
                <a:latin typeface="+mn-lt"/>
                <a:ea typeface="+mn-ea"/>
                <a:cs typeface="+mn-cs"/>
              </a:rPr>
              <a:t>murrabi</a:t>
            </a:r>
            <a:r>
              <a:rPr lang="en-GB" sz="1200" kern="1200" dirty="0" smtClean="0">
                <a:solidFill>
                  <a:schemeClr val="tx1"/>
                </a:solidFill>
                <a:effectLst/>
                <a:latin typeface="+mn-lt"/>
                <a:ea typeface="+mn-ea"/>
                <a:cs typeface="+mn-cs"/>
              </a:rPr>
              <a:t> sahib from Africa writes that after seeing video clip of the Indonesian incident he was in an emotional state. By chance a Tabligh session was planned the same day with some local dignitaries and </a:t>
            </a:r>
            <a:r>
              <a:rPr lang="en-GB" sz="1200" i="1" kern="1200" dirty="0" err="1" smtClean="0">
                <a:solidFill>
                  <a:schemeClr val="tx1"/>
                </a:solidFill>
                <a:effectLst/>
                <a:latin typeface="+mn-lt"/>
                <a:ea typeface="+mn-ea"/>
                <a:cs typeface="+mn-cs"/>
              </a:rPr>
              <a:t>ulema</a:t>
            </a:r>
            <a:r>
              <a:rPr lang="en-GB" sz="1200" kern="1200" dirty="0" smtClean="0">
                <a:solidFill>
                  <a:schemeClr val="tx1"/>
                </a:solidFill>
                <a:effectLst/>
                <a:latin typeface="+mn-lt"/>
                <a:ea typeface="+mn-ea"/>
                <a:cs typeface="+mn-cs"/>
              </a:rPr>
              <a:t>. He writes that he put the video clip on at the start of the session and explained the background of the barbaric attack. Hardly a minute of the footage had been seen when one of the imams stood up and started sobbing in the traditional African manner and said if these were Muslims carrying out barbarity in the name of the Holy Prophet (peace and blessings of Allah be on him), then he wished to forsake such Muslims and such an Islam and announced that he was an Ahmadi. Hudhur said the Tabligh session had yet to take place when God enabled one big imam to accept Ahmadiyyat. He later said that he pledged that in recompose of the three martyrdoms he would bring three villages in the fold of Ahmadiyyat. </a:t>
            </a:r>
            <a:r>
              <a:rPr lang="en-GB" sz="1200" kern="1200" dirty="0" err="1" smtClean="0">
                <a:solidFill>
                  <a:schemeClr val="tx1"/>
                </a:solidFill>
                <a:effectLst/>
                <a:latin typeface="+mn-lt"/>
                <a:ea typeface="+mn-ea"/>
                <a:cs typeface="+mn-cs"/>
              </a:rPr>
              <a:t>Hudhur</a:t>
            </a:r>
            <a:r>
              <a:rPr lang="en-GB" sz="1200" kern="1200" dirty="0" smtClean="0">
                <a:solidFill>
                  <a:schemeClr val="tx1"/>
                </a:solidFill>
                <a:effectLst/>
                <a:latin typeface="+mn-lt"/>
                <a:ea typeface="+mn-ea"/>
                <a:cs typeface="+mn-cs"/>
              </a:rPr>
              <a:t> prayed that may God enable him so. </a:t>
            </a:r>
          </a:p>
          <a:p>
            <a:endParaRPr lang="en-GB" dirty="0" smtClean="0"/>
          </a:p>
        </p:txBody>
      </p:sp>
      <p:sp>
        <p:nvSpPr>
          <p:cNvPr id="4" name="Slide Number Placeholder 3"/>
          <p:cNvSpPr>
            <a:spLocks noGrp="1"/>
          </p:cNvSpPr>
          <p:nvPr>
            <p:ph type="sldNum" sz="quarter" idx="5"/>
          </p:nvPr>
        </p:nvSpPr>
        <p:spPr/>
        <p:txBody>
          <a:bodyPr/>
          <a:lstStyle/>
          <a:p>
            <a:pPr>
              <a:defRPr/>
            </a:pPr>
            <a:fld id="{A32AACA9-E159-4DB0-8944-C39BD926CB80}"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Hudhur said whether the enemy plans against us overtly or covertly, let alone frightening those of strong faith, their planning immediately opens the hearts of the pious-natured in favour of Ahmadiyyat and the task that cannot be done by our missionaries in a year is accomplished in a moment. Who indeed is there that can stop God’s work. It is God’s way that His decree triumphs and the oppressors are destroyed. It is a warning from God that if people in earlier times came to a bad ending due to such opposition, today’s God is the same God and these are the promises of the very same All-Powerful God. He says have you not seen the destruction of the earlier people? Hudhur said even today when earthquakes strike they are a cautionary sign for those who pay heed. By stating this in the Holy Qur’an, God enjoined Muslims to have sense. But unfortunately, they have forgotten this warning. God addresses the arrogant and the conceited who are intoxicated in the conceit of their power that their arrogance will come to naught. </a:t>
            </a: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5CFB-692A-4713-9D80-7B9203594BCB}" type="slidenum">
              <a:rPr lang="en-US" smtClean="0">
                <a:cs typeface="Arial" charset="0"/>
              </a:rPr>
              <a:pPr fontAlgn="base">
                <a:spcBef>
                  <a:spcPct val="0"/>
                </a:spcBef>
                <a:spcAft>
                  <a:spcPct val="0"/>
                </a:spcAft>
                <a:defRPr/>
              </a:pPr>
              <a:t>10</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val="043A0D"/>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8498BC-794E-4201-BE4F-17D055A60FA4}" type="datetimeFigureOut">
              <a:rPr lang="en-US" smtClean="0"/>
              <a:pPr/>
              <a:t>3/6/2011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CE37E130-6A78-4555-AC29-F1744791E90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7" r:id="rId2"/>
    <p:sldLayoutId id="2147483758" r:id="rId3"/>
    <p:sldLayoutId id="2147483754" r:id="rId4"/>
    <p:sldLayoutId id="2147483759" r:id="rId5"/>
  </p:sldLayoutIdLst>
  <p:txStyles>
    <p:titleStyle>
      <a:lvl1pPr algn="l" rtl="0" eaLnBrk="0" fontAlgn="base" hangingPunct="0">
        <a:spcBef>
          <a:spcPct val="0"/>
        </a:spcBef>
        <a:spcAft>
          <a:spcPct val="0"/>
        </a:spcAft>
        <a:defRPr sz="3000">
          <a:solidFill>
            <a:srgbClr val="326023"/>
          </a:solidFill>
          <a:latin typeface="+mj-lt"/>
          <a:ea typeface="+mj-ea"/>
          <a:cs typeface="ＭＳ Ｐゴシック"/>
        </a:defRPr>
      </a:lvl1pPr>
      <a:lvl2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val="326023"/>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val="557EB9"/>
          </a:solidFill>
          <a:latin typeface="Arial" charset="0"/>
          <a:ea typeface="ＭＳ Ｐゴシック" pitchFamily="1" charset="-128"/>
        </a:defRPr>
      </a:lvl6pPr>
      <a:lvl7pPr marL="914400" algn="l" rtl="0" eaLnBrk="1" fontAlgn="base" hangingPunct="1">
        <a:spcBef>
          <a:spcPct val="0"/>
        </a:spcBef>
        <a:spcAft>
          <a:spcPct val="0"/>
        </a:spcAft>
        <a:defRPr sz="3000">
          <a:solidFill>
            <a:srgbClr val="557EB9"/>
          </a:solidFill>
          <a:latin typeface="Arial" charset="0"/>
          <a:ea typeface="ＭＳ Ｐゴシック" pitchFamily="1" charset="-128"/>
        </a:defRPr>
      </a:lvl7pPr>
      <a:lvl8pPr marL="1371600" algn="l" rtl="0" eaLnBrk="1" fontAlgn="base" hangingPunct="1">
        <a:spcBef>
          <a:spcPct val="0"/>
        </a:spcBef>
        <a:spcAft>
          <a:spcPct val="0"/>
        </a:spcAft>
        <a:defRPr sz="3000">
          <a:solidFill>
            <a:srgbClr val="557EB9"/>
          </a:solidFill>
          <a:latin typeface="Arial" charset="0"/>
          <a:ea typeface="ＭＳ Ｐゴシック" pitchFamily="1" charset="-128"/>
        </a:defRPr>
      </a:lvl8pPr>
      <a:lvl9pPr marL="1828800" algn="l" rtl="0" eaLnBrk="1" fontAlgn="base" hangingPunct="1">
        <a:spcBef>
          <a:spcPct val="0"/>
        </a:spcBef>
        <a:spcAft>
          <a:spcPct val="0"/>
        </a:spcAft>
        <a:defRPr sz="3000">
          <a:solidFill>
            <a:srgbClr val="557EB9"/>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val="557EB9"/>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val="557EB9"/>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val="557EB9"/>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val="557EB9"/>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val="557EB9"/>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1.jpeg"/><Relationship Id="rId7" Type="http://schemas.openxmlformats.org/officeDocument/2006/relationships/diagramColors" Target="../diagrams/colors10.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5468202" y="3657601"/>
            <a:ext cx="3433549" cy="3013314"/>
          </a:xfrm>
          <a:prstGeom prst="roundRect">
            <a:avLst>
              <a:gd name="adj" fmla="val 8594"/>
            </a:avLst>
          </a:prstGeom>
          <a:solidFill>
            <a:srgbClr val="FFFFFF">
              <a:shade val="85000"/>
            </a:srgb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3" name="Rounded Rectangle 2"/>
          <p:cNvSpPr/>
          <p:nvPr/>
        </p:nvSpPr>
        <p:spPr>
          <a:xfrm>
            <a:off x="914400" y="6172201"/>
            <a:ext cx="4038600" cy="648268"/>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t>Friday Sermon</a:t>
            </a:r>
          </a:p>
          <a:p>
            <a:pPr algn="ctr"/>
            <a:r>
              <a:rPr lang="en-GB" sz="2000" dirty="0" smtClean="0"/>
              <a:t>4</a:t>
            </a:r>
            <a:r>
              <a:rPr lang="en-GB" sz="2000" baseline="30000" dirty="0" smtClean="0"/>
              <a:t>th</a:t>
            </a:r>
            <a:r>
              <a:rPr lang="en-GB" sz="2000" dirty="0" smtClean="0"/>
              <a:t> March 2011 </a:t>
            </a:r>
            <a:endParaRPr lang="en-GB" sz="2000" dirty="0"/>
          </a:p>
        </p:txBody>
      </p:sp>
      <p:sp>
        <p:nvSpPr>
          <p:cNvPr id="9" name="Rounded Rectangle 8"/>
          <p:cNvSpPr/>
          <p:nvPr/>
        </p:nvSpPr>
        <p:spPr>
          <a:xfrm>
            <a:off x="533399" y="275873"/>
            <a:ext cx="4543425" cy="1691432"/>
          </a:xfrm>
          <a:prstGeom prst="roundRect">
            <a:avLst/>
          </a:prstGeom>
          <a:solidFill>
            <a:srgbClr val="043A0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bg1"/>
                </a:solidFill>
                <a:effectLst>
                  <a:outerShdw blurRad="38100" dist="38100" dir="2700000" algn="tl">
                    <a:srgbClr val="000000">
                      <a:alpha val="43137"/>
                    </a:srgbClr>
                  </a:outerShdw>
                </a:effectLst>
              </a:rPr>
              <a:t>Ultimate Triumph of Divine Communities</a:t>
            </a:r>
            <a:endParaRPr lang="en-GB" sz="3200" dirty="0">
              <a:solidFill>
                <a:schemeClr val="bg1"/>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502" b="-1"/>
          <a:stretch/>
        </p:blipFill>
        <p:spPr bwMode="auto">
          <a:xfrm>
            <a:off x="533400" y="2320121"/>
            <a:ext cx="4543425" cy="3699680"/>
          </a:xfrm>
          <a:prstGeom prst="rect">
            <a:avLst/>
          </a:prstGeom>
          <a:no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http://www.alislam.org/friday-sermon/friday-sermon-images/FS-1.jpg"/>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l="17785" t="-1" r="16765" b="19072"/>
          <a:stretch/>
        </p:blipFill>
        <p:spPr bwMode="auto">
          <a:xfrm>
            <a:off x="5468202" y="303169"/>
            <a:ext cx="3218598" cy="3049632"/>
          </a:xfrm>
          <a:prstGeom prst="ellipse">
            <a:avLst/>
          </a:prstGeom>
          <a:solidFill>
            <a:srgbClr val="FFFFFF">
              <a:shade val="85000"/>
            </a:srgbClr>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a:extLst/>
        </p:spPr>
      </p:pic>
    </p:spTree>
    <p:extLst>
      <p:ext uri="{BB962C8B-B14F-4D97-AF65-F5344CB8AC3E}">
        <p14:creationId xmlns:p14="http://schemas.microsoft.com/office/powerpoint/2010/main" val="2243426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eaLnBrk="1" hangingPunct="1">
              <a:defRPr/>
            </a:pPr>
            <a:r>
              <a:rPr lang="en-GB" sz="3600" b="1" u="sng" kern="1200" dirty="0">
                <a:solidFill>
                  <a:schemeClr val="accent2">
                    <a:lumMod val="50000"/>
                  </a:schemeClr>
                </a:solidFill>
                <a:effectLst>
                  <a:outerShdw blurRad="38100" dist="38100" dir="2700000" algn="tl">
                    <a:srgbClr val="000000">
                      <a:alpha val="43137"/>
                    </a:srgbClr>
                  </a:outerShdw>
                </a:effectLst>
              </a:rPr>
              <a:t>God’s </a:t>
            </a:r>
            <a:r>
              <a:rPr lang="en-GB" sz="3600" b="1" u="sng" kern="1200" dirty="0" smtClean="0">
                <a:solidFill>
                  <a:schemeClr val="accent2">
                    <a:lumMod val="50000"/>
                  </a:schemeClr>
                </a:solidFill>
                <a:effectLst>
                  <a:outerShdw blurRad="38100" dist="38100" dir="2700000" algn="tl">
                    <a:srgbClr val="000000">
                      <a:alpha val="43137"/>
                    </a:srgbClr>
                  </a:outerShdw>
                </a:effectLst>
              </a:rPr>
              <a:t>Decree Triumphs </a:t>
            </a:r>
            <a:endParaRPr lang="en-GB" sz="3600" b="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13264826"/>
              </p:ext>
            </p:extLst>
          </p:nvPr>
        </p:nvGraphicFramePr>
        <p:xfrm>
          <a:off x="3505200" y="1600200"/>
          <a:ext cx="5257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ardrop 9"/>
          <p:cNvSpPr/>
          <p:nvPr/>
        </p:nvSpPr>
        <p:spPr>
          <a:xfrm>
            <a:off x="0" y="3657600"/>
            <a:ext cx="3429000" cy="2077403"/>
          </a:xfrm>
          <a:prstGeom prst="teardrop">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dirty="0">
                <a:solidFill>
                  <a:schemeClr val="tx1"/>
                </a:solidFill>
              </a:rPr>
              <a:t>even today </a:t>
            </a:r>
            <a:r>
              <a:rPr lang="en-GB" dirty="0" smtClean="0">
                <a:solidFill>
                  <a:schemeClr val="tx1"/>
                </a:solidFill>
              </a:rPr>
              <a:t>when </a:t>
            </a:r>
            <a:r>
              <a:rPr lang="en-GB" dirty="0">
                <a:solidFill>
                  <a:schemeClr val="tx1"/>
                </a:solidFill>
              </a:rPr>
              <a:t>earthquakes strike they are a cautionary sign for those who pay heed. </a:t>
            </a:r>
          </a:p>
        </p:txBody>
      </p:sp>
      <p:sp>
        <p:nvSpPr>
          <p:cNvPr id="5" name="Rectangle 4"/>
          <p:cNvSpPr/>
          <p:nvPr/>
        </p:nvSpPr>
        <p:spPr>
          <a:xfrm>
            <a:off x="6553200" y="644125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extLst>
      <p:ext uri="{BB962C8B-B14F-4D97-AF65-F5344CB8AC3E}">
        <p14:creationId xmlns:p14="http://schemas.microsoft.com/office/powerpoint/2010/main" val="22799416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38200" y="4648200"/>
            <a:ext cx="7954963" cy="566738"/>
          </a:xfrm>
        </p:spPr>
        <p:txBody>
          <a:bodyPr/>
          <a:lstStyle/>
          <a:p>
            <a:pPr eaLnBrk="1" hangingPunct="1">
              <a:defRPr/>
            </a:pPr>
            <a:r>
              <a:rPr lang="en-GB" sz="3200" b="1" dirty="0" smtClean="0">
                <a:effectLst>
                  <a:outerShdw blurRad="38100" dist="38100" dir="2700000" algn="tl">
                    <a:srgbClr val="000000">
                      <a:alpha val="43137"/>
                    </a:srgbClr>
                  </a:outerShdw>
                </a:effectLst>
              </a:rPr>
              <a:t>Godly </a:t>
            </a:r>
            <a:r>
              <a:rPr lang="en-GB" sz="3200" b="1" dirty="0" smtClean="0">
                <a:effectLst>
                  <a:outerShdw blurRad="38100" dist="38100" dir="2700000" algn="tl">
                    <a:srgbClr val="000000">
                      <a:alpha val="43137"/>
                    </a:srgbClr>
                  </a:outerShdw>
                </a:effectLst>
              </a:rPr>
              <a:t>People</a:t>
            </a:r>
          </a:p>
        </p:txBody>
      </p:sp>
      <p:sp>
        <p:nvSpPr>
          <p:cNvPr id="5" name="Flowchart: Multidocument 4"/>
          <p:cNvSpPr/>
          <p:nvPr/>
        </p:nvSpPr>
        <p:spPr>
          <a:xfrm>
            <a:off x="304800" y="457200"/>
            <a:ext cx="4343400" cy="1517674"/>
          </a:xfrm>
          <a:prstGeom prst="flowChartMultidocument">
            <a:avLst/>
          </a:prstGeom>
          <a:ln>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r>
              <a:rPr lang="en-US" b="1" dirty="0">
                <a:solidFill>
                  <a:schemeClr val="tx1"/>
                </a:solidFill>
              </a:rPr>
              <a:t>And Allah is not such that anything in the heavens or the earth should frustrate His </a:t>
            </a:r>
            <a:r>
              <a:rPr lang="en-US" b="1" i="1" dirty="0">
                <a:solidFill>
                  <a:schemeClr val="tx1"/>
                </a:solidFill>
              </a:rPr>
              <a:t>plans</a:t>
            </a:r>
            <a:r>
              <a:rPr lang="en-US" b="1" dirty="0">
                <a:solidFill>
                  <a:schemeClr val="tx1"/>
                </a:solidFill>
              </a:rPr>
              <a:t>;’</a:t>
            </a:r>
            <a:endParaRPr lang="en-GB" dirty="0">
              <a:solidFill>
                <a:schemeClr val="tx1"/>
              </a:solidFill>
            </a:endParaRPr>
          </a:p>
        </p:txBody>
      </p:sp>
      <p:graphicFrame>
        <p:nvGraphicFramePr>
          <p:cNvPr id="7" name="Diagram 6"/>
          <p:cNvGraphicFramePr/>
          <p:nvPr>
            <p:extLst>
              <p:ext uri="{D42A27DB-BD31-4B8C-83A1-F6EECF244321}">
                <p14:modId xmlns:p14="http://schemas.microsoft.com/office/powerpoint/2010/main" val="690474513"/>
              </p:ext>
            </p:extLst>
          </p:nvPr>
        </p:nvGraphicFramePr>
        <p:xfrm>
          <a:off x="268406" y="2353969"/>
          <a:ext cx="5715000" cy="106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rotWithShape="1">
          <a:blip r:embed="rId8">
            <a:duotone>
              <a:prstClr val="black"/>
              <a:schemeClr val="accent2">
                <a:tint val="45000"/>
                <a:satMod val="400000"/>
              </a:schemeClr>
            </a:duotone>
            <a:extLst>
              <a:ext uri="{28A0092B-C50C-407E-A947-70E740481C1C}">
                <a14:useLocalDpi xmlns:a14="http://schemas.microsoft.com/office/drawing/2010/main" val="0"/>
              </a:ext>
            </a:extLst>
          </a:blip>
          <a:srcRect t="37914"/>
          <a:stretch/>
        </p:blipFill>
        <p:spPr bwMode="auto">
          <a:xfrm>
            <a:off x="5134970" y="457200"/>
            <a:ext cx="35909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Flowchart: Multidocument 8"/>
          <p:cNvSpPr/>
          <p:nvPr/>
        </p:nvSpPr>
        <p:spPr>
          <a:xfrm>
            <a:off x="6154394" y="1968420"/>
            <a:ext cx="2514600" cy="1447800"/>
          </a:xfrm>
          <a:prstGeom prst="flowChartMultidocument">
            <a:avLst/>
          </a:prstGeom>
          <a:ln>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US" b="1" dirty="0">
                <a:solidFill>
                  <a:schemeClr val="tx1"/>
                </a:solidFill>
              </a:rPr>
              <a:t>And they were stronger than they in </a:t>
            </a:r>
            <a:r>
              <a:rPr lang="en-US" b="1" dirty="0" smtClean="0">
                <a:solidFill>
                  <a:schemeClr val="tx1"/>
                </a:solidFill>
              </a:rPr>
              <a:t>power</a:t>
            </a:r>
            <a:endParaRPr lang="en-GB" dirty="0">
              <a:solidFill>
                <a:schemeClr val="tx1"/>
              </a:solidFill>
            </a:endParaRPr>
          </a:p>
        </p:txBody>
      </p:sp>
      <p:sp>
        <p:nvSpPr>
          <p:cNvPr id="10" name="TextBox 9"/>
          <p:cNvSpPr txBox="1">
            <a:spLocks noChangeArrowheads="1"/>
          </p:cNvSpPr>
          <p:nvPr/>
        </p:nvSpPr>
        <p:spPr bwMode="auto">
          <a:xfrm>
            <a:off x="2982037" y="1800544"/>
            <a:ext cx="2652993" cy="369332"/>
          </a:xfrm>
          <a:prstGeom prst="rect">
            <a:avLst/>
          </a:prstGeom>
          <a:noFill/>
          <a:ln w="9525">
            <a:noFill/>
            <a:miter lim="800000"/>
            <a:headEnd/>
            <a:tailEnd/>
          </a:ln>
        </p:spPr>
        <p:txBody>
          <a:bodyPr wrap="square">
            <a:spAutoFit/>
          </a:bodyPr>
          <a:lstStyle/>
          <a:p>
            <a:r>
              <a:rPr lang="en-GB" dirty="0" smtClean="0"/>
              <a:t>Chapter 35 , Verse 45 </a:t>
            </a:r>
            <a:endParaRPr lang="en-GB" dirty="0"/>
          </a:p>
        </p:txBody>
      </p:sp>
      <p:sp>
        <p:nvSpPr>
          <p:cNvPr id="3" name="Rectangle 2"/>
          <p:cNvSpPr/>
          <p:nvPr/>
        </p:nvSpPr>
        <p:spPr>
          <a:xfrm>
            <a:off x="692268" y="5638800"/>
            <a:ext cx="7232532" cy="923330"/>
          </a:xfrm>
          <a:prstGeom prst="rect">
            <a:avLst/>
          </a:prstGeom>
          <a:solidFill>
            <a:srgbClr val="FF6600"/>
          </a:solidFill>
        </p:spPr>
        <p:txBody>
          <a:bodyPr wrap="square">
            <a:spAutoFit/>
          </a:bodyPr>
          <a:lstStyle/>
          <a:p>
            <a:pPr algn="ctr"/>
            <a:r>
              <a:rPr lang="en-US" dirty="0"/>
              <a:t>God has told every Pharaoh-like person and his throngs that their power is nothing compared to God and though apparently weak, Godly people are given power by God. </a:t>
            </a:r>
            <a:endParaRPr lang="en-GB" dirty="0"/>
          </a:p>
        </p:txBody>
      </p:sp>
      <p:grpSp>
        <p:nvGrpSpPr>
          <p:cNvPr id="11" name="Group 10"/>
          <p:cNvGrpSpPr/>
          <p:nvPr/>
        </p:nvGrpSpPr>
        <p:grpSpPr>
          <a:xfrm>
            <a:off x="459358" y="3593342"/>
            <a:ext cx="8075041" cy="1131058"/>
            <a:chOff x="2904" y="35000"/>
            <a:chExt cx="5712095" cy="996538"/>
          </a:xfrm>
          <a:scene3d>
            <a:camera prst="orthographicFront"/>
            <a:lightRig rig="threePt" dir="t">
              <a:rot lat="0" lon="0" rev="7500000"/>
            </a:lightRig>
          </a:scene3d>
        </p:grpSpPr>
        <p:sp>
          <p:nvSpPr>
            <p:cNvPr id="12" name="Rectangle 11"/>
            <p:cNvSpPr/>
            <p:nvPr/>
          </p:nvSpPr>
          <p:spPr>
            <a:xfrm>
              <a:off x="2904" y="35000"/>
              <a:ext cx="5712095" cy="996538"/>
            </a:xfrm>
            <a:prstGeom prst="rect">
              <a:avLst/>
            </a:prstGeom>
            <a:sp3d prstMaterial="plastic">
              <a:bevelT w="127000" h="25400" prst="relaxedInset"/>
            </a:sp3d>
          </p:spPr>
          <p:style>
            <a:lnRef idx="0">
              <a:schemeClr val="lt1">
                <a:hueOff val="0"/>
                <a:satOff val="0"/>
                <a:lumOff val="0"/>
                <a:alphaOff val="0"/>
              </a:schemeClr>
            </a:lnRef>
            <a:fillRef idx="3">
              <a:schemeClr val="accent2">
                <a:shade val="50000"/>
                <a:hueOff val="0"/>
                <a:satOff val="0"/>
                <a:lumOff val="0"/>
                <a:alphaOff val="0"/>
              </a:schemeClr>
            </a:fillRef>
            <a:effectRef idx="2">
              <a:schemeClr val="accent2">
                <a:shade val="50000"/>
                <a:hueOff val="0"/>
                <a:satOff val="0"/>
                <a:lumOff val="0"/>
                <a:alphaOff val="0"/>
              </a:schemeClr>
            </a:effectRef>
            <a:fontRef idx="minor">
              <a:schemeClr val="lt1"/>
            </a:fontRef>
          </p:style>
        </p:sp>
        <p:sp>
          <p:nvSpPr>
            <p:cNvPr id="13" name="Rectangle 12"/>
            <p:cNvSpPr/>
            <p:nvPr/>
          </p:nvSpPr>
          <p:spPr>
            <a:xfrm>
              <a:off x="2904" y="35000"/>
              <a:ext cx="5712095" cy="86226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Aft>
                  <a:spcPct val="35000"/>
                </a:spcAft>
              </a:pPr>
              <a:r>
                <a:rPr lang="en-US" dirty="0">
                  <a:solidFill>
                    <a:schemeClr val="bg1"/>
                  </a:solidFill>
                </a:rPr>
                <a:t>When it comes to the Community of the Promised Messiah (on whom be peace) the contention becomes between Godly people and worldly people and here worldly principles do not work. Here the triumph will be of that side with which God’s support will </a:t>
              </a:r>
              <a:r>
                <a:rPr lang="en-US" dirty="0" smtClean="0">
                  <a:solidFill>
                    <a:schemeClr val="bg1"/>
                  </a:solidFill>
                </a:rPr>
                <a:t>be.</a:t>
              </a:r>
              <a:endParaRPr lang="en-GB" sz="1800" kern="1200" dirty="0">
                <a:solidFill>
                  <a:schemeClr val="bg1"/>
                </a:solidFill>
              </a:endParaRPr>
            </a:p>
          </p:txBody>
        </p:sp>
      </p:grpSp>
      <p:sp>
        <p:nvSpPr>
          <p:cNvPr id="14" name="Rectangle 13"/>
          <p:cNvSpPr/>
          <p:nvPr/>
        </p:nvSpPr>
        <p:spPr>
          <a:xfrm>
            <a:off x="6553200" y="644125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effectLst>
                  <a:outerShdw blurRad="38100" dist="38100" dir="2700000" algn="tl">
                    <a:srgbClr val="000000">
                      <a:alpha val="43137"/>
                    </a:srgbClr>
                  </a:outerShdw>
                </a:effectLst>
              </a:rPr>
              <a:t>Responsibility of </a:t>
            </a:r>
            <a:r>
              <a:rPr lang="en-GB" b="1" u="sng" dirty="0" err="1" smtClean="0">
                <a:effectLst>
                  <a:outerShdw blurRad="38100" dist="38100" dir="2700000" algn="tl">
                    <a:srgbClr val="000000">
                      <a:alpha val="43137"/>
                    </a:srgbClr>
                  </a:outerShdw>
                </a:effectLst>
              </a:rPr>
              <a:t>Ahmadi</a:t>
            </a:r>
            <a:r>
              <a:rPr lang="en-GB" b="1" u="sng" dirty="0" smtClean="0">
                <a:effectLst>
                  <a:outerShdw blurRad="38100" dist="38100" dir="2700000" algn="tl">
                    <a:srgbClr val="000000">
                      <a:alpha val="43137"/>
                    </a:srgbClr>
                  </a:outerShdw>
                </a:effectLst>
              </a:rPr>
              <a:t> Muslims</a:t>
            </a:r>
            <a:endParaRPr lang="en-GB" b="1" u="sng" dirty="0">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8077603"/>
              </p:ext>
            </p:extLst>
          </p:nvPr>
        </p:nvGraphicFramePr>
        <p:xfrm>
          <a:off x="457200" y="1219200"/>
          <a:ext cx="82296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6553200" y="644125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62000" y="4645025"/>
            <a:ext cx="7954963" cy="566738"/>
          </a:xfrm>
        </p:spPr>
        <p:txBody>
          <a:bodyPr/>
          <a:lstStyle/>
          <a:p>
            <a:pPr eaLnBrk="1" hangingPunct="1">
              <a:defRPr/>
            </a:pPr>
            <a:r>
              <a:rPr lang="en-GB" sz="2800" b="1" u="sng" dirty="0" smtClean="0">
                <a:effectLst>
                  <a:outerShdw blurRad="38100" dist="38100" dir="2700000" algn="tl">
                    <a:srgbClr val="000000">
                      <a:alpha val="43137"/>
                    </a:srgbClr>
                  </a:outerShdw>
                </a:effectLst>
              </a:rPr>
              <a:t>Sayings of Promised </a:t>
            </a:r>
            <a:r>
              <a:rPr lang="en-GB" sz="2800" b="1" u="sng" dirty="0" smtClean="0">
                <a:effectLst>
                  <a:outerShdw blurRad="38100" dist="38100" dir="2700000" algn="tl">
                    <a:srgbClr val="000000">
                      <a:alpha val="43137"/>
                    </a:srgbClr>
                  </a:outerShdw>
                </a:effectLst>
              </a:rPr>
              <a:t>Messiah </a:t>
            </a:r>
            <a:r>
              <a:rPr lang="en-GB" sz="2800" b="1" u="sng" dirty="0" smtClean="0">
                <a:effectLst>
                  <a:outerShdw blurRad="38100" dist="38100" dir="2700000" algn="tl">
                    <a:srgbClr val="000000">
                      <a:alpha val="43137"/>
                    </a:srgbClr>
                  </a:outerShdw>
                </a:effectLst>
              </a:rPr>
              <a:t>(as)</a:t>
            </a:r>
          </a:p>
        </p:txBody>
      </p:sp>
      <p:sp>
        <p:nvSpPr>
          <p:cNvPr id="31749" name="TextBox 5"/>
          <p:cNvSpPr txBox="1">
            <a:spLocks noChangeArrowheads="1"/>
          </p:cNvSpPr>
          <p:nvPr/>
        </p:nvSpPr>
        <p:spPr bwMode="auto">
          <a:xfrm>
            <a:off x="6172200" y="6172200"/>
            <a:ext cx="248786" cy="369332"/>
          </a:xfrm>
          <a:prstGeom prst="rect">
            <a:avLst/>
          </a:prstGeom>
          <a:noFill/>
          <a:ln w="9525">
            <a:noFill/>
            <a:miter lim="800000"/>
            <a:headEnd/>
            <a:tailEnd/>
          </a:ln>
        </p:spPr>
        <p:txBody>
          <a:bodyPr wrap="none">
            <a:spAutoFit/>
          </a:bodyPr>
          <a:lstStyle/>
          <a:p>
            <a:r>
              <a:rPr lang="en-GB" dirty="0" smtClean="0"/>
              <a:t> </a:t>
            </a:r>
            <a:endParaRPr lang="en-GB" dirty="0"/>
          </a:p>
        </p:txBody>
      </p:sp>
      <p:sp>
        <p:nvSpPr>
          <p:cNvPr id="7" name="Content Placeholder 3"/>
          <p:cNvSpPr txBox="1">
            <a:spLocks/>
          </p:cNvSpPr>
          <p:nvPr/>
        </p:nvSpPr>
        <p:spPr>
          <a:xfrm>
            <a:off x="152400" y="914400"/>
            <a:ext cx="2895600" cy="3534567"/>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bg1"/>
                </a:solidFill>
                <a:latin typeface="Berlin Sans FB" pitchFamily="34" charset="0"/>
              </a:rPr>
              <a:t>‘God will break the arrogance of the arrogant</a:t>
            </a:r>
            <a:r>
              <a:rPr lang="en-US" i="1" dirty="0">
                <a:solidFill>
                  <a:schemeClr val="bg1"/>
                </a:solidFill>
                <a:latin typeface="Berlin Sans FB" pitchFamily="34" charset="0"/>
              </a:rPr>
              <a:t> </a:t>
            </a:r>
            <a:r>
              <a:rPr lang="en-US" i="1" dirty="0" err="1">
                <a:solidFill>
                  <a:schemeClr val="bg1"/>
                </a:solidFill>
                <a:latin typeface="Berlin Sans FB" pitchFamily="34" charset="0"/>
              </a:rPr>
              <a:t>maulwis</a:t>
            </a:r>
            <a:r>
              <a:rPr lang="en-US" dirty="0">
                <a:solidFill>
                  <a:schemeClr val="bg1"/>
                </a:solidFill>
                <a:latin typeface="Berlin Sans FB" pitchFamily="34" charset="0"/>
              </a:rPr>
              <a:t>’ and ‘the truth of an especially loyal person of God reaches God in such </a:t>
            </a:r>
            <a:r>
              <a:rPr lang="en-US" dirty="0" smtClean="0">
                <a:solidFill>
                  <a:schemeClr val="bg1"/>
                </a:solidFill>
                <a:latin typeface="Berlin Sans FB" pitchFamily="34" charset="0"/>
              </a:rPr>
              <a:t>abundance </a:t>
            </a:r>
            <a:r>
              <a:rPr lang="en-US" dirty="0">
                <a:solidFill>
                  <a:schemeClr val="bg1"/>
                </a:solidFill>
                <a:latin typeface="Berlin Sans FB" pitchFamily="34" charset="0"/>
              </a:rPr>
              <a:t>that the worldly blind cannot see it’.</a:t>
            </a:r>
            <a:endParaRPr lang="en-GB" dirty="0" smtClean="0">
              <a:solidFill>
                <a:schemeClr val="bg1"/>
              </a:solidFill>
              <a:latin typeface="Berlin Sans FB" pitchFamily="34" charset="0"/>
            </a:endParaRPr>
          </a:p>
        </p:txBody>
      </p:sp>
      <p:sp>
        <p:nvSpPr>
          <p:cNvPr id="9" name="Content Placeholder 3"/>
          <p:cNvSpPr txBox="1">
            <a:spLocks/>
          </p:cNvSpPr>
          <p:nvPr/>
        </p:nvSpPr>
        <p:spPr>
          <a:xfrm>
            <a:off x="3490272" y="1371599"/>
            <a:ext cx="2529528" cy="3077367"/>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bg1"/>
                </a:solidFill>
                <a:latin typeface="Berlin Sans FB" pitchFamily="34" charset="0"/>
              </a:rPr>
              <a:t>‘O’ people, understand that I have that Hand in my hand </a:t>
            </a:r>
            <a:r>
              <a:rPr lang="en-US" dirty="0" smtClean="0">
                <a:solidFill>
                  <a:schemeClr val="bg1"/>
                </a:solidFill>
                <a:latin typeface="Berlin Sans FB" pitchFamily="34" charset="0"/>
              </a:rPr>
              <a:t>which will </a:t>
            </a:r>
            <a:r>
              <a:rPr lang="en-US" dirty="0">
                <a:solidFill>
                  <a:schemeClr val="bg1"/>
                </a:solidFill>
                <a:latin typeface="Berlin Sans FB" pitchFamily="34" charset="0"/>
              </a:rPr>
              <a:t>be sincere to me till the very end.’</a:t>
            </a:r>
            <a:endParaRPr lang="en-GB" dirty="0" smtClean="0">
              <a:solidFill>
                <a:schemeClr val="bg1"/>
              </a:solidFill>
              <a:latin typeface="Berlin Sans FB" pitchFamily="34" charset="0"/>
            </a:endParaRPr>
          </a:p>
        </p:txBody>
      </p:sp>
      <p:sp>
        <p:nvSpPr>
          <p:cNvPr id="11" name="Content Placeholder 3"/>
          <p:cNvSpPr txBox="1">
            <a:spLocks/>
          </p:cNvSpPr>
          <p:nvPr/>
        </p:nvSpPr>
        <p:spPr>
          <a:xfrm>
            <a:off x="6629400" y="2085833"/>
            <a:ext cx="2362200" cy="2391567"/>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bg1"/>
                </a:solidFill>
                <a:latin typeface="Berlin Sans FB" pitchFamily="34" charset="0"/>
              </a:rPr>
              <a:t>‘If you hide your testimony, then a time will soon come that stones will bear testimony for me.’ </a:t>
            </a:r>
            <a:endParaRPr lang="en-GB" dirty="0" smtClean="0">
              <a:solidFill>
                <a:schemeClr val="bg1"/>
              </a:solidFill>
              <a:latin typeface="Berlin Sans FB" pitchFamily="34" charset="0"/>
            </a:endParaRPr>
          </a:p>
        </p:txBody>
      </p:sp>
      <p:sp>
        <p:nvSpPr>
          <p:cNvPr id="8" name="Rectangle 7"/>
          <p:cNvSpPr/>
          <p:nvPr/>
        </p:nvSpPr>
        <p:spPr>
          <a:xfrm>
            <a:off x="6498892" y="5833646"/>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1126" y="127379"/>
            <a:ext cx="1637731"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2471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62000" y="4645025"/>
            <a:ext cx="7954963" cy="566738"/>
          </a:xfrm>
        </p:spPr>
        <p:txBody>
          <a:bodyPr/>
          <a:lstStyle/>
          <a:p>
            <a:pPr eaLnBrk="1" hangingPunct="1">
              <a:defRPr/>
            </a:pPr>
            <a:r>
              <a:rPr lang="en-GB" sz="2800" b="1" u="sng" dirty="0" smtClean="0">
                <a:effectLst>
                  <a:outerShdw blurRad="38100" dist="38100" dir="2700000" algn="tl">
                    <a:srgbClr val="000000">
                      <a:alpha val="43137"/>
                    </a:srgbClr>
                  </a:outerShdw>
                </a:effectLst>
              </a:rPr>
              <a:t>S</a:t>
            </a:r>
          </a:p>
        </p:txBody>
      </p:sp>
      <p:sp>
        <p:nvSpPr>
          <p:cNvPr id="31749" name="TextBox 5"/>
          <p:cNvSpPr txBox="1">
            <a:spLocks noChangeArrowheads="1"/>
          </p:cNvSpPr>
          <p:nvPr/>
        </p:nvSpPr>
        <p:spPr bwMode="auto">
          <a:xfrm>
            <a:off x="6172200" y="6172200"/>
            <a:ext cx="248786" cy="369332"/>
          </a:xfrm>
          <a:prstGeom prst="rect">
            <a:avLst/>
          </a:prstGeom>
          <a:noFill/>
          <a:ln w="9525">
            <a:noFill/>
            <a:miter lim="800000"/>
            <a:headEnd/>
            <a:tailEnd/>
          </a:ln>
        </p:spPr>
        <p:txBody>
          <a:bodyPr wrap="none">
            <a:spAutoFit/>
          </a:bodyPr>
          <a:lstStyle/>
          <a:p>
            <a:r>
              <a:rPr lang="en-GB" dirty="0" smtClean="0"/>
              <a:t> </a:t>
            </a:r>
            <a:endParaRPr lang="en-GB" dirty="0"/>
          </a:p>
        </p:txBody>
      </p:sp>
      <p:sp>
        <p:nvSpPr>
          <p:cNvPr id="7" name="Content Placeholder 3"/>
          <p:cNvSpPr txBox="1">
            <a:spLocks/>
          </p:cNvSpPr>
          <p:nvPr/>
        </p:nvSpPr>
        <p:spPr>
          <a:xfrm>
            <a:off x="152400" y="304800"/>
            <a:ext cx="3048001" cy="4953000"/>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latin typeface="Berlin Sans FB" pitchFamily="34" charset="0"/>
              </a:rPr>
              <a:t>‘It is wrong to assume that the Promised Messiah will descend from the sky. Remember, no one will descend from the sky, all our opponents who are alive today will all die and none of them will witness Jesus, son of Mary descend from the </a:t>
            </a:r>
            <a:r>
              <a:rPr lang="en-US" dirty="0" smtClean="0">
                <a:latin typeface="Berlin Sans FB" pitchFamily="34" charset="0"/>
              </a:rPr>
              <a:t>sky. </a:t>
            </a:r>
            <a:endParaRPr lang="en-GB" dirty="0" smtClean="0">
              <a:solidFill>
                <a:schemeClr val="bg1"/>
              </a:solidFill>
              <a:latin typeface="Berlin Sans FB" pitchFamily="34" charset="0"/>
            </a:endParaRPr>
          </a:p>
        </p:txBody>
      </p:sp>
      <p:sp>
        <p:nvSpPr>
          <p:cNvPr id="9" name="Content Placeholder 3"/>
          <p:cNvSpPr txBox="1">
            <a:spLocks/>
          </p:cNvSpPr>
          <p:nvPr/>
        </p:nvSpPr>
        <p:spPr>
          <a:xfrm>
            <a:off x="2823238" y="647720"/>
            <a:ext cx="3629593" cy="5693266"/>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smtClean="0"/>
              <a:t>.</a:t>
            </a:r>
            <a:r>
              <a:rPr lang="en-US" dirty="0" smtClean="0">
                <a:latin typeface="Berlin Sans FB" pitchFamily="34" charset="0"/>
              </a:rPr>
              <a:t>Then </a:t>
            </a:r>
            <a:r>
              <a:rPr lang="en-US" dirty="0">
                <a:latin typeface="Berlin Sans FB" pitchFamily="34" charset="0"/>
              </a:rPr>
              <a:t>their surviving children will also die and none among them will witness Jesus, son of Mary descend from the sky. Then children of their children will die and they too will not witness son of Mary descend from the </a:t>
            </a:r>
            <a:r>
              <a:rPr lang="en-US" dirty="0" smtClean="0">
                <a:latin typeface="Berlin Sans FB" pitchFamily="34" charset="0"/>
              </a:rPr>
              <a:t>sky</a:t>
            </a:r>
            <a:r>
              <a:rPr lang="en-US" dirty="0">
                <a:latin typeface="Berlin Sans FB" pitchFamily="34" charset="0"/>
              </a:rPr>
              <a:t> . This is when God will make their hearts anxious that the time of final triumph has passed, the world has changed but Mary’s son Jesus has not yet descended from the sky. </a:t>
            </a:r>
            <a:endParaRPr lang="en-GB" dirty="0" smtClean="0">
              <a:solidFill>
                <a:schemeClr val="bg1"/>
              </a:solidFill>
              <a:latin typeface="Berlin Sans FB" pitchFamily="34" charset="0"/>
            </a:endParaRPr>
          </a:p>
        </p:txBody>
      </p:sp>
      <p:sp>
        <p:nvSpPr>
          <p:cNvPr id="11" name="Content Placeholder 3"/>
          <p:cNvSpPr txBox="1">
            <a:spLocks/>
          </p:cNvSpPr>
          <p:nvPr/>
        </p:nvSpPr>
        <p:spPr>
          <a:xfrm>
            <a:off x="6019800" y="2514600"/>
            <a:ext cx="3352800" cy="4219433"/>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smtClean="0">
                <a:latin typeface="Berlin Sans FB" pitchFamily="34" charset="0"/>
              </a:rPr>
              <a:t>This </a:t>
            </a:r>
            <a:r>
              <a:rPr lang="en-US" dirty="0">
                <a:latin typeface="Berlin Sans FB" pitchFamily="34" charset="0"/>
              </a:rPr>
              <a:t>is when the intellectuals will be wary of this creed. And three centuries from this day would not have completed when those who await Jesus, be it Muslims or Christians, badly discouraged and dismayed, will abandon this false creed. And there will be only one religion in the world and one leader.’ </a:t>
            </a:r>
            <a:endParaRPr lang="en-GB" dirty="0">
              <a:latin typeface="Berlin Sans FB" pitchFamily="34" charset="0"/>
            </a:endParaRPr>
          </a:p>
          <a:p>
            <a:pPr algn="ctr">
              <a:defRPr/>
            </a:pPr>
            <a:endParaRPr lang="en-GB" dirty="0" smtClean="0">
              <a:solidFill>
                <a:schemeClr val="bg1"/>
              </a:solidFill>
              <a:latin typeface="Berlin Sans FB" pitchFamily="34" charset="0"/>
            </a:endParaRPr>
          </a:p>
        </p:txBody>
      </p:sp>
      <p:sp>
        <p:nvSpPr>
          <p:cNvPr id="8" name="Rectangle 7"/>
          <p:cNvSpPr/>
          <p:nvPr/>
        </p:nvSpPr>
        <p:spPr>
          <a:xfrm>
            <a:off x="311623" y="600243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159" y="152400"/>
            <a:ext cx="1872390" cy="2177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0201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GB" sz="3600" b="1" u="sng" dirty="0" smtClean="0">
                <a:solidFill>
                  <a:schemeClr val="accent2">
                    <a:lumMod val="50000"/>
                  </a:schemeClr>
                </a:solidFill>
                <a:effectLst>
                  <a:outerShdw blurRad="38100" dist="38100" dir="2700000" algn="tl">
                    <a:srgbClr val="000000">
                      <a:alpha val="43137"/>
                    </a:srgbClr>
                  </a:outerShdw>
                </a:effectLst>
              </a:rPr>
              <a:t>Great signs in favour of </a:t>
            </a:r>
            <a:r>
              <a:rPr lang="en-GB" sz="3600" b="1" u="sng" dirty="0" err="1" smtClean="0">
                <a:solidFill>
                  <a:schemeClr val="accent2">
                    <a:lumMod val="50000"/>
                  </a:schemeClr>
                </a:solidFill>
                <a:effectLst>
                  <a:outerShdw blurRad="38100" dist="38100" dir="2700000" algn="tl">
                    <a:srgbClr val="000000">
                      <a:alpha val="43137"/>
                    </a:srgbClr>
                  </a:outerShdw>
                </a:effectLst>
              </a:rPr>
              <a:t>Ahmadiyyat</a:t>
            </a:r>
            <a:endParaRPr lang="en-GB" sz="3600" b="1" u="sng" dirty="0">
              <a:solidFill>
                <a:schemeClr val="accent2">
                  <a:lumMod val="50000"/>
                </a:schemeClr>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82925747"/>
              </p:ext>
            </p:extLst>
          </p:nvPr>
        </p:nvGraphicFramePr>
        <p:xfrm>
          <a:off x="457200" y="1600200"/>
          <a:ext cx="84582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3"/>
          <p:cNvSpPr/>
          <p:nvPr/>
        </p:nvSpPr>
        <p:spPr>
          <a:xfrm>
            <a:off x="6553200" y="644125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extLst>
      <p:ext uri="{BB962C8B-B14F-4D97-AF65-F5344CB8AC3E}">
        <p14:creationId xmlns:p14="http://schemas.microsoft.com/office/powerpoint/2010/main" val="925914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Placeholder 3"/>
          <p:cNvSpPr>
            <a:spLocks noGrp="1"/>
          </p:cNvSpPr>
          <p:nvPr>
            <p:ph type="body" sz="quarter" idx="14"/>
          </p:nvPr>
        </p:nvSpPr>
        <p:spPr>
          <a:xfrm>
            <a:off x="1447800" y="4645025"/>
            <a:ext cx="7696200" cy="566738"/>
          </a:xfrm>
        </p:spPr>
        <p:txBody>
          <a:bodyPr/>
          <a:lstStyle/>
          <a:p>
            <a:pPr eaLnBrk="1" hangingPunct="1"/>
            <a:r>
              <a:rPr lang="en-GB" sz="2000" dirty="0" smtClean="0"/>
              <a:t>The sad news of demise of </a:t>
            </a:r>
            <a:r>
              <a:rPr lang="en-US" sz="2000" kern="1200" dirty="0"/>
              <a:t>Imam sahib from </a:t>
            </a:r>
            <a:r>
              <a:rPr lang="en-US" sz="2000" kern="1200" dirty="0" smtClean="0"/>
              <a:t>Morocco. </a:t>
            </a:r>
            <a:endParaRPr lang="en-GB" sz="2000" dirty="0" smtClean="0"/>
          </a:p>
        </p:txBody>
      </p:sp>
      <p:sp>
        <p:nvSpPr>
          <p:cNvPr id="6" name="Rectangle 5"/>
          <p:cNvSpPr/>
          <p:nvPr/>
        </p:nvSpPr>
        <p:spPr>
          <a:xfrm>
            <a:off x="1371600" y="457200"/>
            <a:ext cx="6553200" cy="3139321"/>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buFont typeface="Wingdings" pitchFamily="2" charset="2"/>
              <a:buChar char="§"/>
              <a:defRPr/>
            </a:pPr>
            <a:r>
              <a:rPr lang="en-US" dirty="0" smtClean="0">
                <a:solidFill>
                  <a:schemeClr val="tx1"/>
                </a:solidFill>
              </a:rPr>
              <a:t>He </a:t>
            </a:r>
            <a:r>
              <a:rPr lang="en-US" dirty="0">
                <a:solidFill>
                  <a:schemeClr val="tx1"/>
                </a:solidFill>
              </a:rPr>
              <a:t>took his </a:t>
            </a:r>
            <a:r>
              <a:rPr lang="en-US" i="1" dirty="0" err="1">
                <a:solidFill>
                  <a:schemeClr val="tx1"/>
                </a:solidFill>
              </a:rPr>
              <a:t>Bai’at</a:t>
            </a:r>
            <a:r>
              <a:rPr lang="en-US" dirty="0">
                <a:solidFill>
                  <a:schemeClr val="tx1"/>
                </a:solidFill>
              </a:rPr>
              <a:t> in 2002 and was a scholarly person. </a:t>
            </a:r>
            <a:endParaRPr lang="en-GB" dirty="0"/>
          </a:p>
          <a:p>
            <a:pPr fontAlgn="auto">
              <a:spcBef>
                <a:spcPts val="0"/>
              </a:spcBef>
              <a:spcAft>
                <a:spcPts val="0"/>
              </a:spcAft>
              <a:buFont typeface="Wingdings" pitchFamily="2" charset="2"/>
              <a:buChar char="§"/>
              <a:defRPr/>
            </a:pPr>
            <a:endParaRPr lang="en-GB" dirty="0"/>
          </a:p>
          <a:p>
            <a:pPr fontAlgn="auto">
              <a:spcBef>
                <a:spcPts val="0"/>
              </a:spcBef>
              <a:spcAft>
                <a:spcPts val="0"/>
              </a:spcAft>
              <a:buFont typeface="Wingdings" pitchFamily="2" charset="2"/>
              <a:buChar char="§"/>
              <a:defRPr/>
            </a:pPr>
            <a:r>
              <a:rPr lang="en-US" dirty="0" smtClean="0">
                <a:solidFill>
                  <a:schemeClr val="tx1"/>
                </a:solidFill>
              </a:rPr>
              <a:t>He </a:t>
            </a:r>
            <a:r>
              <a:rPr lang="en-US" dirty="0">
                <a:solidFill>
                  <a:schemeClr val="tx1"/>
                </a:solidFill>
              </a:rPr>
              <a:t>came into </a:t>
            </a:r>
            <a:r>
              <a:rPr lang="en-US" dirty="0" err="1">
                <a:solidFill>
                  <a:schemeClr val="tx1"/>
                </a:solidFill>
              </a:rPr>
              <a:t>Ahmadiyyat</a:t>
            </a:r>
            <a:r>
              <a:rPr lang="en-US" dirty="0">
                <a:solidFill>
                  <a:schemeClr val="tx1"/>
                </a:solidFill>
              </a:rPr>
              <a:t> after reading the Promised Messiah’s (on whom be peace) book ‘</a:t>
            </a:r>
            <a:r>
              <a:rPr lang="en-US" dirty="0" err="1">
                <a:solidFill>
                  <a:schemeClr val="tx1"/>
                </a:solidFill>
              </a:rPr>
              <a:t>Ijazul</a:t>
            </a:r>
            <a:r>
              <a:rPr lang="en-US" dirty="0">
                <a:solidFill>
                  <a:schemeClr val="tx1"/>
                </a:solidFill>
              </a:rPr>
              <a:t> </a:t>
            </a:r>
            <a:r>
              <a:rPr lang="en-US" dirty="0" err="1">
                <a:solidFill>
                  <a:schemeClr val="tx1"/>
                </a:solidFill>
              </a:rPr>
              <a:t>Masih</a:t>
            </a:r>
            <a:r>
              <a:rPr lang="en-US" dirty="0">
                <a:solidFill>
                  <a:schemeClr val="tx1"/>
                </a:solidFill>
              </a:rPr>
              <a:t>’. </a:t>
            </a:r>
            <a:r>
              <a:rPr lang="en-GB" dirty="0" smtClean="0"/>
              <a:t> </a:t>
            </a:r>
            <a:endParaRPr lang="en-GB" dirty="0"/>
          </a:p>
          <a:p>
            <a:pPr fontAlgn="auto">
              <a:spcBef>
                <a:spcPts val="0"/>
              </a:spcBef>
              <a:spcAft>
                <a:spcPts val="0"/>
              </a:spcAft>
              <a:buFont typeface="Wingdings" pitchFamily="2" charset="2"/>
              <a:buChar char="§"/>
              <a:defRPr/>
            </a:pPr>
            <a:endParaRPr lang="en-GB" dirty="0"/>
          </a:p>
          <a:p>
            <a:pPr fontAlgn="auto">
              <a:spcBef>
                <a:spcPts val="0"/>
              </a:spcBef>
              <a:spcAft>
                <a:spcPts val="0"/>
              </a:spcAft>
              <a:buFont typeface="Wingdings" pitchFamily="2" charset="2"/>
              <a:buChar char="§"/>
              <a:defRPr/>
            </a:pPr>
            <a:r>
              <a:rPr lang="en-US" dirty="0">
                <a:solidFill>
                  <a:schemeClr val="tx1"/>
                </a:solidFill>
              </a:rPr>
              <a:t>He had a great bond with </a:t>
            </a:r>
            <a:r>
              <a:rPr lang="en-US" dirty="0" err="1">
                <a:solidFill>
                  <a:schemeClr val="tx1"/>
                </a:solidFill>
              </a:rPr>
              <a:t>Khilafat</a:t>
            </a:r>
            <a:r>
              <a:rPr lang="en-US" dirty="0">
                <a:solidFill>
                  <a:schemeClr val="tx1"/>
                </a:solidFill>
              </a:rPr>
              <a:t> and was in the process of handwriting the Holy Qur’an which he had said he would present to </a:t>
            </a:r>
            <a:r>
              <a:rPr lang="en-US" dirty="0" err="1" smtClean="0">
                <a:solidFill>
                  <a:schemeClr val="tx1"/>
                </a:solidFill>
              </a:rPr>
              <a:t>Hudhur</a:t>
            </a:r>
            <a:r>
              <a:rPr lang="en-US" dirty="0" smtClean="0">
                <a:solidFill>
                  <a:schemeClr val="tx1"/>
                </a:solidFill>
              </a:rPr>
              <a:t>.</a:t>
            </a:r>
            <a:endParaRPr lang="en-GB" dirty="0"/>
          </a:p>
          <a:p>
            <a:pPr fontAlgn="auto">
              <a:spcBef>
                <a:spcPts val="0"/>
              </a:spcBef>
              <a:spcAft>
                <a:spcPts val="0"/>
              </a:spcAft>
              <a:buFont typeface="Wingdings" pitchFamily="2" charset="2"/>
              <a:buChar char="§"/>
              <a:defRPr/>
            </a:pPr>
            <a:endParaRPr lang="en-GB" dirty="0"/>
          </a:p>
          <a:p>
            <a:pPr fontAlgn="auto">
              <a:spcBef>
                <a:spcPts val="0"/>
              </a:spcBef>
              <a:spcAft>
                <a:spcPts val="0"/>
              </a:spcAft>
              <a:buFont typeface="Wingdings" pitchFamily="2" charset="2"/>
              <a:buChar char="§"/>
              <a:defRPr/>
            </a:pPr>
            <a:r>
              <a:rPr lang="en-US" dirty="0">
                <a:solidFill>
                  <a:schemeClr val="tx1"/>
                </a:solidFill>
              </a:rPr>
              <a:t>He donated all his savings to the collection for Strasbourg mosque. </a:t>
            </a:r>
            <a:endParaRPr lang="en-GB" dirty="0"/>
          </a:p>
        </p:txBody>
      </p:sp>
      <p:sp>
        <p:nvSpPr>
          <p:cNvPr id="8" name="Wave 7"/>
          <p:cNvSpPr/>
          <p:nvPr/>
        </p:nvSpPr>
        <p:spPr>
          <a:xfrm>
            <a:off x="228600" y="4953000"/>
            <a:ext cx="7239000" cy="1676400"/>
          </a:xfrm>
          <a:prstGeom prst="wave">
            <a:avLst>
              <a:gd name="adj1" fmla="val 12500"/>
              <a:gd name="adj2" fmla="val 75"/>
            </a:avLst>
          </a:prstGeom>
          <a:solidFill>
            <a:schemeClr val="bg1">
              <a:lumMod val="75000"/>
            </a:schemeClr>
          </a:solidFill>
          <a:ln/>
        </p:spPr>
        <p:style>
          <a:lnRef idx="1">
            <a:schemeClr val="dk1"/>
          </a:lnRef>
          <a:fillRef idx="2">
            <a:schemeClr val="dk1"/>
          </a:fillRef>
          <a:effectRef idx="1">
            <a:schemeClr val="dk1"/>
          </a:effectRef>
          <a:fontRef idx="minor">
            <a:schemeClr val="dk1"/>
          </a:fontRef>
        </p:style>
        <p:txBody>
          <a:bodyPr anchor="ctr"/>
          <a:lstStyle/>
          <a:p>
            <a:pPr algn="ctr">
              <a:defRPr/>
            </a:pPr>
            <a:r>
              <a:rPr lang="en-US" dirty="0" smtClean="0">
                <a:solidFill>
                  <a:schemeClr val="tx1"/>
                </a:solidFill>
              </a:rPr>
              <a:t>May </a:t>
            </a:r>
            <a:r>
              <a:rPr lang="en-US" dirty="0">
                <a:solidFill>
                  <a:schemeClr val="tx1"/>
                </a:solidFill>
              </a:rPr>
              <a:t>God forgive him and elevate his station in Paradise and may God open the hearts of his offspring and relatives who are not </a:t>
            </a:r>
            <a:r>
              <a:rPr lang="en-US" dirty="0" err="1" smtClean="0">
                <a:solidFill>
                  <a:schemeClr val="tx1"/>
                </a:solidFill>
              </a:rPr>
              <a:t>Ahmadis</a:t>
            </a:r>
            <a:r>
              <a:rPr lang="en-US" dirty="0" smtClean="0">
                <a:solidFill>
                  <a:schemeClr val="tx1"/>
                </a:solidFill>
              </a:rPr>
              <a:t>.</a:t>
            </a:r>
            <a:endParaRPr lang="en-GB" dirty="0"/>
          </a:p>
        </p:txBody>
      </p:sp>
      <p:sp>
        <p:nvSpPr>
          <p:cNvPr id="2" name="Rounded Rectangle 1"/>
          <p:cNvSpPr/>
          <p:nvPr/>
        </p:nvSpPr>
        <p:spPr>
          <a:xfrm>
            <a:off x="1828800" y="3810000"/>
            <a:ext cx="5334000" cy="4572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1"/>
                </a:solidFill>
              </a:rPr>
              <a:t>Hudhur</a:t>
            </a:r>
            <a:r>
              <a:rPr lang="en-US" dirty="0" smtClean="0">
                <a:solidFill>
                  <a:schemeClr val="tx1"/>
                </a:solidFill>
              </a:rPr>
              <a:t> </a:t>
            </a:r>
            <a:r>
              <a:rPr lang="en-US" dirty="0">
                <a:solidFill>
                  <a:schemeClr val="tx1"/>
                </a:solidFill>
              </a:rPr>
              <a:t>(aba) lead his funeral prayers in absentia.</a:t>
            </a:r>
            <a:endParaRPr lang="en-GB" dirty="0"/>
          </a:p>
          <a:p>
            <a:pPr algn="ctr"/>
            <a:endParaRPr lang="en-GB" dirty="0"/>
          </a:p>
        </p:txBody>
      </p:sp>
      <p:sp>
        <p:nvSpPr>
          <p:cNvPr id="10" name="Rectangle 9"/>
          <p:cNvSpPr/>
          <p:nvPr/>
        </p:nvSpPr>
        <p:spPr>
          <a:xfrm>
            <a:off x="6553200" y="644125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armichael\Documents\Downloads\Huzur dua.jpg"/>
          <p:cNvPicPr>
            <a:picLocks noChangeAspect="1" noChangeArrowheads="1"/>
          </p:cNvPicPr>
          <p:nvPr/>
        </p:nvPicPr>
        <p:blipFill>
          <a:blip r:embed="rId3" cstate="print"/>
          <a:srcRect/>
          <a:stretch>
            <a:fillRect/>
          </a:stretch>
        </p:blipFill>
        <p:spPr bwMode="auto">
          <a:xfrm>
            <a:off x="533400" y="533400"/>
            <a:ext cx="3048000" cy="4267200"/>
          </a:xfrm>
          <a:prstGeom prst="ellipse">
            <a:avLst/>
          </a:prstGeom>
          <a:ln w="63500" cap="rnd">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graphicFrame>
        <p:nvGraphicFramePr>
          <p:cNvPr id="3" name="Diagram 2"/>
          <p:cNvGraphicFramePr/>
          <p:nvPr>
            <p:extLst>
              <p:ext uri="{D42A27DB-BD31-4B8C-83A1-F6EECF244321}">
                <p14:modId xmlns:p14="http://schemas.microsoft.com/office/powerpoint/2010/main" val="2850598094"/>
              </p:ext>
            </p:extLst>
          </p:nvPr>
        </p:nvGraphicFramePr>
        <p:xfrm>
          <a:off x="3766456" y="152400"/>
          <a:ext cx="5301343" cy="5410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Rectangle 1"/>
          <p:cNvSpPr/>
          <p:nvPr/>
        </p:nvSpPr>
        <p:spPr>
          <a:xfrm>
            <a:off x="326571" y="5610255"/>
            <a:ext cx="8458200" cy="369332"/>
          </a:xfrm>
          <a:prstGeom prst="rect">
            <a:avLst/>
          </a:prstGeom>
          <a:solidFill>
            <a:srgbClr val="006600"/>
          </a:solidFill>
        </p:spPr>
        <p:style>
          <a:lnRef idx="0">
            <a:schemeClr val="accent2"/>
          </a:lnRef>
          <a:fillRef idx="3">
            <a:schemeClr val="accent2"/>
          </a:fillRef>
          <a:effectRef idx="3">
            <a:schemeClr val="accent2"/>
          </a:effectRef>
          <a:fontRef idx="minor">
            <a:schemeClr val="lt1"/>
          </a:fontRef>
        </p:style>
        <p:txBody>
          <a:bodyPr wrap="square">
            <a:spAutoFit/>
          </a:bodyPr>
          <a:lstStyle/>
          <a:p>
            <a:pPr algn="ctr"/>
            <a:r>
              <a:rPr lang="en-US" dirty="0" smtClean="0"/>
              <a:t>Hudhur (aba) prayed</a:t>
            </a:r>
            <a:endParaRPr lang="en-GB" dirty="0"/>
          </a:p>
        </p:txBody>
      </p:sp>
      <p:sp>
        <p:nvSpPr>
          <p:cNvPr id="5" name="Rectangle 4"/>
          <p:cNvSpPr/>
          <p:nvPr/>
        </p:nvSpPr>
        <p:spPr>
          <a:xfrm>
            <a:off x="6553200" y="6271975"/>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extLst>
      <p:ext uri="{BB962C8B-B14F-4D97-AF65-F5344CB8AC3E}">
        <p14:creationId xmlns:p14="http://schemas.microsoft.com/office/powerpoint/2010/main" val="23063322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36" y="381000"/>
            <a:ext cx="8229600" cy="914400"/>
          </a:xfrm>
        </p:spPr>
        <p:txBody>
          <a:bodyPr/>
          <a:lstStyle/>
          <a:p>
            <a:pPr algn="ctr"/>
            <a:r>
              <a:rPr lang="en-GB" sz="4400" b="1" u="sng" dirty="0" smtClean="0">
                <a:solidFill>
                  <a:schemeClr val="accent1">
                    <a:lumMod val="50000"/>
                  </a:schemeClr>
                </a:solidFill>
                <a:effectLst>
                  <a:outerShdw blurRad="38100" dist="38100" dir="2700000" algn="tl">
                    <a:srgbClr val="000000">
                      <a:alpha val="43137"/>
                    </a:srgbClr>
                  </a:outerShdw>
                </a:effectLst>
              </a:rPr>
              <a:t>SUMMARY</a:t>
            </a:r>
            <a:endParaRPr lang="en-GB" sz="4400" b="1" u="sng" dirty="0">
              <a:solidFill>
                <a:schemeClr val="accent1">
                  <a:lumMod val="50000"/>
                </a:schemeClr>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8678040"/>
              </p:ext>
            </p:extLst>
          </p:nvPr>
        </p:nvGraphicFramePr>
        <p:xfrm>
          <a:off x="447340" y="1066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a:spLocks noChangeArrowheads="1"/>
          </p:cNvSpPr>
          <p:nvPr/>
        </p:nvSpPr>
        <p:spPr bwMode="auto">
          <a:xfrm>
            <a:off x="6934200" y="6400800"/>
            <a:ext cx="1770036" cy="338554"/>
          </a:xfrm>
          <a:prstGeom prst="rect">
            <a:avLst/>
          </a:prstGeom>
          <a:ln>
            <a:headEnd/>
            <a:tailEnd/>
          </a:ln>
        </p:spPr>
        <p:style>
          <a:lnRef idx="1">
            <a:schemeClr val="dk1"/>
          </a:lnRef>
          <a:fillRef idx="2">
            <a:schemeClr val="dk1"/>
          </a:fillRef>
          <a:effectRef idx="1">
            <a:schemeClr val="dk1"/>
          </a:effectRef>
          <a:fontRef idx="minor">
            <a:schemeClr val="dk1"/>
          </a:fontRef>
        </p:style>
        <p:txBody>
          <a:bodyPr wrap="none">
            <a:spAutoFit/>
          </a:bodyPr>
          <a:lstStyle/>
          <a:p>
            <a:r>
              <a:rPr lang="en-GB" sz="1600" dirty="0" smtClean="0">
                <a:latin typeface="Stencil" pitchFamily="82" charset="0"/>
              </a:rPr>
              <a:t>March 4</a:t>
            </a:r>
            <a:r>
              <a:rPr lang="en-GB" sz="1600" baseline="30000" dirty="0" smtClean="0">
                <a:latin typeface="Stencil" pitchFamily="82" charset="0"/>
              </a:rPr>
              <a:t>th</a:t>
            </a:r>
            <a:r>
              <a:rPr lang="en-GB" sz="1600" dirty="0" smtClean="0">
                <a:latin typeface="Stencil" pitchFamily="82" charset="0"/>
              </a:rPr>
              <a:t> 2011</a:t>
            </a:r>
            <a:endParaRPr lang="en-GB" sz="1600" dirty="0">
              <a:latin typeface="Stencil" pitchFamily="8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Placeholder 1"/>
          <p:cNvSpPr>
            <a:spLocks noGrp="1"/>
          </p:cNvSpPr>
          <p:nvPr>
            <p:ph type="body" sz="quarter" idx="14"/>
          </p:nvPr>
        </p:nvSpPr>
        <p:spPr>
          <a:xfrm>
            <a:off x="3590499" y="4800600"/>
            <a:ext cx="5334000" cy="457200"/>
          </a:xfrm>
        </p:spPr>
        <p:txBody>
          <a:bodyPr/>
          <a:lstStyle/>
          <a:p>
            <a:pPr eaLnBrk="1" hangingPunct="1"/>
            <a:r>
              <a:rPr lang="en-GB" sz="2400" kern="1200" dirty="0" smtClean="0"/>
              <a:t>Ultimate </a:t>
            </a:r>
            <a:r>
              <a:rPr lang="en-GB" sz="2400" kern="1200" dirty="0"/>
              <a:t>triumph of divine </a:t>
            </a:r>
            <a:r>
              <a:rPr lang="en-GB" sz="2400" kern="1200" dirty="0" smtClean="0"/>
              <a:t>communities</a:t>
            </a:r>
            <a:endParaRPr lang="en-GB" sz="1800" u="sng" dirty="0" smtClean="0"/>
          </a:p>
        </p:txBody>
      </p:sp>
      <p:sp>
        <p:nvSpPr>
          <p:cNvPr id="5" name="Flowchart: Multidocument 4"/>
          <p:cNvSpPr/>
          <p:nvPr/>
        </p:nvSpPr>
        <p:spPr>
          <a:xfrm>
            <a:off x="152400" y="2514600"/>
            <a:ext cx="8305800" cy="2362200"/>
          </a:xfrm>
          <a:prstGeom prst="flowChartMultidocument">
            <a:avLst/>
          </a:prstGeom>
          <a:ln>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r>
              <a:rPr lang="en-GB" sz="1600" b="1" dirty="0">
                <a:solidFill>
                  <a:schemeClr val="tx1"/>
                </a:solidFill>
              </a:rPr>
              <a:t>‘</a:t>
            </a:r>
            <a:r>
              <a:rPr lang="en-GB" sz="1400" b="1" dirty="0">
                <a:solidFill>
                  <a:schemeClr val="tx1"/>
                </a:solidFill>
              </a:rPr>
              <a:t>Out of arrogance in the earth and evil plotting. But the evil plot encompasses none but the authors thereof. Do they then look for anything but </a:t>
            </a:r>
            <a:r>
              <a:rPr lang="en-GB" sz="1400" b="1" i="1" dirty="0">
                <a:solidFill>
                  <a:schemeClr val="tx1"/>
                </a:solidFill>
              </a:rPr>
              <a:t>God’s </a:t>
            </a:r>
            <a:r>
              <a:rPr lang="en-GB" sz="1400" b="1" dirty="0">
                <a:solidFill>
                  <a:schemeClr val="tx1"/>
                </a:solidFill>
              </a:rPr>
              <a:t>way of </a:t>
            </a:r>
            <a:r>
              <a:rPr lang="en-GB" sz="1400" b="1" i="1" dirty="0">
                <a:solidFill>
                  <a:schemeClr val="tx1"/>
                </a:solidFill>
              </a:rPr>
              <a:t>dealing with </a:t>
            </a:r>
            <a:r>
              <a:rPr lang="en-GB" sz="1400" b="1" dirty="0">
                <a:solidFill>
                  <a:schemeClr val="tx1"/>
                </a:solidFill>
              </a:rPr>
              <a:t>the peoples of old? But thou wilt never find any change in the way of Allah; nor wilt thou ever find any alteration in the way of Allah.</a:t>
            </a:r>
            <a:endParaRPr lang="en-GB" sz="1400" dirty="0">
              <a:solidFill>
                <a:schemeClr val="tx1"/>
              </a:solidFill>
            </a:endParaRPr>
          </a:p>
          <a:p>
            <a:r>
              <a:rPr lang="en-US" sz="1400" b="1" dirty="0">
                <a:solidFill>
                  <a:schemeClr val="tx1"/>
                </a:solidFill>
              </a:rPr>
              <a:t>Have they not travelled in the earth and seen how </a:t>
            </a:r>
            <a:r>
              <a:rPr lang="en-US" sz="1400" b="1" i="1" dirty="0">
                <a:solidFill>
                  <a:schemeClr val="tx1"/>
                </a:solidFill>
              </a:rPr>
              <a:t>evil </a:t>
            </a:r>
            <a:r>
              <a:rPr lang="en-US" sz="1400" b="1" dirty="0">
                <a:solidFill>
                  <a:schemeClr val="tx1"/>
                </a:solidFill>
              </a:rPr>
              <a:t>was the end of those who were before them? And they were stronger than they in power. And Allah is not such that anything in the heavens or the earth should frustrate His </a:t>
            </a:r>
            <a:r>
              <a:rPr lang="en-US" sz="1400" b="1" i="1" dirty="0">
                <a:solidFill>
                  <a:schemeClr val="tx1"/>
                </a:solidFill>
              </a:rPr>
              <a:t>plans</a:t>
            </a:r>
            <a:r>
              <a:rPr lang="en-US" sz="1400" b="1" dirty="0">
                <a:solidFill>
                  <a:schemeClr val="tx1"/>
                </a:solidFill>
              </a:rPr>
              <a:t>; verily, He is All-Knowing, All-Powerful.’</a:t>
            </a:r>
            <a:r>
              <a:rPr lang="en-GB" sz="1400" dirty="0">
                <a:solidFill>
                  <a:schemeClr val="tx1"/>
                </a:solidFill>
              </a:rPr>
              <a:t> </a:t>
            </a:r>
          </a:p>
          <a:p>
            <a:pPr>
              <a:defRPr/>
            </a:pPr>
            <a:endParaRPr lang="en-GB" dirty="0"/>
          </a:p>
        </p:txBody>
      </p:sp>
      <p:sp>
        <p:nvSpPr>
          <p:cNvPr id="10245" name="TextBox 5"/>
          <p:cNvSpPr txBox="1">
            <a:spLocks noChangeArrowheads="1"/>
          </p:cNvSpPr>
          <p:nvPr/>
        </p:nvSpPr>
        <p:spPr bwMode="auto">
          <a:xfrm>
            <a:off x="1374471" y="5410200"/>
            <a:ext cx="2524922" cy="338554"/>
          </a:xfrm>
          <a:prstGeom prst="rect">
            <a:avLst/>
          </a:prstGeom>
          <a:noFill/>
          <a:ln w="9525">
            <a:noFill/>
            <a:miter lim="800000"/>
            <a:headEnd/>
            <a:tailEnd/>
          </a:ln>
        </p:spPr>
        <p:txBody>
          <a:bodyPr wrap="none">
            <a:spAutoFit/>
          </a:bodyPr>
          <a:lstStyle/>
          <a:p>
            <a:r>
              <a:rPr lang="en-GB" sz="1600" dirty="0" smtClean="0"/>
              <a:t>Chapter 35 , </a:t>
            </a:r>
            <a:r>
              <a:rPr lang="en-GB" sz="1600" dirty="0"/>
              <a:t>Verse </a:t>
            </a:r>
            <a:r>
              <a:rPr lang="en-GB" sz="1600" dirty="0" smtClean="0"/>
              <a:t>44, 45</a:t>
            </a:r>
            <a:endParaRPr lang="en-GB" sz="1600" dirty="0"/>
          </a:p>
        </p:txBody>
      </p:sp>
      <p:sp>
        <p:nvSpPr>
          <p:cNvPr id="6" name="Rectangle 5"/>
          <p:cNvSpPr/>
          <p:nvPr/>
        </p:nvSpPr>
        <p:spPr>
          <a:xfrm>
            <a:off x="6553200" y="644125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pic>
        <p:nvPicPr>
          <p:cNvPr id="1026"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139234" y="304800"/>
            <a:ext cx="3571875"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85837" y="304800"/>
            <a:ext cx="3590925" cy="17907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5"/>
          <p:cNvSpPr txBox="1">
            <a:spLocks noChangeArrowheads="1"/>
          </p:cNvSpPr>
          <p:nvPr/>
        </p:nvSpPr>
        <p:spPr bwMode="auto">
          <a:xfrm>
            <a:off x="1981197" y="5833533"/>
            <a:ext cx="6058069" cy="369332"/>
          </a:xfrm>
          <a:prstGeom prst="rect">
            <a:avLst/>
          </a:prstGeom>
          <a:solidFill>
            <a:schemeClr val="accent2">
              <a:lumMod val="75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spAutoFit/>
          </a:bodyPr>
          <a:lstStyle/>
          <a:p>
            <a:r>
              <a:rPr lang="en-GB" dirty="0" err="1" smtClean="0"/>
              <a:t>Hudhur</a:t>
            </a:r>
            <a:r>
              <a:rPr lang="en-GB" dirty="0" smtClean="0"/>
              <a:t> </a:t>
            </a:r>
            <a:r>
              <a:rPr lang="en-GB" dirty="0" smtClean="0"/>
              <a:t>recited these verses at the start of Friday Sermon</a:t>
            </a:r>
            <a:endParaRPr lang="en-GB" dirty="0"/>
          </a:p>
        </p:txBody>
      </p:sp>
    </p:spTree>
    <p:extLst>
      <p:ext uri="{BB962C8B-B14F-4D97-AF65-F5344CB8AC3E}">
        <p14:creationId xmlns:p14="http://schemas.microsoft.com/office/powerpoint/2010/main" val="35398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u="sng" dirty="0" smtClean="0">
                <a:solidFill>
                  <a:schemeClr val="accent2">
                    <a:lumMod val="50000"/>
                  </a:schemeClr>
                </a:solidFill>
                <a:effectLst>
                  <a:outerShdw blurRad="38100" dist="38100" dir="2700000" algn="tl">
                    <a:srgbClr val="000000">
                      <a:alpha val="43137"/>
                    </a:srgbClr>
                  </a:outerShdw>
                </a:effectLst>
              </a:rPr>
              <a:t>The Status of Promised </a:t>
            </a:r>
            <a:r>
              <a:rPr lang="en-GB" sz="3200" b="1" u="sng" dirty="0" err="1" smtClean="0">
                <a:solidFill>
                  <a:schemeClr val="accent2">
                    <a:lumMod val="50000"/>
                  </a:schemeClr>
                </a:solidFill>
                <a:effectLst>
                  <a:outerShdw blurRad="38100" dist="38100" dir="2700000" algn="tl">
                    <a:srgbClr val="000000">
                      <a:alpha val="43137"/>
                    </a:srgbClr>
                  </a:outerShdw>
                </a:effectLst>
              </a:rPr>
              <a:t>Mesiah</a:t>
            </a:r>
            <a:r>
              <a:rPr lang="en-GB" sz="3200" b="1" u="sng" dirty="0" smtClean="0">
                <a:solidFill>
                  <a:schemeClr val="accent2">
                    <a:lumMod val="50000"/>
                  </a:schemeClr>
                </a:solidFill>
                <a:effectLst>
                  <a:outerShdw blurRad="38100" dist="38100" dir="2700000" algn="tl">
                    <a:srgbClr val="000000">
                      <a:alpha val="43137"/>
                    </a:srgbClr>
                  </a:outerShdw>
                </a:effectLst>
              </a:rPr>
              <a:t> (on whom be peace)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44698058"/>
              </p:ext>
            </p:extLst>
          </p:nvPr>
        </p:nvGraphicFramePr>
        <p:xfrm>
          <a:off x="457200" y="15240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019800" y="6324600"/>
            <a:ext cx="28194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en-GB" dirty="0" smtClean="0">
                <a:solidFill>
                  <a:schemeClr val="tx1"/>
                </a:solidFill>
                <a:latin typeface="Stencil" pitchFamily="82" charset="0"/>
              </a:rPr>
              <a:t>March 4th, 2011</a:t>
            </a:r>
            <a:endParaRPr lang="en-GB" dirty="0">
              <a:solidFill>
                <a:schemeClr val="tx1"/>
              </a:solidFill>
            </a:endParaRPr>
          </a:p>
        </p:txBody>
      </p:sp>
    </p:spTree>
    <p:extLst>
      <p:ext uri="{BB962C8B-B14F-4D97-AF65-F5344CB8AC3E}">
        <p14:creationId xmlns:p14="http://schemas.microsoft.com/office/powerpoint/2010/main" val="3457134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81000" y="4645025"/>
            <a:ext cx="8534400" cy="566738"/>
          </a:xfrm>
        </p:spPr>
        <p:txBody>
          <a:bodyPr/>
          <a:lstStyle/>
          <a:p>
            <a:pPr eaLnBrk="1" hangingPunct="1">
              <a:defRPr/>
            </a:pPr>
            <a:r>
              <a:rPr lang="en-US" sz="2800" b="1" u="sng" dirty="0" smtClean="0">
                <a:effectLst>
                  <a:outerShdw blurRad="38100" dist="38100" dir="2700000" algn="tl">
                    <a:srgbClr val="000000">
                      <a:alpha val="43137"/>
                    </a:srgbClr>
                  </a:outerShdw>
                </a:effectLst>
              </a:rPr>
              <a:t>Prayers for Belief</a:t>
            </a:r>
            <a:endParaRPr lang="en-US" sz="2800" b="1" u="sng" dirty="0">
              <a:effectLst>
                <a:outerShdw blurRad="38100" dist="38100" dir="2700000" algn="tl">
                  <a:srgbClr val="000000">
                    <a:alpha val="43137"/>
                  </a:srgbClr>
                </a:outerShdw>
              </a:effectLst>
            </a:endParaRPr>
          </a:p>
        </p:txBody>
      </p:sp>
      <p:sp>
        <p:nvSpPr>
          <p:cNvPr id="7" name="TextBox 6"/>
          <p:cNvSpPr txBox="1"/>
          <p:nvPr/>
        </p:nvSpPr>
        <p:spPr>
          <a:xfrm>
            <a:off x="685800" y="5487874"/>
            <a:ext cx="7924800" cy="1015663"/>
          </a:xfrm>
          <a:prstGeom prst="rect">
            <a:avLst/>
          </a:prstGeom>
          <a:solidFill>
            <a:schemeClr val="accent2">
              <a:lumMod val="75000"/>
            </a:schemeClr>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GB" dirty="0" smtClean="0">
                <a:solidFill>
                  <a:schemeClr val="tx1"/>
                </a:solidFill>
              </a:rPr>
              <a:t>Each </a:t>
            </a:r>
            <a:r>
              <a:rPr lang="en-GB" dirty="0" err="1">
                <a:solidFill>
                  <a:schemeClr val="tx1"/>
                </a:solidFill>
              </a:rPr>
              <a:t>Ahmadi</a:t>
            </a:r>
            <a:r>
              <a:rPr lang="en-GB" dirty="0">
                <a:solidFill>
                  <a:schemeClr val="tx1"/>
                </a:solidFill>
              </a:rPr>
              <a:t> should increase his or her religious knowledge and be aware of what he or she believes in and why he or she believes it so that they can respond to such covert enemies</a:t>
            </a:r>
            <a:r>
              <a:rPr lang="en-GB" sz="2400" dirty="0">
                <a:solidFill>
                  <a:schemeClr val="tx1"/>
                </a:solidFill>
              </a:rPr>
              <a:t>. </a:t>
            </a:r>
            <a:endParaRPr lang="en-US" sz="2400" dirty="0">
              <a:ln>
                <a:solidFill>
                  <a:srgbClr val="92D050"/>
                </a:solidFill>
              </a:ln>
              <a:solidFill>
                <a:schemeClr val="bg1"/>
              </a:solidFill>
            </a:endParaRPr>
          </a:p>
        </p:txBody>
      </p:sp>
      <p:sp>
        <p:nvSpPr>
          <p:cNvPr id="6" name="Flowchart: Multidocument 5"/>
          <p:cNvSpPr/>
          <p:nvPr/>
        </p:nvSpPr>
        <p:spPr>
          <a:xfrm>
            <a:off x="5181600" y="1703411"/>
            <a:ext cx="3810000" cy="2590800"/>
          </a:xfrm>
          <a:prstGeom prst="flowChartMultidocument">
            <a:avLst/>
          </a:prstGeom>
          <a:ln>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smtClean="0">
                <a:solidFill>
                  <a:schemeClr val="tx1"/>
                </a:solidFill>
              </a:rPr>
              <a:t> </a:t>
            </a:r>
            <a:r>
              <a:rPr lang="en-GB" b="1" dirty="0">
                <a:solidFill>
                  <a:schemeClr val="tx1"/>
                </a:solidFill>
              </a:rPr>
              <a:t>‘Our Lord, let not our hearts become perverse after Thou hast guided us; and bestow on us mercy from Thyself; surely, Thou alone art the </a:t>
            </a:r>
            <a:r>
              <a:rPr lang="en-GB" b="1" dirty="0" err="1">
                <a:solidFill>
                  <a:schemeClr val="tx1"/>
                </a:solidFill>
              </a:rPr>
              <a:t>Bestower</a:t>
            </a:r>
            <a:r>
              <a:rPr lang="en-GB" b="1" dirty="0">
                <a:solidFill>
                  <a:schemeClr val="tx1"/>
                </a:solidFill>
              </a:rPr>
              <a:t>.</a:t>
            </a:r>
            <a:r>
              <a:rPr lang="en-GB" dirty="0">
                <a:solidFill>
                  <a:schemeClr val="tx1"/>
                </a:solidFill>
              </a:rPr>
              <a:t> </a:t>
            </a:r>
            <a:endParaRPr lang="en-GB" dirty="0"/>
          </a:p>
        </p:txBody>
      </p:sp>
      <p:sp>
        <p:nvSpPr>
          <p:cNvPr id="8198" name="TextBox 7"/>
          <p:cNvSpPr txBox="1">
            <a:spLocks noChangeArrowheads="1"/>
          </p:cNvSpPr>
          <p:nvPr/>
        </p:nvSpPr>
        <p:spPr bwMode="auto">
          <a:xfrm>
            <a:off x="1047372" y="1980779"/>
            <a:ext cx="2236574" cy="369332"/>
          </a:xfrm>
          <a:prstGeom prst="rect">
            <a:avLst/>
          </a:prstGeom>
          <a:noFill/>
          <a:ln w="9525">
            <a:noFill/>
            <a:miter lim="800000"/>
            <a:headEnd/>
            <a:tailEnd/>
          </a:ln>
        </p:spPr>
        <p:txBody>
          <a:bodyPr wrap="none">
            <a:spAutoFit/>
          </a:bodyPr>
          <a:lstStyle/>
          <a:p>
            <a:r>
              <a:rPr lang="en-GB" dirty="0" smtClean="0"/>
              <a:t>Chapter 3 , Verse 9 </a:t>
            </a:r>
            <a:endParaRPr lang="en-GB" dirty="0"/>
          </a:p>
        </p:txBody>
      </p:sp>
      <p:pic>
        <p:nvPicPr>
          <p:cNvPr id="1026" name="Picture 2"/>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57187" y="253051"/>
            <a:ext cx="3552825" cy="1727727"/>
          </a:xfrm>
          <a:prstGeom prst="rect">
            <a:avLst/>
          </a:prstGeom>
          <a:solidFill>
            <a:srgbClr val="006600"/>
          </a:solidFill>
          <a:ln>
            <a:noFill/>
          </a:ln>
          <a:effectLst/>
        </p:spPr>
      </p:pic>
      <p:sp>
        <p:nvSpPr>
          <p:cNvPr id="5" name="Rounded Rectangle 4"/>
          <p:cNvSpPr/>
          <p:nvPr/>
        </p:nvSpPr>
        <p:spPr>
          <a:xfrm>
            <a:off x="685800" y="3048000"/>
            <a:ext cx="3886200" cy="1066800"/>
          </a:xfrm>
          <a:prstGeom prst="roundRec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We should pray for our belief because without God’s grace nothing can come to pass. </a:t>
            </a:r>
          </a:p>
        </p:txBody>
      </p:sp>
      <p:sp>
        <p:nvSpPr>
          <p:cNvPr id="8" name="Rectangle 7"/>
          <p:cNvSpPr/>
          <p:nvPr/>
        </p:nvSpPr>
        <p:spPr>
          <a:xfrm>
            <a:off x="4419600" y="579176"/>
            <a:ext cx="4191000" cy="9144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When divine communities progress, their detractors try their utmost to stop their progress by means of force </a:t>
            </a:r>
          </a:p>
        </p:txBody>
      </p:sp>
      <p:sp>
        <p:nvSpPr>
          <p:cNvPr id="9" name="Rectangle 8"/>
          <p:cNvSpPr/>
          <p:nvPr/>
        </p:nvSpPr>
        <p:spPr>
          <a:xfrm>
            <a:off x="6172200" y="6488668"/>
            <a:ext cx="2819400" cy="369332"/>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en-GB" dirty="0" smtClean="0">
                <a:solidFill>
                  <a:schemeClr val="tx1"/>
                </a:solidFill>
                <a:latin typeface="Stencil" pitchFamily="82" charset="0"/>
              </a:rPr>
              <a:t>March 4th, 2011</a:t>
            </a:r>
            <a:endParaRPr lang="en-GB" dirty="0">
              <a:solidFill>
                <a:schemeClr val="tx1"/>
              </a:solidFill>
            </a:endParaRPr>
          </a:p>
        </p:txBody>
      </p:sp>
    </p:spTree>
    <p:extLst>
      <p:ext uri="{BB962C8B-B14F-4D97-AF65-F5344CB8AC3E}">
        <p14:creationId xmlns:p14="http://schemas.microsoft.com/office/powerpoint/2010/main" val="3080313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1676400" y="4648200"/>
            <a:ext cx="7345680" cy="566928"/>
          </a:xfrm>
        </p:spPr>
        <p:txBody>
          <a:bodyPr/>
          <a:lstStyle/>
          <a:p>
            <a:r>
              <a:rPr lang="en-GB" sz="2400" b="1" dirty="0" smtClean="0"/>
              <a:t>Status of Promised </a:t>
            </a:r>
            <a:r>
              <a:rPr lang="en-GB" sz="2400" b="1" dirty="0" smtClean="0"/>
              <a:t>Messiah </a:t>
            </a:r>
            <a:r>
              <a:rPr lang="en-GB" sz="2400" b="1" dirty="0" smtClean="0"/>
              <a:t>(AS</a:t>
            </a:r>
            <a:r>
              <a:rPr lang="en-GB" dirty="0" smtClean="0"/>
              <a:t>)</a:t>
            </a:r>
            <a:endParaRPr lang="en-GB" dirty="0"/>
          </a:p>
        </p:txBody>
      </p:sp>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3064255530"/>
              </p:ext>
            </p:extLst>
          </p:nvPr>
        </p:nvGraphicFramePr>
        <p:xfrm>
          <a:off x="4715301" y="0"/>
          <a:ext cx="4419600" cy="48631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3"/>
          <p:cNvSpPr txBox="1">
            <a:spLocks/>
          </p:cNvSpPr>
          <p:nvPr/>
        </p:nvSpPr>
        <p:spPr>
          <a:xfrm>
            <a:off x="-74819" y="164256"/>
            <a:ext cx="4865914" cy="6388944"/>
          </a:xfrm>
          <a:prstGeom prst="verticalScroll">
            <a:avLst/>
          </a:prstGeom>
          <a:solidFill>
            <a:srgbClr val="043A0D"/>
          </a:solidFill>
          <a:ln>
            <a:solidFill>
              <a:srgbClr val="92D050"/>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GB" dirty="0" err="1" smtClean="0"/>
              <a:t>Hudhur</a:t>
            </a:r>
            <a:r>
              <a:rPr lang="en-GB" dirty="0" smtClean="0"/>
              <a:t> ) aba quoted </a:t>
            </a:r>
            <a:r>
              <a:rPr lang="en-GB" dirty="0"/>
              <a:t>from the writings of the Promised Messiah (on whom be peace) where he said that one should not be afraid to assert heavenly matters and that it is not the practice of those who follow truth to be fearful. He said that it was his claim that he was a Prophet. He said whoever God has a dialogue with, which is a superior phenomenon than that of others and which includes prophecies in abundance, is called a Prophet. He said this definition fulfilled in his person and that he certainly was a Prophet. However, he said his </a:t>
            </a:r>
            <a:r>
              <a:rPr lang="en-GB" dirty="0" err="1"/>
              <a:t>prophethood</a:t>
            </a:r>
            <a:r>
              <a:rPr lang="en-GB" dirty="0"/>
              <a:t> was not law-bearing that would cancel Book of God and bring a new book, he said he considered such a claim as </a:t>
            </a:r>
            <a:r>
              <a:rPr lang="en-GB" i="1" dirty="0" err="1"/>
              <a:t>Kufr</a:t>
            </a:r>
            <a:r>
              <a:rPr lang="en-GB" dirty="0"/>
              <a:t> (unbelief). </a:t>
            </a:r>
            <a:endParaRPr lang="en-GB" dirty="0" smtClean="0">
              <a:solidFill>
                <a:schemeClr val="bg1"/>
              </a:solidFill>
              <a:latin typeface="Berlin Sans FB" pitchFamily="34" charset="0"/>
            </a:endParaRPr>
          </a:p>
        </p:txBody>
      </p:sp>
      <p:sp>
        <p:nvSpPr>
          <p:cNvPr id="5" name="Rectangle 4"/>
          <p:cNvSpPr/>
          <p:nvPr/>
        </p:nvSpPr>
        <p:spPr>
          <a:xfrm>
            <a:off x="6477000" y="6042420"/>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extLst>
      <p:ext uri="{BB962C8B-B14F-4D97-AF65-F5344CB8AC3E}">
        <p14:creationId xmlns:p14="http://schemas.microsoft.com/office/powerpoint/2010/main" val="413180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804625" y="4545063"/>
            <a:ext cx="7954963" cy="566738"/>
          </a:xfrm>
        </p:spPr>
        <p:txBody>
          <a:bodyPr/>
          <a:lstStyle/>
          <a:p>
            <a:pPr algn="ctr">
              <a:defRPr/>
            </a:pPr>
            <a:r>
              <a:rPr lang="en-GB" sz="1800" dirty="0"/>
              <a:t>	</a:t>
            </a:r>
            <a:r>
              <a:rPr lang="en-GB" sz="1800" dirty="0" smtClean="0"/>
              <a:t>												</a:t>
            </a:r>
            <a:r>
              <a:rPr lang="en-GB" sz="2800" dirty="0" smtClean="0"/>
              <a:t>God’s </a:t>
            </a:r>
            <a:r>
              <a:rPr lang="en-GB" sz="2800" dirty="0"/>
              <a:t>decree triumphs. </a:t>
            </a:r>
          </a:p>
          <a:p>
            <a:pPr algn="ctr">
              <a:defRPr/>
            </a:pPr>
            <a:endParaRPr lang="en-GB" sz="2000" dirty="0">
              <a:solidFill>
                <a:srgbClr val="043A0D"/>
              </a:solidFill>
            </a:endParaRPr>
          </a:p>
          <a:p>
            <a:pPr algn="l" eaLnBrk="1" hangingPunct="1">
              <a:defRPr/>
            </a:pPr>
            <a:endParaRPr lang="en-GB" sz="2000" b="1" dirty="0" smtClean="0"/>
          </a:p>
        </p:txBody>
      </p:sp>
      <p:sp>
        <p:nvSpPr>
          <p:cNvPr id="5" name="Flowchart: Multidocument 4"/>
          <p:cNvSpPr/>
          <p:nvPr/>
        </p:nvSpPr>
        <p:spPr>
          <a:xfrm>
            <a:off x="378755" y="192080"/>
            <a:ext cx="3675797" cy="1099066"/>
          </a:xfrm>
          <a:prstGeom prst="flowChartMultidocument">
            <a:avLst/>
          </a:prstGeom>
          <a:ln>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a:solidFill>
                  <a:schemeClr val="tx1"/>
                </a:solidFill>
              </a:rPr>
              <a:t>But the evil plot encompasses none but the authors thereof</a:t>
            </a:r>
            <a:endParaRPr lang="en-GB" dirty="0">
              <a:solidFill>
                <a:srgbClr val="043A0D"/>
              </a:solidFill>
            </a:endParaRPr>
          </a:p>
        </p:txBody>
      </p:sp>
      <p:sp>
        <p:nvSpPr>
          <p:cNvPr id="13317" name="TextBox 5"/>
          <p:cNvSpPr txBox="1">
            <a:spLocks noChangeArrowheads="1"/>
          </p:cNvSpPr>
          <p:nvPr/>
        </p:nvSpPr>
        <p:spPr bwMode="auto">
          <a:xfrm>
            <a:off x="166350" y="1986598"/>
            <a:ext cx="2181879" cy="338554"/>
          </a:xfrm>
          <a:prstGeom prst="rect">
            <a:avLst/>
          </a:prstGeom>
          <a:noFill/>
          <a:ln w="9525">
            <a:noFill/>
            <a:miter lim="800000"/>
            <a:headEnd/>
            <a:tailEnd/>
          </a:ln>
        </p:spPr>
        <p:txBody>
          <a:bodyPr wrap="none">
            <a:spAutoFit/>
          </a:bodyPr>
          <a:lstStyle/>
          <a:p>
            <a:r>
              <a:rPr lang="en-GB" sz="1600" dirty="0" smtClean="0"/>
              <a:t>Chapter 35, Verse 44 </a:t>
            </a:r>
            <a:endParaRPr lang="en-GB" sz="1600" dirty="0"/>
          </a:p>
        </p:txBody>
      </p:sp>
      <p:sp>
        <p:nvSpPr>
          <p:cNvPr id="7" name="Wave 6"/>
          <p:cNvSpPr/>
          <p:nvPr/>
        </p:nvSpPr>
        <p:spPr>
          <a:xfrm>
            <a:off x="399242" y="2514600"/>
            <a:ext cx="8519570" cy="1421844"/>
          </a:xfrm>
          <a:prstGeom prst="wave">
            <a:avLst>
              <a:gd name="adj1" fmla="val 12500"/>
              <a:gd name="adj2" fmla="val -100"/>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en-US" dirty="0">
                <a:solidFill>
                  <a:schemeClr val="tx1"/>
                </a:solidFill>
              </a:rPr>
              <a:t>T</a:t>
            </a:r>
            <a:r>
              <a:rPr lang="en-US" dirty="0" smtClean="0">
                <a:solidFill>
                  <a:schemeClr val="tx1"/>
                </a:solidFill>
              </a:rPr>
              <a:t>imes </a:t>
            </a:r>
            <a:r>
              <a:rPr lang="en-US" dirty="0">
                <a:solidFill>
                  <a:schemeClr val="tx1"/>
                </a:solidFill>
              </a:rPr>
              <a:t>come when sacrifices are needed but the final triumph is of a Prophet and his people, this is the way of God and God’s way does not ever change, it will show us the bad ending of the enemy as it did before</a:t>
            </a:r>
            <a:endParaRPr lang="en-GB" dirty="0">
              <a:solidFill>
                <a:srgbClr val="043A0D"/>
              </a:solidFill>
            </a:endParaRPr>
          </a:p>
        </p:txBody>
      </p:sp>
      <p:pic>
        <p:nvPicPr>
          <p:cNvPr id="2050" name="Picture 2"/>
          <p:cNvPicPr>
            <a:picLocks noChangeAspect="1" noChangeArrowheads="1"/>
          </p:cNvPicPr>
          <p:nvPr/>
        </p:nvPicPr>
        <p:blipFill rotWithShape="1">
          <a:blip r:embed="rId3">
            <a:duotone>
              <a:prstClr val="black"/>
              <a:schemeClr val="accent2">
                <a:tint val="45000"/>
                <a:satMod val="400000"/>
              </a:schemeClr>
            </a:duotone>
            <a:extLst>
              <a:ext uri="{28A0092B-C50C-407E-A947-70E740481C1C}">
                <a14:useLocalDpi xmlns:a14="http://schemas.microsoft.com/office/drawing/2010/main" val="0"/>
              </a:ext>
            </a:extLst>
          </a:blip>
          <a:srcRect t="17665" b="62140"/>
          <a:stretch/>
        </p:blipFill>
        <p:spPr bwMode="auto">
          <a:xfrm>
            <a:off x="497462" y="1291146"/>
            <a:ext cx="3571875" cy="573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762000" y="4859558"/>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
        <p:nvSpPr>
          <p:cNvPr id="9" name="Flowchart: Multidocument 8"/>
          <p:cNvSpPr/>
          <p:nvPr/>
        </p:nvSpPr>
        <p:spPr>
          <a:xfrm>
            <a:off x="4875741" y="1206401"/>
            <a:ext cx="4142127" cy="1560393"/>
          </a:xfrm>
          <a:prstGeom prst="flowChartMultidocument">
            <a:avLst/>
          </a:prstGeom>
          <a:ln>
            <a:solidFill>
              <a:srgbClr val="043A0D"/>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dirty="0">
                <a:solidFill>
                  <a:schemeClr val="tx1"/>
                </a:solidFill>
              </a:rPr>
              <a:t>. </a:t>
            </a:r>
            <a:r>
              <a:rPr lang="en-GB" b="1" dirty="0">
                <a:solidFill>
                  <a:schemeClr val="tx1"/>
                </a:solidFill>
              </a:rPr>
              <a:t>‘</a:t>
            </a:r>
            <a:r>
              <a:rPr lang="en-US" b="1" dirty="0">
                <a:solidFill>
                  <a:schemeClr val="tx1"/>
                </a:solidFill>
              </a:rPr>
              <a:t>Allah has decreed: ‘Most surely I will prevail, I and My Messengers.’ Verily, Allah is Powerful, Mighty.’</a:t>
            </a:r>
            <a:r>
              <a:rPr lang="en-US" dirty="0">
                <a:solidFill>
                  <a:schemeClr val="tx1"/>
                </a:solidFill>
              </a:rPr>
              <a:t> </a:t>
            </a:r>
            <a:endParaRPr lang="en-GB" dirty="0">
              <a:solidFill>
                <a:srgbClr val="043A0D"/>
              </a:solidFill>
            </a:endParaRPr>
          </a:p>
        </p:txBody>
      </p:sp>
      <p:sp>
        <p:nvSpPr>
          <p:cNvPr id="10" name="TextBox 5"/>
          <p:cNvSpPr txBox="1">
            <a:spLocks noChangeArrowheads="1"/>
          </p:cNvSpPr>
          <p:nvPr/>
        </p:nvSpPr>
        <p:spPr bwMode="auto">
          <a:xfrm>
            <a:off x="2766355" y="2122979"/>
            <a:ext cx="2124171" cy="338554"/>
          </a:xfrm>
          <a:prstGeom prst="rect">
            <a:avLst/>
          </a:prstGeom>
          <a:noFill/>
          <a:ln w="9525">
            <a:noFill/>
            <a:miter lim="800000"/>
            <a:headEnd/>
            <a:tailEnd/>
          </a:ln>
        </p:spPr>
        <p:txBody>
          <a:bodyPr wrap="none">
            <a:spAutoFit/>
          </a:bodyPr>
          <a:lstStyle/>
          <a:p>
            <a:r>
              <a:rPr lang="en-GB" sz="1600" dirty="0" smtClean="0"/>
              <a:t>Chapter 58, Verse 22</a:t>
            </a:r>
            <a:endParaRPr lang="en-GB" sz="1600" dirty="0"/>
          </a:p>
        </p:txBody>
      </p:sp>
      <p:pic>
        <p:nvPicPr>
          <p:cNvPr id="11" name="Picture 2"/>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5270405" y="192081"/>
            <a:ext cx="3352800" cy="8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Wave 12"/>
          <p:cNvSpPr/>
          <p:nvPr/>
        </p:nvSpPr>
        <p:spPr>
          <a:xfrm>
            <a:off x="378755" y="3810000"/>
            <a:ext cx="7960027" cy="826056"/>
          </a:xfrm>
          <a:prstGeom prst="wave">
            <a:avLst>
              <a:gd name="adj1" fmla="val 12500"/>
              <a:gd name="adj2" fmla="val -176"/>
            </a:avLst>
          </a:prstGeom>
          <a:ln/>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GB" sz="1600" dirty="0" smtClean="0">
              <a:solidFill>
                <a:schemeClr val="tx1"/>
              </a:solidFill>
            </a:endParaRPr>
          </a:p>
          <a:p>
            <a:pPr algn="ctr">
              <a:defRPr/>
            </a:pPr>
            <a:r>
              <a:rPr lang="en-GB" sz="1600" dirty="0" smtClean="0">
                <a:solidFill>
                  <a:schemeClr val="tx1"/>
                </a:solidFill>
              </a:rPr>
              <a:t>Many </a:t>
            </a:r>
            <a:r>
              <a:rPr lang="en-GB" sz="1600" dirty="0">
                <a:solidFill>
                  <a:schemeClr val="tx1"/>
                </a:solidFill>
              </a:rPr>
              <a:t>a tyrannical ruler and their multitudes have contended </a:t>
            </a:r>
            <a:r>
              <a:rPr lang="en-GB" sz="1600" dirty="0" smtClean="0">
                <a:solidFill>
                  <a:schemeClr val="tx1"/>
                </a:solidFill>
              </a:rPr>
              <a:t>but </a:t>
            </a:r>
            <a:r>
              <a:rPr lang="en-GB" sz="1600" dirty="0">
                <a:solidFill>
                  <a:schemeClr val="tx1"/>
                </a:solidFill>
              </a:rPr>
              <a:t>Godly communities continue to progress. Eventually </a:t>
            </a:r>
            <a:r>
              <a:rPr lang="en-GB" sz="1600" dirty="0" smtClean="0">
                <a:solidFill>
                  <a:schemeClr val="tx1"/>
                </a:solidFill>
              </a:rPr>
              <a:t>God’s </a:t>
            </a:r>
            <a:r>
              <a:rPr lang="en-GB" sz="1600" dirty="0">
                <a:solidFill>
                  <a:schemeClr val="tx1"/>
                </a:solidFill>
              </a:rPr>
              <a:t>decree triumphs. </a:t>
            </a:r>
          </a:p>
          <a:p>
            <a:pPr algn="ctr">
              <a:defRPr/>
            </a:pPr>
            <a:endParaRPr lang="en-GB" dirty="0">
              <a:solidFill>
                <a:srgbClr val="043A0D"/>
              </a:solidFill>
            </a:endParaRPr>
          </a:p>
        </p:txBody>
      </p:sp>
      <p:sp>
        <p:nvSpPr>
          <p:cNvPr id="3" name="Rectangle 2"/>
          <p:cNvSpPr/>
          <p:nvPr/>
        </p:nvSpPr>
        <p:spPr>
          <a:xfrm>
            <a:off x="556258" y="5440177"/>
            <a:ext cx="8205537" cy="1295400"/>
          </a:xfrm>
          <a:prstGeom prst="rect">
            <a:avLst/>
          </a:prstGeom>
          <a:solidFill>
            <a:srgbClr val="FF66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Hudhur</a:t>
            </a:r>
            <a:r>
              <a:rPr lang="en-US" dirty="0"/>
              <a:t> said those who think that their throngs and the help of their worldly masters will give them success are in error. The ultimate triumph most certainly belongs to divine communities. No matter how sharp their intellect is in conspiring and making false plans, they cannot contend with God’s </a:t>
            </a:r>
            <a:r>
              <a:rPr lang="en-US" dirty="0" smtClean="0"/>
              <a:t>decree.</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382000" cy="914400"/>
          </a:xfrm>
        </p:spPr>
        <p:txBody>
          <a:bodyPr/>
          <a:lstStyle/>
          <a:p>
            <a:pPr lvl="0" algn="ctr" eaLnBrk="1" hangingPunct="1">
              <a:defRPr/>
            </a:pPr>
            <a:r>
              <a:rPr lang="en-GB" sz="2800" b="1" u="sng" dirty="0" smtClean="0">
                <a:solidFill>
                  <a:schemeClr val="accent2">
                    <a:lumMod val="50000"/>
                  </a:schemeClr>
                </a:solidFill>
                <a:effectLst>
                  <a:outerShdw blurRad="38100" dist="38100" dir="2700000" algn="tl">
                    <a:srgbClr val="000000">
                      <a:alpha val="43137"/>
                    </a:srgbClr>
                  </a:outerShdw>
                </a:effectLst>
              </a:rPr>
              <a:t>Indonesia, recent events</a:t>
            </a:r>
            <a:r>
              <a:rPr lang="en-GB" sz="2800" dirty="0"/>
              <a:t/>
            </a:r>
            <a:br>
              <a:rPr lang="en-GB" sz="2800" dirty="0"/>
            </a:br>
            <a:r>
              <a:rPr lang="en-GB" sz="2800" b="1" u="sng" dirty="0" smtClean="0">
                <a:solidFill>
                  <a:schemeClr val="accent2">
                    <a:lumMod val="50000"/>
                  </a:schemeClr>
                </a:solidFill>
                <a:effectLst>
                  <a:outerShdw blurRad="38100" dist="38100" dir="2700000" algn="tl">
                    <a:srgbClr val="000000">
                      <a:alpha val="43137"/>
                    </a:srgbClr>
                  </a:outerShdw>
                </a:effectLst>
              </a:rPr>
              <a:t> </a:t>
            </a:r>
            <a:endParaRPr lang="en-US" sz="2800" dirty="0">
              <a:solidFill>
                <a:schemeClr val="accent2">
                  <a:lumMod val="50000"/>
                </a:schemeClr>
              </a:solidFill>
            </a:endParaRPr>
          </a:p>
        </p:txBody>
      </p:sp>
      <p:sp>
        <p:nvSpPr>
          <p:cNvPr id="5" name="Content Placeholder 4"/>
          <p:cNvSpPr>
            <a:spLocks noGrp="1"/>
          </p:cNvSpPr>
          <p:nvPr>
            <p:ph idx="1"/>
          </p:nvPr>
        </p:nvSpPr>
        <p:spPr/>
        <p:txBody>
          <a:bodyPr/>
          <a:lstStyle/>
          <a:p>
            <a:pPr eaLnBrk="1" hangingPunct="1">
              <a:buFont typeface="Arial" pitchFamily="34" charset="0"/>
              <a:buNone/>
              <a:defRPr/>
            </a:pPr>
            <a:endParaRPr lang="en-US" b="1" dirty="0" smtClean="0">
              <a:solidFill>
                <a:srgbClr val="FF0000"/>
              </a:solidFill>
            </a:endParaRPr>
          </a:p>
          <a:p>
            <a:pPr eaLnBrk="1" hangingPunct="1">
              <a:defRPr/>
            </a:pPr>
            <a:endParaRPr lang="en-US" dirty="0"/>
          </a:p>
        </p:txBody>
      </p:sp>
      <p:graphicFrame>
        <p:nvGraphicFramePr>
          <p:cNvPr id="6" name="Diagram 5"/>
          <p:cNvGraphicFramePr/>
          <p:nvPr>
            <p:extLst>
              <p:ext uri="{D42A27DB-BD31-4B8C-83A1-F6EECF244321}">
                <p14:modId xmlns:p14="http://schemas.microsoft.com/office/powerpoint/2010/main" val="977321032"/>
              </p:ext>
            </p:extLst>
          </p:nvPr>
        </p:nvGraphicFramePr>
        <p:xfrm>
          <a:off x="533400" y="1143000"/>
          <a:ext cx="8229600" cy="52982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6553200" y="6441252"/>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extLst>
      <p:ext uri="{BB962C8B-B14F-4D97-AF65-F5344CB8AC3E}">
        <p14:creationId xmlns:p14="http://schemas.microsoft.com/office/powerpoint/2010/main" val="11397650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4"/>
          </p:nvPr>
        </p:nvSpPr>
        <p:spPr>
          <a:xfrm>
            <a:off x="2389188" y="4645025"/>
            <a:ext cx="6327775" cy="566738"/>
          </a:xfrm>
        </p:spPr>
        <p:txBody>
          <a:bodyPr/>
          <a:lstStyle/>
          <a:p>
            <a:r>
              <a:rPr lang="en-GB" sz="2800" b="1" u="sng" dirty="0" err="1" smtClean="0"/>
              <a:t>Bai’ats</a:t>
            </a:r>
            <a:r>
              <a:rPr lang="en-GB" sz="2800" b="1" u="sng" dirty="0" smtClean="0"/>
              <a:t> </a:t>
            </a:r>
            <a:r>
              <a:rPr lang="en-GB" sz="2800" b="1" u="sng" dirty="0" smtClean="0"/>
              <a:t>after </a:t>
            </a:r>
            <a:r>
              <a:rPr lang="en-GB" sz="2800" b="1" u="sng" dirty="0" err="1" smtClean="0"/>
              <a:t>Indonasian</a:t>
            </a:r>
            <a:r>
              <a:rPr lang="en-GB" sz="2800" b="1" u="sng" dirty="0" smtClean="0"/>
              <a:t> incidence</a:t>
            </a:r>
          </a:p>
        </p:txBody>
      </p:sp>
      <p:graphicFrame>
        <p:nvGraphicFramePr>
          <p:cNvPr id="4" name="Diagram 3"/>
          <p:cNvGraphicFramePr/>
          <p:nvPr>
            <p:extLst>
              <p:ext uri="{D42A27DB-BD31-4B8C-83A1-F6EECF244321}">
                <p14:modId xmlns:p14="http://schemas.microsoft.com/office/powerpoint/2010/main" val="3526589006"/>
              </p:ext>
            </p:extLst>
          </p:nvPr>
        </p:nvGraphicFramePr>
        <p:xfrm>
          <a:off x="609600" y="533400"/>
          <a:ext cx="81534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1905000" y="5410200"/>
            <a:ext cx="5638800" cy="408623"/>
          </a:xfrm>
          <a:prstGeom prst="round2Diag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lvl="0" algn="ctr"/>
            <a:r>
              <a:rPr lang="en-GB" dirty="0" err="1">
                <a:solidFill>
                  <a:schemeClr val="tx1"/>
                </a:solidFill>
              </a:rPr>
              <a:t>Hudhur</a:t>
            </a:r>
            <a:r>
              <a:rPr lang="en-GB" dirty="0">
                <a:solidFill>
                  <a:schemeClr val="tx1"/>
                </a:solidFill>
              </a:rPr>
              <a:t> prayed that may God enable him so</a:t>
            </a:r>
            <a:endParaRPr lang="en-GB" dirty="0"/>
          </a:p>
        </p:txBody>
      </p:sp>
      <p:sp>
        <p:nvSpPr>
          <p:cNvPr id="6" name="Rectangle 5"/>
          <p:cNvSpPr/>
          <p:nvPr/>
        </p:nvSpPr>
        <p:spPr>
          <a:xfrm>
            <a:off x="6525904" y="6271484"/>
            <a:ext cx="23622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a:defRPr/>
            </a:pPr>
            <a:r>
              <a:rPr lang="en-GB" sz="1600" dirty="0" smtClean="0">
                <a:solidFill>
                  <a:schemeClr val="tx1"/>
                </a:solidFill>
                <a:latin typeface="Stencil" pitchFamily="82" charset="0"/>
              </a:rPr>
              <a:t>March 4th </a:t>
            </a:r>
            <a:r>
              <a:rPr lang="en-GB" sz="1600" dirty="0">
                <a:solidFill>
                  <a:schemeClr val="tx1"/>
                </a:solidFill>
                <a:latin typeface="Stencil" pitchFamily="82" charset="0"/>
              </a:rPr>
              <a:t>, </a:t>
            </a:r>
            <a:r>
              <a:rPr lang="en-GB" sz="1600" dirty="0" smtClean="0">
                <a:solidFill>
                  <a:schemeClr val="tx1"/>
                </a:solidFill>
                <a:latin typeface="Stencil" pitchFamily="82" charset="0"/>
              </a:rPr>
              <a:t>2011</a:t>
            </a:r>
            <a:endParaRPr lang="en-GB" sz="1600" dirty="0">
              <a:solidFill>
                <a:schemeClr val="tx1"/>
              </a:solidFill>
            </a:endParaRPr>
          </a:p>
        </p:txBody>
      </p:sp>
    </p:spTree>
    <p:extLst>
      <p:ext uri="{BB962C8B-B14F-4D97-AF65-F5344CB8AC3E}">
        <p14:creationId xmlns:p14="http://schemas.microsoft.com/office/powerpoint/2010/main" val="655822648"/>
      </p:ext>
    </p:extLst>
  </p:cSld>
  <p:clrMapOvr>
    <a:masterClrMapping/>
  </p:clrMapOvr>
  <p:timing>
    <p:tnLst>
      <p:par>
        <p:cTn id="1" dur="indefinite" restart="never" nodeType="tmRoot"/>
      </p:par>
    </p:tnLst>
  </p:timing>
</p:sld>
</file>

<file path=ppt/theme/theme1.xml><?xml version="1.0" encoding="utf-8"?>
<a:theme xmlns:a="http://schemas.openxmlformats.org/drawingml/2006/main" name="Al Islam Slide Master">
  <a:themeElements>
    <a:clrScheme name="MDAS Color Palette">
      <a:dk1>
        <a:srgbClr val="000000"/>
      </a:dk1>
      <a:lt1>
        <a:srgbClr val="FFFFFF"/>
      </a:lt1>
      <a:dk2>
        <a:srgbClr val="000000"/>
      </a:dk2>
      <a:lt2>
        <a:srgbClr val="FFFFFF"/>
      </a:lt2>
      <a:accent1>
        <a:srgbClr val="557EB9"/>
      </a:accent1>
      <a:accent2>
        <a:srgbClr val="66BD49"/>
      </a:accent2>
      <a:accent3>
        <a:srgbClr val="FE5A1D"/>
      </a:accent3>
      <a:accent4>
        <a:srgbClr val="FFB10F"/>
      </a:accent4>
      <a:accent5>
        <a:srgbClr val="D4D4D4"/>
      </a:accent5>
      <a:accent6>
        <a:srgbClr val="A1A1A1"/>
      </a:accent6>
      <a:hlink>
        <a:srgbClr val="1E77D3"/>
      </a:hlink>
      <a:folHlink>
        <a:srgbClr val="1E77D3"/>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5087BE"/>
        </a:dk2>
        <a:lt2>
          <a:srgbClr val="808080"/>
        </a:lt2>
        <a:accent1>
          <a:srgbClr val="5087BE"/>
        </a:accent1>
        <a:accent2>
          <a:srgbClr val="73C045"/>
        </a:accent2>
        <a:accent3>
          <a:srgbClr val="FFFFFF"/>
        </a:accent3>
        <a:accent4>
          <a:srgbClr val="000000"/>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2">
        <a:dk1>
          <a:srgbClr val="5087BE"/>
        </a:dk1>
        <a:lt1>
          <a:srgbClr val="FFFFFF"/>
        </a:lt1>
        <a:dk2>
          <a:srgbClr val="FFFFFF"/>
        </a:dk2>
        <a:lt2>
          <a:srgbClr val="808080"/>
        </a:lt2>
        <a:accent1>
          <a:srgbClr val="5087BE"/>
        </a:accent1>
        <a:accent2>
          <a:srgbClr val="73C045"/>
        </a:accent2>
        <a:accent3>
          <a:srgbClr val="FFFFFF"/>
        </a:accent3>
        <a:accent4>
          <a:srgbClr val="4372A2"/>
        </a:accent4>
        <a:accent5>
          <a:srgbClr val="B3C3DB"/>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5087BE"/>
        </a:dk2>
        <a:lt2>
          <a:srgbClr val="808080"/>
        </a:lt2>
        <a:accent1>
          <a:srgbClr val="CCCCCC"/>
        </a:accent1>
        <a:accent2>
          <a:srgbClr val="73C045"/>
        </a:accent2>
        <a:accent3>
          <a:srgbClr val="FFFFFF"/>
        </a:accent3>
        <a:accent4>
          <a:srgbClr val="000000"/>
        </a:accent4>
        <a:accent5>
          <a:srgbClr val="E2E2E2"/>
        </a:accent5>
        <a:accent6>
          <a:srgbClr val="68AE3E"/>
        </a:accent6>
        <a:hlink>
          <a:srgbClr val="F9461C"/>
        </a:hlink>
        <a:folHlink>
          <a:srgbClr val="FDC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Props1.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89F41D6F-BB03-4425-A03C-ABBB86B887C7}">
  <ds:schemaRefs>
    <ds:schemaRef ds:uri="http://schemas.microsoft.com/sharepoint/v3/contenttype/forms"/>
  </ds:schemaRefs>
</ds:datastoreItem>
</file>

<file path=customXml/itemProps3.xml><?xml version="1.0" encoding="utf-8"?>
<ds:datastoreItem xmlns:ds="http://schemas.openxmlformats.org/officeDocument/2006/customXml" ds:itemID="{976C3CC6-7723-4589-B7EA-11C28EF1C054}">
  <ds:schemaRefs>
    <ds:schemaRef ds:uri="e853240d-4d7e-4d05-833e-7d99f6039805"/>
    <ds:schemaRef ds:uri="http://purl.org/dc/elements/1.1/"/>
    <ds:schemaRef ds:uri="http://purl.org/dc/terms/"/>
    <ds:schemaRef ds:uri="http://schemas.microsoft.com/office/2006/metadata/properties"/>
    <ds:schemaRef ds:uri="http://www.w3.org/XML/1998/namespace"/>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2759</TotalTime>
  <Words>4694</Words>
  <Application>Microsoft Office PowerPoint</Application>
  <PresentationFormat>On-screen Show (4:3)</PresentationFormat>
  <Paragraphs>150</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Al Islam Slide Master</vt:lpstr>
      <vt:lpstr>PowerPoint Presentation</vt:lpstr>
      <vt:lpstr>SUMMARY</vt:lpstr>
      <vt:lpstr>PowerPoint Presentation</vt:lpstr>
      <vt:lpstr>The Status of Promised Mesiah (on whom be peace)</vt:lpstr>
      <vt:lpstr>PowerPoint Presentation</vt:lpstr>
      <vt:lpstr>PowerPoint Presentation</vt:lpstr>
      <vt:lpstr>PowerPoint Presentation</vt:lpstr>
      <vt:lpstr>Indonesia, recent events  </vt:lpstr>
      <vt:lpstr>PowerPoint Presentation</vt:lpstr>
      <vt:lpstr>God’s Decree Triumphs </vt:lpstr>
      <vt:lpstr>PowerPoint Presentation</vt:lpstr>
      <vt:lpstr>Responsibility of Ahmadi Muslims</vt:lpstr>
      <vt:lpstr>PowerPoint Presentation</vt:lpstr>
      <vt:lpstr>PowerPoint Presentation</vt:lpstr>
      <vt:lpstr>Great signs in favour of Ahmadiyyat</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 July 31, 2009</dc:title>
  <dc:creator>AR Carmichael;AS Sami</dc:creator>
  <cp:lastModifiedBy>aroosa</cp:lastModifiedBy>
  <cp:revision>224</cp:revision>
  <dcterms:created xsi:type="dcterms:W3CDTF">2007-11-23T00:40:03Z</dcterms:created>
  <dcterms:modified xsi:type="dcterms:W3CDTF">2011-03-06T10:07:59Z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