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51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10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70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40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1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8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4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9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018F-DC0B-42DD-A678-4002E0B1804E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FAFBF-BD98-43BA-828B-600299A3F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455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584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451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97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450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4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296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405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153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715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329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943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246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542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196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525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2</cp:revision>
  <dcterms:created xsi:type="dcterms:W3CDTF">2014-10-29T12:07:59Z</dcterms:created>
  <dcterms:modified xsi:type="dcterms:W3CDTF">2014-10-29T12:08:53Z</dcterms:modified>
</cp:coreProperties>
</file>