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0A0E7-41C6-4FD1-A5F8-A10632867A9B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8233-905E-4AB5-B25A-519BA4385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06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0A0E7-41C6-4FD1-A5F8-A10632867A9B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8233-905E-4AB5-B25A-519BA4385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226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0A0E7-41C6-4FD1-A5F8-A10632867A9B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8233-905E-4AB5-B25A-519BA4385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232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0A0E7-41C6-4FD1-A5F8-A10632867A9B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8233-905E-4AB5-B25A-519BA4385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899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0A0E7-41C6-4FD1-A5F8-A10632867A9B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8233-905E-4AB5-B25A-519BA4385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382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0A0E7-41C6-4FD1-A5F8-A10632867A9B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8233-905E-4AB5-B25A-519BA4385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311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0A0E7-41C6-4FD1-A5F8-A10632867A9B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8233-905E-4AB5-B25A-519BA4385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627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0A0E7-41C6-4FD1-A5F8-A10632867A9B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8233-905E-4AB5-B25A-519BA4385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3451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0A0E7-41C6-4FD1-A5F8-A10632867A9B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8233-905E-4AB5-B25A-519BA4385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652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0A0E7-41C6-4FD1-A5F8-A10632867A9B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8233-905E-4AB5-B25A-519BA4385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921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0A0E7-41C6-4FD1-A5F8-A10632867A9B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8233-905E-4AB5-B25A-519BA4385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9804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0A0E7-41C6-4FD1-A5F8-A10632867A9B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28233-905E-4AB5-B25A-519BA4385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608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50785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3070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52024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87630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4499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43574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37637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13335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95483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50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7251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1249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26635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96337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24691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61217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42527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16647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04098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14578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13069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0545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Sajeel Ahmad</dc:creator>
  <cp:lastModifiedBy>Sajeel Ahmad</cp:lastModifiedBy>
  <cp:revision>1</cp:revision>
  <dcterms:created xsi:type="dcterms:W3CDTF">2015-02-04T02:42:48Z</dcterms:created>
  <dcterms:modified xsi:type="dcterms:W3CDTF">2015-02-04T02:43:18Z</dcterms:modified>
</cp:coreProperties>
</file>