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FD7E-8580-43F0-999A-95F2E5C7D8DB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3002-FEFA-4F68-B95B-E2DFA8925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24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FD7E-8580-43F0-999A-95F2E5C7D8DB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3002-FEFA-4F68-B95B-E2DFA8925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63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FD7E-8580-43F0-999A-95F2E5C7D8DB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3002-FEFA-4F68-B95B-E2DFA8925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0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FD7E-8580-43F0-999A-95F2E5C7D8DB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3002-FEFA-4F68-B95B-E2DFA8925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1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FD7E-8580-43F0-999A-95F2E5C7D8DB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3002-FEFA-4F68-B95B-E2DFA8925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87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FD7E-8580-43F0-999A-95F2E5C7D8DB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3002-FEFA-4F68-B95B-E2DFA8925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45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FD7E-8580-43F0-999A-95F2E5C7D8DB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3002-FEFA-4F68-B95B-E2DFA8925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9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FD7E-8580-43F0-999A-95F2E5C7D8DB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3002-FEFA-4F68-B95B-E2DFA8925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21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FD7E-8580-43F0-999A-95F2E5C7D8DB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3002-FEFA-4F68-B95B-E2DFA8925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26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FD7E-8580-43F0-999A-95F2E5C7D8DB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3002-FEFA-4F68-B95B-E2DFA8925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943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FD7E-8580-43F0-999A-95F2E5C7D8DB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3002-FEFA-4F68-B95B-E2DFA8925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72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6FD7E-8580-43F0-999A-95F2E5C7D8DB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3002-FEFA-4F68-B95B-E2DFA8925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904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6398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9597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3162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75457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7175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24946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42503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0975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6713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569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1369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2875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5756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28619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9781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18787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6934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9255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6212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2730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2729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974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059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1</cp:revision>
  <dcterms:created xsi:type="dcterms:W3CDTF">2015-03-25T09:50:10Z</dcterms:created>
  <dcterms:modified xsi:type="dcterms:W3CDTF">2015-03-25T09:50:21Z</dcterms:modified>
</cp:coreProperties>
</file>