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0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0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2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CC64-0703-4B7A-8794-8325F366B9C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F593-DCDB-4D5C-A012-844CC10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0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25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8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3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2016-02-08T18:22:13Z</dcterms:created>
  <dcterms:modified xsi:type="dcterms:W3CDTF">2016-02-08T18:22:36Z</dcterms:modified>
</cp:coreProperties>
</file>