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2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3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4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43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8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5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82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9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4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B7AA-7739-40CA-B1E7-E8BC6A85C898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4E70-42FE-43D8-B456-AD60230C4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22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3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18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72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70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36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1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5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75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68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52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28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75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8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55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3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67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2016-02-15T17:38:19Z</dcterms:created>
  <dcterms:modified xsi:type="dcterms:W3CDTF">2016-02-15T17:38:55Z</dcterms:modified>
</cp:coreProperties>
</file>