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AB2B-48D4-433F-8E74-76115BE09E49}" type="datetimeFigureOut">
              <a:rPr lang="en-US" smtClean="0"/>
              <a:t>6/11/2017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98BC-8431-422C-AAD5-87228A7BF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6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AB2B-48D4-433F-8E74-76115BE09E49}" type="datetimeFigureOut">
              <a:rPr lang="en-US" smtClean="0"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F98BC-8431-422C-AAD5-87228A7BF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6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1247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48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97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38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23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8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02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20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19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70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53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1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87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70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11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2017-06-11T15:51:08Z</dcterms:created>
  <dcterms:modified xsi:type="dcterms:W3CDTF">2017-06-11T15:51:08Z</dcterms:modified>
</cp:coreProperties>
</file>