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324F-EE9A-44CE-8760-58131267755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063E-B204-4AFF-B18D-9B35DAC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324F-EE9A-44CE-8760-58131267755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063E-B204-4AFF-B18D-9B35DAC3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86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3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2017-09-26T14:00:16Z</dcterms:created>
  <dcterms:modified xsi:type="dcterms:W3CDTF">2017-09-26T14:00:16Z</dcterms:modified>
</cp:coreProperties>
</file>