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8DC2-8A4B-4F1A-9F82-60A466E6A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3E165-4217-4FE5-9896-869A9C792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C1049-7864-4F72-AFA0-76B28E0C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539A-A5B9-45DB-8352-05C3139A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DCF6-E051-4501-9E85-A1D27FBC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3476-7385-46F3-AFFB-E785D935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8E228-4C8A-45D5-ACAB-E675A66E7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687B8-5E7F-40BB-9C22-A879E0E8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A82D-BE4C-4B38-B331-4A297AFA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6CD11-40C4-4295-8776-5FBC97B0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8CBA2-D572-452E-9ECE-C286EDD95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7D50B-145C-4356-8A7F-95E5F29D1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1F64-E17E-421F-A8CB-A3A9FF9D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DABEF-2FB1-44D8-94C2-BB38DF6E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DF90B-B464-416B-A4A6-F00234A0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1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1DB4-0E81-4C6E-9F9D-1D3EC05E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7B48-B2E3-43CF-8901-6E1DEC0AF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0610-9634-4837-91ED-1A8EB298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7479-809C-4FD1-9227-721E41EB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97F7-9F45-488F-886B-D2C0742C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0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4887-8192-4B79-850D-9AA887A4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FD47B-56B1-442F-AD99-CF65019B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C9887-696B-4824-BAD6-DA4FF131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652FB-6686-40A9-BE63-36F12762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1C58-E050-4454-910D-8B6E9B05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4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9696-2ABA-4108-9B89-B3E3AD13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F65C-66E9-4C5B-ABD8-EAC452ABA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DD455-F967-4E12-B2B8-DCC613F84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A4BBD-E165-4259-A0CC-26F3BBA8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EE8E4-B8E5-41D3-979D-2DECE10B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4AA3D-1D0C-4E12-97D1-AB27BF11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4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BB2E-B21B-4CE8-9831-10F3547C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DA39-3D1E-47A8-BF06-8C8392AC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4454-C0B2-462E-9FA6-64B87FF8C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334BC-C99A-4A6D-BB9C-63A984E49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0EB3F-1E12-4967-A1AA-042C79811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397B1-42BA-44FC-A5AE-2D94491C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508D2-C433-454D-AAB6-A22FA034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559FA-3213-49FD-903D-70A9F26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C0FD-C443-4229-BCB6-0BD76C9B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4A5E5-4B57-48B7-8988-56B900DA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42D19-C85C-42C5-A06E-95869742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5D5C7-6487-4B0B-AFBD-46579538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7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090D5-BB37-4EAB-AFD0-DA45B4D4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E4A62-81B1-46B6-9EE2-B56229AA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8E5AE-144A-4D6C-B61C-A5B7E802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1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DB96-F328-4080-A5BB-D2FB694D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9141-689C-4050-9CEC-21FA1826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09B3E-44CA-46C9-AA2D-9A603908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DCB68-A472-4114-AF88-F618C8C2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5279E-7CDC-42BB-8263-4BA9128D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9FA1-07B1-4157-8A64-A5615CA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8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5DCB-E154-46E5-A0D8-9360E5B0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E9D91-A814-400A-997C-AB3DDEA61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ED661-B8CF-40D5-88FA-7EFE75856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9265-4083-4501-9A36-9D218C99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37F7E-9F66-4EF7-8DA6-559DDD0E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6946F-5971-46BF-863E-EDFE5AD1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31495-7A67-43FD-A1D9-7A62B690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4415-6640-4DEF-9153-F907C887A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6961-4A4F-4F21-B609-5E1B4D8FF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CB8A-E8CD-49DE-A82C-BBB01C6AA7C3}" type="datetimeFigureOut">
              <a:rPr lang="en-US" smtClean="0"/>
              <a:t>16-Jan-18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A28A-63AE-4790-9CE5-86A812E0E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67D12-B6BC-448F-B17F-1858A316F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69B2-7BE9-401A-8C94-AD1F6B35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0A9C540-EB8F-435F-B37B-29FF55A32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914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666C57F-F101-419B-A5B6-5809B1C11E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0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4B018CD-375B-4F56-A882-B63C46A48E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4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F15073C-B1E7-4F07-AA22-4121913C2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3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21F08E0-368A-4F53-A85D-FCD71B8C2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2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678C37A-64FF-41AF-A41F-743C51719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1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8BF2739-10A7-44B0-98AB-205D046D1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1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0FF0931-6039-4D36-8FD3-1626D9838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6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104FAB8-93B9-47C5-B282-372E55A48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5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D0B41E0-CDD3-4B3B-96AE-97260BA59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1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B8212B7-7628-4A93-987E-039EF607F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7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DDA5D12-E8DB-4B4E-9DFA-96374ED0F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4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B1F8B50-E99E-4C08-B6C1-3C74E48BB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7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2018-01-16T17:25:45Z</dcterms:created>
  <dcterms:modified xsi:type="dcterms:W3CDTF">2018-01-16T17:26:46Z</dcterms:modified>
</cp:coreProperties>
</file>