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8246-64D8-4885-8777-354ACEC49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2F4510-2098-43AF-BFE1-3B2E9C081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A4D95-E4F5-4B95-9CB7-5B10CB7C7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5F41-D2F5-4CF5-B6B8-FC1CF7FA61F3}" type="datetimeFigureOut">
              <a:rPr lang="en-US" smtClean="0"/>
              <a:t>14-Feb-18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7CAE1-F483-4F22-94C4-5CA4E948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E5AAA-1165-4D43-83C9-44BB706A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6B11-3A63-4DDB-9922-21AFB7F7E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12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76DE5-76D1-4A88-9D25-69B1AC1CC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10D69-9B64-4CF3-8C63-B3749BD22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E834C-1640-4E78-B3D9-BCCADAB41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5F41-D2F5-4CF5-B6B8-FC1CF7FA61F3}" type="datetimeFigureOut">
              <a:rPr lang="en-US" smtClean="0"/>
              <a:t>14-Feb-18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EC402-C8D4-492E-975C-BF19A0D94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3AE00-8595-49B3-BBD3-BBC1BAB93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6B11-3A63-4DDB-9922-21AFB7F7E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2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2712A0-9244-499F-9B6C-D856B908A1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92D848-E04F-43E1-A581-7A40E9A98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5D015-CFDD-4508-BC9F-C33BAD951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5F41-D2F5-4CF5-B6B8-FC1CF7FA61F3}" type="datetimeFigureOut">
              <a:rPr lang="en-US" smtClean="0"/>
              <a:t>14-Feb-18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0FD2F-E2BC-41C2-9258-F19E6980A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25C84-BBC5-48A6-A590-105F6F540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6B11-3A63-4DDB-9922-21AFB7F7E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55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C2C4F-C0BD-4641-B0EB-7593F7EFA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E8E74-B5AA-41B3-8AB9-8ECAAD30F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88ED6-F5A3-400B-9561-80CF4DFF5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5F41-D2F5-4CF5-B6B8-FC1CF7FA61F3}" type="datetimeFigureOut">
              <a:rPr lang="en-US" smtClean="0"/>
              <a:t>14-Feb-18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EAFAC-A673-461A-90EE-DCC0BFF72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B71D6-5A06-45BA-A05E-E1252065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6B11-3A63-4DDB-9922-21AFB7F7E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93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7FE38-B6CA-43AF-995F-E87B3866E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D88A8-00BF-4E62-B2D9-CEAEFA7F8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EA59C-382B-484C-8299-735A7DCA3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5F41-D2F5-4CF5-B6B8-FC1CF7FA61F3}" type="datetimeFigureOut">
              <a:rPr lang="en-US" smtClean="0"/>
              <a:t>14-Feb-18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31A4F-A91E-48D2-98B8-AAFB3BFC9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32D29-A404-4677-BB4C-1FF6FCF92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6B11-3A63-4DDB-9922-21AFB7F7E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27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A4672-761E-47F9-8905-E63AAA11E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F5F8E-4731-434D-9745-CB3B21C57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61647-2929-475A-97C1-383F1E336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317379-3EF4-49DD-AD35-1D9F52F7E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5F41-D2F5-4CF5-B6B8-FC1CF7FA61F3}" type="datetimeFigureOut">
              <a:rPr lang="en-US" smtClean="0"/>
              <a:t>14-Feb-18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79CC3-D12E-4E3F-A9AD-700FD80E5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9101B-A677-414F-BD18-CB141AD3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6B11-3A63-4DDB-9922-21AFB7F7E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98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D4663-4E2B-44AD-90C5-8820BB764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2EF66-F3C1-4A7A-9761-A8E53C4F4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24A51-1538-438C-8B5E-26A933651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67AB7D-42E4-4CBD-B8FC-3A18565740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CD6495-E441-4F28-90C8-A01281C90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D30E07-B594-488F-9ACD-3062AC92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5F41-D2F5-4CF5-B6B8-FC1CF7FA61F3}" type="datetimeFigureOut">
              <a:rPr lang="en-US" smtClean="0"/>
              <a:t>14-Feb-18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AA8FD1-B99D-4544-A134-E37CB183B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FE540B-F0CD-48C1-8865-4E6E4E012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6B11-3A63-4DDB-9922-21AFB7F7E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42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705C8-1E00-4920-A8ED-3131FB07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3D91E1-D568-4EA3-BC40-2CBB9B1B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5F41-D2F5-4CF5-B6B8-FC1CF7FA61F3}" type="datetimeFigureOut">
              <a:rPr lang="en-US" smtClean="0"/>
              <a:t>14-Feb-18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A11A9F-76B4-4557-987E-10E189AEE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85185-0901-49DE-9E43-1D0DDE165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6B11-3A63-4DDB-9922-21AFB7F7E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58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EF56B3-8CA7-423F-9DF8-7ED64CCED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5F41-D2F5-4CF5-B6B8-FC1CF7FA61F3}" type="datetimeFigureOut">
              <a:rPr lang="en-US" smtClean="0"/>
              <a:t>14-Feb-18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BD7EEC-7C8A-4503-8818-688BDBBA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CACFF-4C6A-4E3E-B308-F1A9C90FD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6B11-3A63-4DDB-9922-21AFB7F7E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55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D86F-519A-440E-B2DF-A4F0C8727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3E758-E329-479E-AEE3-DBB9EE222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E1767C-B832-4670-A8B4-37D0B6788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C6B5B-AA2B-4435-98FC-F4BE8195F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5F41-D2F5-4CF5-B6B8-FC1CF7FA61F3}" type="datetimeFigureOut">
              <a:rPr lang="en-US" smtClean="0"/>
              <a:t>14-Feb-18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ED3E6-847E-4AD8-B630-65A9B79D9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45C84-06C5-4ED6-A14E-86D2852DA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6B11-3A63-4DDB-9922-21AFB7F7E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865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FF8C1-79F0-4D72-981A-E0FD00FBA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58263B-E405-4CD2-8A33-5AEDAA9625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B1B46-9B4B-432F-BC85-B4083D5FF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108CA-9E41-47F1-9E0D-47EF9ED5D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5F41-D2F5-4CF5-B6B8-FC1CF7FA61F3}" type="datetimeFigureOut">
              <a:rPr lang="en-US" smtClean="0"/>
              <a:t>14-Feb-18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98A5A-5BDA-4132-9524-E866745F9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8511B-BF60-489C-8B8E-FC09694D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6B11-3A63-4DDB-9922-21AFB7F7E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44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1F6DA-4104-47BB-AC13-D97034C10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378CA-A92B-462C-B1C0-D2E9D4B15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FDDA1-0234-423F-8FF6-BD44DB4503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15F41-D2F5-4CF5-B6B8-FC1CF7FA61F3}" type="datetimeFigureOut">
              <a:rPr lang="en-US" smtClean="0"/>
              <a:t>14-Feb-18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E07B2-FFB3-4638-BA82-8CD384572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AF93B-CEEA-47F7-8914-828187740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86B11-3A63-4DDB-9922-21AFB7F7E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289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E9A5D24D-19F0-4BF8-9B55-060A547E2F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5101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B887D638-E027-40F5-89BC-EBECE2C1BE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041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20529C0C-E599-474B-9097-A36DE2E75E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83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025F74CD-58C1-4AB2-BB40-33FF51D7EB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711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B2C29804-BED3-4FDA-8547-021941CC5F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96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4BC9DC5C-118C-4FA3-A7E5-EE69318ACF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74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B1462125-115E-4271-B852-DD5CED9539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51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232114D6-5A8A-43C3-A472-AA5BF45EC9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91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37CDEA67-210B-4621-87E6-8959F90975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519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922FA407-DDF3-4CEA-8951-3571420726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24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47DC2B93-05D8-40A9-AFD5-CE88791787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92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AE4443D8-76B1-4A4A-BC37-70114A2F92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67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EFBB43C9-7025-4FD0-B561-52527FB7E2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98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F41D6365-364B-4814-AF72-9AA39B4DE7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86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5F361BE2-22A8-428E-A070-280F4EF57D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71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2018-02-14T10:50:28Z</dcterms:created>
  <dcterms:modified xsi:type="dcterms:W3CDTF">2018-02-14T10:51:35Z</dcterms:modified>
</cp:coreProperties>
</file>