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</p:sldIdLst>
  <p:sldSz cx="12192000" cy="6858000"/>
  <p:notesSz cx="6858000" cy="9144000"/>
  <p:photoAlbum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792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65EB26-67CE-499F-9BF4-2E8D6449F9D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1C61392-9BCA-4643-BD85-029E6B5D18F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E48CF66-28EA-4503-8562-7B9CFBF266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8ADD3D-CBCC-429D-8741-EACC201A980B}" type="datetimeFigureOut">
              <a:rPr lang="en-US" smtClean="0"/>
              <a:t>27-Feb-18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1A8DBE6-A793-4D1C-B2DE-871BE75960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A4C38BE-E1EF-4B59-93A9-4C346CB596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D18AD4-07E3-46DA-9358-396EE5A3FA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781620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DC1592-8CE7-46E6-B1F0-16DD1F8FB7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73E5563-A797-4117-9449-A60330ACD4F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08DE8A7-722F-44DA-BAA7-24579F20E1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8ADD3D-CBCC-429D-8741-EACC201A980B}" type="datetimeFigureOut">
              <a:rPr lang="en-US" smtClean="0"/>
              <a:t>27-Feb-18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599DBC8-C7CE-49B0-9C38-E88CB6B108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DEA978-E4C7-4D44-9274-8C06EE379D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D18AD4-07E3-46DA-9358-396EE5A3FA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367445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3C3E037-0F06-454C-821D-5A013D1A1CD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A065822-5881-4DDB-8E8F-40B9A827989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CBE2F6C-4946-42CB-8F54-8AD8731998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8ADD3D-CBCC-429D-8741-EACC201A980B}" type="datetimeFigureOut">
              <a:rPr lang="en-US" smtClean="0"/>
              <a:t>27-Feb-18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809CDB0-B310-4271-89B8-7F2AF15F4E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EA97798-26CB-4AE7-A766-86E6C7C273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D18AD4-07E3-46DA-9358-396EE5A3FA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006021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8E0F45-2C30-4798-81E2-69C6518060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6812A1A-3232-43C4-A556-FDB2ED89A54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083EFD3-8567-40F7-9E5A-3F3AD55AF7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8ADD3D-CBCC-429D-8741-EACC201A980B}" type="datetimeFigureOut">
              <a:rPr lang="en-US" smtClean="0"/>
              <a:t>27-Feb-18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6418952-8DDF-4EC6-B5FB-51DEA8D6F0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BF823A3-5E22-434F-8DAC-6DCB06D403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D18AD4-07E3-46DA-9358-396EE5A3FA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062585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DD15F4-7BCD-4CFA-A477-F83B6CCCA4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F887384-E511-4094-92B6-DD20890DF64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AC1FA86-7FAE-46B5-A9B5-26788DF229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8ADD3D-CBCC-429D-8741-EACC201A980B}" type="datetimeFigureOut">
              <a:rPr lang="en-US" smtClean="0"/>
              <a:t>27-Feb-18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3C75F3D-AE75-48B2-A477-39B2A6DD8F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2FF594C-651F-458F-9051-7DDB2D86DC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D18AD4-07E3-46DA-9358-396EE5A3FA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297825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A140D1-E2D6-4B2D-A765-6461AC6080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1D4DD7-4C7B-45AF-B1BA-BEC2ACE98F4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A05BF2A-DF0A-4D37-ABB8-CF7194A57C1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D9672E3-3D5B-4A89-83BA-4466B6F08F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8ADD3D-CBCC-429D-8741-EACC201A980B}" type="datetimeFigureOut">
              <a:rPr lang="en-US" smtClean="0"/>
              <a:t>27-Feb-18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6FF8767-7866-4DC5-9A20-887CE800EF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B3B80EA-35E5-4700-8F7F-9F5F875BC3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D18AD4-07E3-46DA-9358-396EE5A3FA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857491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79B31D-2568-4516-885C-0B6214D826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ACB8327-9098-4CBD-B15D-53F5F008B9E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A86E9B2-C894-4CEC-8C2A-4327A799E2E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7610977-E48D-434C-90E3-765D10F6EF9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70547E7-2620-4367-979E-262A88DEB75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8B527D5-120D-4CD4-B010-D00F7F90E0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8ADD3D-CBCC-429D-8741-EACC201A980B}" type="datetimeFigureOut">
              <a:rPr lang="en-US" smtClean="0"/>
              <a:t>27-Feb-18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9E7EF96-BBFD-4F97-AAF0-855E227D26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5E44F0D-DAFA-4116-A6B6-DA7496DB0F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D18AD4-07E3-46DA-9358-396EE5A3FA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773035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A98F39-DA52-4758-957B-6BCB5CAA06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73954BC-0BEA-4568-8376-887AF79168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8ADD3D-CBCC-429D-8741-EACC201A980B}" type="datetimeFigureOut">
              <a:rPr lang="en-US" smtClean="0"/>
              <a:t>27-Feb-18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EFF0FE2-D28C-47B8-95BE-B260C4AD60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6D87F18-966B-4AE6-BED6-A08C6598C6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D18AD4-07E3-46DA-9358-396EE5A3FA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154496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F701756-91EC-4194-BBD2-DDFE4F35A9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8ADD3D-CBCC-429D-8741-EACC201A980B}" type="datetimeFigureOut">
              <a:rPr lang="en-US" smtClean="0"/>
              <a:t>27-Feb-18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CA34F65-37D2-4F50-BBE0-FB7DE18B8F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02E9872-43C1-4178-AF94-00AFE3546C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D18AD4-07E3-46DA-9358-396EE5A3FA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982557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915348-8BC4-440D-A90A-694CB41C1F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315F38C-DB95-4F3A-B7C0-FB38467D3C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0F4691F-392B-4F4E-BA04-167A5ACCF1A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297A441-8CB4-4714-87E7-EAAC7BAFB6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8ADD3D-CBCC-429D-8741-EACC201A980B}" type="datetimeFigureOut">
              <a:rPr lang="en-US" smtClean="0"/>
              <a:t>27-Feb-18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82B1315-3DF5-4331-97DE-0E5CFF518C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B664AF9-5554-4F59-A8BE-BE666B6F8C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D18AD4-07E3-46DA-9358-396EE5A3FA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367304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E859C2-AFCF-4DED-99BC-E5B76A0649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2ED6A18-254F-4244-B366-951EDB4CF30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F6AF825-16C7-46EC-A161-15805FCE77F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D14A236-771C-431A-9846-7B358BA18D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8ADD3D-CBCC-429D-8741-EACC201A980B}" type="datetimeFigureOut">
              <a:rPr lang="en-US" smtClean="0"/>
              <a:t>27-Feb-18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6E2BA44-69AC-4FCE-AA72-4ED2CAA9B5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498E44C-F071-472C-9A13-99BA93ADCE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D18AD4-07E3-46DA-9358-396EE5A3FA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522023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07A000C-D2FF-4134-A7C4-E9947270EA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DF9B65F-6141-43D2-89EF-5E19329D4C9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8180ABD-8EE3-494D-A05E-96F94928332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8ADD3D-CBCC-429D-8741-EACC201A980B}" type="datetimeFigureOut">
              <a:rPr lang="en-US" smtClean="0"/>
              <a:t>27-Feb-18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C70C79A-C0BC-4801-A913-5E884A54049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7734988-DFE0-492F-85F2-1F6DEA7C033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D18AD4-07E3-46DA-9358-396EE5A3FA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321056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1">
            <a:extLst>
              <a:ext uri="{FF2B5EF4-FFF2-40B4-BE49-F238E27FC236}">
                <a16:creationId xmlns:a16="http://schemas.microsoft.com/office/drawing/2014/main" id="{CF78B55E-FEDA-4168-BEF3-651146591C72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6985342"/>
      </p:ext>
    </p:extLst>
  </p:cSld>
  <p:clrMapOvr>
    <a:masterClrMapping/>
  </p:clrMapOvr>
  <p:transition spd="slow">
    <p:wip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10">
            <a:extLst>
              <a:ext uri="{FF2B5EF4-FFF2-40B4-BE49-F238E27FC236}">
                <a16:creationId xmlns:a16="http://schemas.microsoft.com/office/drawing/2014/main" id="{5F58BF96-0C5E-45AD-AF68-D304F995595E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747311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11">
            <a:extLst>
              <a:ext uri="{FF2B5EF4-FFF2-40B4-BE49-F238E27FC236}">
                <a16:creationId xmlns:a16="http://schemas.microsoft.com/office/drawing/2014/main" id="{D60C06D4-9443-49A2-92B1-C84CD97AF465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010086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12">
            <a:extLst>
              <a:ext uri="{FF2B5EF4-FFF2-40B4-BE49-F238E27FC236}">
                <a16:creationId xmlns:a16="http://schemas.microsoft.com/office/drawing/2014/main" id="{67AF48C3-41C4-42C1-8A1A-37BC470C0243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559363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13">
            <a:extLst>
              <a:ext uri="{FF2B5EF4-FFF2-40B4-BE49-F238E27FC236}">
                <a16:creationId xmlns:a16="http://schemas.microsoft.com/office/drawing/2014/main" id="{CD1466C5-506A-4A5A-8267-BC41422CFA60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403850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14">
            <a:extLst>
              <a:ext uri="{FF2B5EF4-FFF2-40B4-BE49-F238E27FC236}">
                <a16:creationId xmlns:a16="http://schemas.microsoft.com/office/drawing/2014/main" id="{2A4D771F-96E7-469E-AF4E-0C036AB84138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463671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15">
            <a:extLst>
              <a:ext uri="{FF2B5EF4-FFF2-40B4-BE49-F238E27FC236}">
                <a16:creationId xmlns:a16="http://schemas.microsoft.com/office/drawing/2014/main" id="{7FA36547-9B4F-4D6A-8940-50C2F6590119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874964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2">
            <a:extLst>
              <a:ext uri="{FF2B5EF4-FFF2-40B4-BE49-F238E27FC236}">
                <a16:creationId xmlns:a16="http://schemas.microsoft.com/office/drawing/2014/main" id="{4682B96D-2B90-4733-9ECC-E377BBC1E3DF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985217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3">
            <a:extLst>
              <a:ext uri="{FF2B5EF4-FFF2-40B4-BE49-F238E27FC236}">
                <a16:creationId xmlns:a16="http://schemas.microsoft.com/office/drawing/2014/main" id="{FBBAA039-D3EC-4B86-9D78-25EA3922D69F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789873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4">
            <a:extLst>
              <a:ext uri="{FF2B5EF4-FFF2-40B4-BE49-F238E27FC236}">
                <a16:creationId xmlns:a16="http://schemas.microsoft.com/office/drawing/2014/main" id="{EE13A98B-B221-4A13-89E1-D588421903FA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069032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5">
            <a:extLst>
              <a:ext uri="{FF2B5EF4-FFF2-40B4-BE49-F238E27FC236}">
                <a16:creationId xmlns:a16="http://schemas.microsoft.com/office/drawing/2014/main" id="{FB57EA9F-6AE1-4B51-9C51-D13D43414DBB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854568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6">
            <a:extLst>
              <a:ext uri="{FF2B5EF4-FFF2-40B4-BE49-F238E27FC236}">
                <a16:creationId xmlns:a16="http://schemas.microsoft.com/office/drawing/2014/main" id="{9F9D781D-2F76-42A1-9F3E-5C72512DB1D9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817318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7">
            <a:extLst>
              <a:ext uri="{FF2B5EF4-FFF2-40B4-BE49-F238E27FC236}">
                <a16:creationId xmlns:a16="http://schemas.microsoft.com/office/drawing/2014/main" id="{85B11E0F-D194-4560-9DB1-46C0C13D7152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749750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8">
            <a:extLst>
              <a:ext uri="{FF2B5EF4-FFF2-40B4-BE49-F238E27FC236}">
                <a16:creationId xmlns:a16="http://schemas.microsoft.com/office/drawing/2014/main" id="{4E7F13BC-C7E8-4774-8C06-E1D13CEE9675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748997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9">
            <a:extLst>
              <a:ext uri="{FF2B5EF4-FFF2-40B4-BE49-F238E27FC236}">
                <a16:creationId xmlns:a16="http://schemas.microsoft.com/office/drawing/2014/main" id="{4743209F-EE7E-4828-8B6A-11CFA5E5885A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840141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Widescreen</PresentationFormat>
  <Paragraphs>0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9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Mohammad Ahmad</dc:creator>
  <cp:lastModifiedBy>Mohammad Ahmad</cp:lastModifiedBy>
  <cp:revision>1</cp:revision>
  <dcterms:created xsi:type="dcterms:W3CDTF">2018-02-27T03:20:33Z</dcterms:created>
  <dcterms:modified xsi:type="dcterms:W3CDTF">2018-02-27T03:21:19Z</dcterms:modified>
</cp:coreProperties>
</file>