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9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8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EBAF-9DB3-4126-A740-8183E511DDFF}" type="datetimeFigureOut">
              <a:rPr lang="en-US" smtClean="0"/>
              <a:t>28-Mar-18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80E1-7046-4E57-93AA-19783433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0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ed KH 23.03.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0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1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7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2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8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9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2</cp:revision>
  <dcterms:created xsi:type="dcterms:W3CDTF">2018-03-28T13:44:05Z</dcterms:created>
  <dcterms:modified xsi:type="dcterms:W3CDTF">2018-03-28T13:46:36Z</dcterms:modified>
</cp:coreProperties>
</file>