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D168-19EC-4135-9C6A-25292856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BE187-08D2-4B48-8337-907EFB561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C547F-DCF3-46DB-B55B-83582D54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C2DB-15DC-4973-A3B3-63C5D7E8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56B7D-E6FF-4646-BD85-D85AC309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0B4B-63FB-4A42-9A1C-2D907D8D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D1298-25F3-41C8-AFBA-E9530D3E8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3553-6C88-4077-B339-AD577658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A9AEE-A48E-470C-B7BA-E731070E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D10D7-FF4B-4E96-B794-1B585E93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6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E5C46-FEE1-4BB2-A588-89F09A0AB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08D6A-EE25-4FD5-A70B-01F672BFA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E9F9B-FFE1-4B97-AFDE-2294F44D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76BA-B5EE-4F18-93D9-DA94CA4A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BC48-441D-4A02-8FD7-31B0BEBA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996C-C6FD-4164-807E-04DC78D2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46D0-E192-4F8D-B7A4-DA948F05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07897-643F-407D-BA96-7D415F31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A4E7-0461-48B5-8B35-70BE8547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8D4D-930C-4ED3-A754-7070D05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0E6E-ACAC-4BF4-BF53-F1EA9867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5DAE-7E6C-4E39-8ACD-8E5AAD3C7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23FC-1103-4312-8D3B-F0D9EA31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F636-A5CB-4BA2-8405-F88F8598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770C-B7D7-40A3-8FDC-42211B0D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4238-B16F-4F76-A1EF-A7CC6856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78E1-5B2E-435A-B343-F1757355E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20EF1-EC42-4E23-A4FC-17BF6503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302AC-F9F8-4623-A952-0E83177E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94C75-B1D4-47B6-BCEF-C7EF26E7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5BC85-C176-40A2-9ACB-FDFFCC50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57D8-EDFF-4E80-8981-C53E8C2C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E686E-8E57-46F0-B60F-873CB055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F352A-6239-469E-854F-C7BB0E8ED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3DF74-84C1-49FE-A4B0-B7D120C37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41E49-4D58-4337-922A-C68F02A43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CB7DF-41DC-45D5-B41D-77FF7E10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F5F98-6FFD-45B2-B25E-1FE96BCC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65C7E-C4BC-4B5D-A406-7DBEDB4F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7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F4F7-FF0A-4ED5-B908-DEAFD10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D7E64-033D-4B5E-9822-BF05FEC6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BB831-6F4B-411C-A9FF-A9F42B7F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71D9E-BD8A-4FFB-B96D-03D73200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E57F4-F1EB-4FD3-AED7-6274FC99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7E5D2-0DB7-4AFC-B526-565A306F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9DFAA-1CC1-4C09-904A-C129C7A9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45FC-C5DE-4FBD-8617-5ED38D93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7C72-3150-4023-9D77-A276E499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30D04-FCD9-4A16-8E4F-639496192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32FA5-B650-4221-A278-BC0B4193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07842-40DE-43B8-A139-AC15E6CE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A856F-AFAF-4135-A103-BF3C37CC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9214-8A88-4838-96BF-3C6A9498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57A8B-8B62-43EA-9CC2-8B1F5375D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E3A9B-5C8D-4B06-9F17-BB2A3BCC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5AD0D-A851-4867-9BA3-E72DF295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24072-FB28-44BF-9E69-9DAC4F7F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FF5F-A0CB-49AF-A264-4E703306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5B13A-5C9C-493F-AD68-C19DC643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86B35-7D49-437E-9F87-7EC8BB7F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A9594-3D4A-4FD9-B37A-788954065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EEA4-6693-4C72-8459-C160ADFC3E81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2EB4-97A4-47A5-B247-FB61B590F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757F0-005C-4B2A-A5B6-0299C533C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0974-F3F1-4894-A44F-193321E8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4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721C283-4B4D-44B3-B1F2-B78C00525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90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4164217-33DF-4754-9770-072F2D3190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E9B1BB2-40BA-4761-8674-939362B1D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4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96E5A13-C2C3-4A2C-AE18-3551F20297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F150846-80CF-44D3-8E6B-1D1B7B35E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9ADCE65-B69E-43B9-B04B-101E698B7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6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27.04.18">
            <a:extLst>
              <a:ext uri="{FF2B5EF4-FFF2-40B4-BE49-F238E27FC236}">
                <a16:creationId xmlns:a16="http://schemas.microsoft.com/office/drawing/2014/main" id="{1E5DE17D-990F-48EA-B172-479FD61E8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83C004D-3B6C-4FA0-8C25-843FFF60B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9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B2F27F1-ADCE-4409-8D08-3E3243126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5D8A0EA-4D15-4804-989A-838372FE6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A5C40AD-0114-45CE-AB82-FDA8CEB5C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E898333-E58D-4258-95C8-B1401F151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20629C4-E8C9-47B8-A653-BC72D7229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5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BB70B25-27CD-470C-BABC-FE61BA8B8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EE9C46A-5F81-4FFC-A470-682EC4BD0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2018-04-30T19:21:28Z</dcterms:created>
  <dcterms:modified xsi:type="dcterms:W3CDTF">2018-04-30T19:25:54Z</dcterms:modified>
</cp:coreProperties>
</file>