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60" r:id="rId5"/>
    <p:sldId id="261" r:id="rId6"/>
    <p:sldId id="27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D06E-5F7B-4EA3-8F8A-6CEB4B3B5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1AC9B-280F-4062-B8DB-5E6264CC9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D6FF6-1280-4882-A61A-10B9F0EF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664-B542-4304-B6D7-7658FBB6AD5D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E483D-71E3-46D5-90F0-8382B0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FA119-FE6E-41F4-9FD1-0788B6BB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E123-0FDF-486C-9416-A7C105F6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8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902F-FD47-46AA-9666-47329472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863EF-FC4A-4CDF-A5CE-50F71E5FC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D1D5B-29E9-4BF5-A587-69BAB75BA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664-B542-4304-B6D7-7658FBB6AD5D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30EC-3485-4A33-B226-C16D480A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1BB55-CAA1-47EE-AC85-54D10E2C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E123-0FDF-486C-9416-A7C105F6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35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276E15-D02D-4468-A9A8-30F48BB8D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BC49B-FCAF-4B69-B51F-0E09261E5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93BA3-46A0-4023-9914-F8B360A6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664-B542-4304-B6D7-7658FBB6AD5D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34696-8D40-47F7-828F-FFFD3391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D4870-4B77-48BA-8969-BFDFDB90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E123-0FDF-486C-9416-A7C105F6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60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5D47-E400-43B2-9E51-CBC8AFF3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EF15-C70B-4793-B1D6-A13AE1800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BB50D-7321-424A-9D92-9F967E26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664-B542-4304-B6D7-7658FBB6AD5D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6244B-7E2C-4D26-A839-5F198CEB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9A3C7-BAF9-4899-B3DF-813E633D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E123-0FDF-486C-9416-A7C105F6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72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4C0D-56FD-437D-A5B3-E62A89CF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060CA-DF00-47CF-A0DB-19EC0F705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B12F5-B147-439C-8DDB-63EB0583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664-B542-4304-B6D7-7658FBB6AD5D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9A13-A781-44A0-8023-70CA85FF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8DB89-AECE-4EBD-B80F-87AFB27C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E123-0FDF-486C-9416-A7C105F6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1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BEFA-3E0C-4206-9968-78210334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BBC13-FE97-49EA-8CE8-56AD0F655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BF139-ACDA-42A9-9B28-4F1E3E74F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39C4C-CBF7-4220-B2CC-00F1B5E5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664-B542-4304-B6D7-7658FBB6AD5D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329B1-2799-4380-9DD3-D6C20712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F5A92-20A5-4B4F-A157-DC691BA7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E123-0FDF-486C-9416-A7C105F6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64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41044-9D15-4AEE-899B-633BE5E9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F8D71-AE55-4303-86F6-2909A6DF8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64412-2956-42B4-AE70-7E6F9D39C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9C8F0-8166-42F3-8C86-1455E3485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9F471C-32EF-4ECB-848A-276734194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87D0D2-BAB0-4744-A305-B4A2A139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664-B542-4304-B6D7-7658FBB6AD5D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C66C5-0595-4510-B5C2-8E4F9A20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DB3BC-CFEE-44A0-96D2-3E4E593C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E123-0FDF-486C-9416-A7C105F6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5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3F9A-CAC7-4E33-867F-78C473BE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CDB3E-FE68-42D2-8B6C-0D4E004E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664-B542-4304-B6D7-7658FBB6AD5D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A8322-D627-4D72-97D8-87E40A3D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5EF77-5C81-4314-BA9E-83BAACFC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E123-0FDF-486C-9416-A7C105F6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9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3BDA4-1643-4B7F-8F5E-8BDBC06F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664-B542-4304-B6D7-7658FBB6AD5D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E70744-76FA-4DAB-BBCF-214772DC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1915C-782C-4AD7-AB15-6F15C933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E123-0FDF-486C-9416-A7C105F6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75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3ED1-EAE9-4997-8035-8D0E7616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F8BD3-E6E8-4981-A7DB-BD723BD0B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A3DAC-4DAB-4066-8691-3FFB76817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0F562-481D-4B05-B0A6-EDB848F6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664-B542-4304-B6D7-7658FBB6AD5D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00867-AABD-4505-835A-B1D00734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4DBAD-590F-41BC-B777-B7C1C969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E123-0FDF-486C-9416-A7C105F6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99AA-B599-457C-96F3-4F1AF3AC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8FE4F9-61C9-45F1-ABF6-F98E94C51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7BF09-661B-4F1D-B554-ED27A4E0C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D69AE-7BA7-4111-9A05-330AE287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664-B542-4304-B6D7-7658FBB6AD5D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DAC0A-BBF0-4815-A57E-4818403CC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F15F3-3A9A-4B4A-AA8C-B3FECE83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E123-0FDF-486C-9416-A7C105F6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9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3B9F94-2723-418A-AF40-2896A0B4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5B841-D59A-42E2-A0BA-1394C539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EEC89-2A71-40AE-A9BA-99B030467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6664-B542-4304-B6D7-7658FBB6AD5D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C9C7C-2613-478C-9F9E-AF78D9D25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0070D-DA16-4EAC-995F-802ED8A0B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1E123-0FDF-486C-9416-A7C105F6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46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16B9DFB-9DEC-445B-9128-F27DDE3068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1778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83EE5AC8-CA1B-42F8-901C-853F0ECC7B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6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4A08316-D11F-47DB-B090-C7A54CE686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8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82FBC7C7-A306-4A8F-B49A-387E8059CA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79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CE36C1C-34F1-4EA3-99F1-4FC8AAF5A1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43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3D102EE6-227E-416D-843B-72985C1D57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0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ed KH 14-09-18 1">
            <a:extLst>
              <a:ext uri="{FF2B5EF4-FFF2-40B4-BE49-F238E27FC236}">
                <a16:creationId xmlns:a16="http://schemas.microsoft.com/office/drawing/2014/main" id="{AE4C8A28-21CC-4B73-8C54-2FF10EC8D4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8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328E83B3-6660-4F0B-86F1-25E49E597F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54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BCA7B4E-EBFF-46C8-A419-25BF50B250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7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ed KH 14-09-18 4">
            <a:extLst>
              <a:ext uri="{FF2B5EF4-FFF2-40B4-BE49-F238E27FC236}">
                <a16:creationId xmlns:a16="http://schemas.microsoft.com/office/drawing/2014/main" id="{9B8FDCC4-AC5E-479E-8475-12DFF40A43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6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3E4ADD1-8DD6-4A80-B0B5-CD6A5A16E7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95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BE179C9-AEFB-4BB0-91DD-D6C9AE34E3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78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6AEE090-B2C7-48E2-B464-4668CCCC58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5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2</cp:revision>
  <dcterms:created xsi:type="dcterms:W3CDTF">2018-09-18T10:57:55Z</dcterms:created>
  <dcterms:modified xsi:type="dcterms:W3CDTF">2018-09-18T11:07:48Z</dcterms:modified>
</cp:coreProperties>
</file>