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9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6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2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99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6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4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5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9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E44A-7B29-4DEB-89F4-D8CD4A98050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A5ED-2B3E-45F6-A7A2-161D056C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38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70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04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1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8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3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53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8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5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3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5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93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5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AhmadAshraf</dc:creator>
  <cp:lastModifiedBy>Muhammad AhmadAshraf</cp:lastModifiedBy>
  <cp:revision>1</cp:revision>
  <dcterms:created xsi:type="dcterms:W3CDTF">2019-11-06T17:12:22Z</dcterms:created>
  <dcterms:modified xsi:type="dcterms:W3CDTF">2019-11-06T17:12:42Z</dcterms:modified>
</cp:coreProperties>
</file>