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3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2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0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9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5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A477-8EE3-47DB-9FC4-838A9AFDD97C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4627-1C2E-4A7E-B23C-F2BC92321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8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04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5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3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0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1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7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2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2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9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2019-12-03T14:57:59Z</dcterms:created>
  <dcterms:modified xsi:type="dcterms:W3CDTF">2019-12-03T14:58:18Z</dcterms:modified>
</cp:coreProperties>
</file>