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1BA2-D58C-4063-8119-0692DB40E3DC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F499-6A66-43F7-9458-BAB45308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1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1BA2-D58C-4063-8119-0692DB40E3DC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F499-6A66-43F7-9458-BAB453086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1104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8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8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2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5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AhmadAshraf</dc:creator>
  <cp:lastModifiedBy>Muhammad AhmadAshraf</cp:lastModifiedBy>
  <cp:revision>1</cp:revision>
  <dcterms:created xsi:type="dcterms:W3CDTF">2019-12-31T18:07:14Z</dcterms:created>
  <dcterms:modified xsi:type="dcterms:W3CDTF">2019-12-31T18:07:14Z</dcterms:modified>
</cp:coreProperties>
</file>