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2D8-10CE-41A4-BEF4-4E3CD71773BE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E1D-BDAA-490C-9333-B4CD05EA6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98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2D8-10CE-41A4-BEF4-4E3CD71773BE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E1D-BDAA-490C-9333-B4CD05EA6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74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2D8-10CE-41A4-BEF4-4E3CD71773BE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E1D-BDAA-490C-9333-B4CD05EA6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76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2D8-10CE-41A4-BEF4-4E3CD71773BE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E1D-BDAA-490C-9333-B4CD05EA6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27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2D8-10CE-41A4-BEF4-4E3CD71773BE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E1D-BDAA-490C-9333-B4CD05EA6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13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2D8-10CE-41A4-BEF4-4E3CD71773BE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E1D-BDAA-490C-9333-B4CD05EA6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93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2D8-10CE-41A4-BEF4-4E3CD71773BE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E1D-BDAA-490C-9333-B4CD05EA6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28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2D8-10CE-41A4-BEF4-4E3CD71773BE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E1D-BDAA-490C-9333-B4CD05EA6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91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2D8-10CE-41A4-BEF4-4E3CD71773BE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E1D-BDAA-490C-9333-B4CD05EA6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27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2D8-10CE-41A4-BEF4-4E3CD71773BE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E1D-BDAA-490C-9333-B4CD05EA6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6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2D8-10CE-41A4-BEF4-4E3CD71773BE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1E1D-BDAA-490C-9333-B4CD05EA6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73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62D8-10CE-41A4-BEF4-4E3CD71773BE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51E1D-BDAA-490C-9333-B4CD05EA6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92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6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9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3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9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2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5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9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3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6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2020-03-25T19:33:03Z</dcterms:created>
  <dcterms:modified xsi:type="dcterms:W3CDTF">2020-03-25T19:33:27Z</dcterms:modified>
</cp:coreProperties>
</file>