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83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6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16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28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1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4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2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15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0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AAF0-8117-492D-9B86-A3FC837CDC5E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DE338-E492-49D3-B029-9B263AD1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9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28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4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61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6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34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5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0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2020-06-04T18:43:59Z</dcterms:created>
  <dcterms:modified xsi:type="dcterms:W3CDTF">2020-06-04T18:44:35Z</dcterms:modified>
</cp:coreProperties>
</file>