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79C2-5C4D-43DC-BD38-AF9455F83A5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B147-EC72-457B-85D4-F09C83F4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079C2-5C4D-43DC-BD38-AF9455F83A55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9B147-EC72-457B-85D4-F09C83F42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0803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0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65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1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8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7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2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5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AhmadAshraf</dc:creator>
  <cp:lastModifiedBy>Mohammad AhmadAshraf</cp:lastModifiedBy>
  <cp:revision>1</cp:revision>
  <dcterms:created xsi:type="dcterms:W3CDTF">2020-06-29T09:07:57Z</dcterms:created>
  <dcterms:modified xsi:type="dcterms:W3CDTF">2020-06-29T09:07:57Z</dcterms:modified>
</cp:coreProperties>
</file>