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4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7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47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46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95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57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2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20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3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9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685C-2447-4E77-A188-2542EBD02346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F60F-99FD-4E5E-B037-C1A81F49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0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7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3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95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3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0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2020-09-22T18:05:52Z</dcterms:created>
  <dcterms:modified xsi:type="dcterms:W3CDTF">2020-09-22T18:06:11Z</dcterms:modified>
</cp:coreProperties>
</file>