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06C3E-2564-4835-9D24-446F03B2F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F6DDAD-D7D9-4B3B-86E2-D2CDD4132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0EDD1-6D19-44B2-AE24-A25BE03D0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E3A8-BC9F-4C71-AD4E-30BF85189737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F6B67-F889-41DE-8E39-2B5063476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6C8A1-E7F0-4951-B930-2D4C0E46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8777-66D9-456D-90E7-828F58A80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87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08D6E-74EB-4E29-814B-B4D2253FA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E87248-098C-4AA7-8A84-F84B3067E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7502B-5776-4215-AABA-4127CF13E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E3A8-BC9F-4C71-AD4E-30BF85189737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285F2-77CE-45D7-B77C-EDAA5F5CC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1E82D-1025-4959-AFDC-9EBD17D18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8777-66D9-456D-90E7-828F58A80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56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50ACEE-95E6-49D5-9737-44FD778F9B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1E3E1-954B-4582-9868-4D9AF44FA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D8E5E-2054-4D34-A0E0-7CE4337EB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E3A8-BC9F-4C71-AD4E-30BF85189737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91E66-3103-492E-87A7-C00D6714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1E310-25A7-4967-83DB-F52A7144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8777-66D9-456D-90E7-828F58A80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43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81084-A1DC-4E43-85B1-6D2BFFD1C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97F8A-588F-4265-8D43-8D6F363EF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27019-2538-464D-8E2A-80B2206FC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E3A8-BC9F-4C71-AD4E-30BF85189737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B9B23-4D4F-4F60-BE68-2E721F4CD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BD4FC-4662-44DF-9251-85B717B2C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8777-66D9-456D-90E7-828F58A80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16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5DA1B-196C-4F9C-8AB9-9025A9A44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B069E-5C6B-4D3E-AA15-7101D0F27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9E240-1061-4E3A-9F81-4DD9EA081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E3A8-BC9F-4C71-AD4E-30BF85189737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F1EFF-FA9A-46EE-B0EE-D84AF4D54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4F757-15D3-470B-8734-BB8C0710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8777-66D9-456D-90E7-828F58A80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27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E8423-6982-4FBC-9939-5A94FC381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41E04-83D3-4AE1-9F88-67F68E374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39B7A-EC8B-4C58-80E9-CEB253CE2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98CF7-B32B-4C98-8235-FBB9F8A8E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E3A8-BC9F-4C71-AD4E-30BF85189737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6BEF7-86F0-4E20-A6D5-ED4BAB91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BD9C5-F334-487F-81DE-AC938388A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8777-66D9-456D-90E7-828F58A80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90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B555B-C015-4C3D-8077-B2CE6A9DF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B111D-26B0-40CF-BAE2-ED90622D4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183309-7DB5-4404-9EDC-651E0EADF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055C5F-EF3E-462F-ACEF-A8245DD81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69AB8C-5B50-4A54-A847-75B6BF08A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3E392E-62AD-4881-ACFE-938EF33A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E3A8-BC9F-4C71-AD4E-30BF85189737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6122CB-E07E-4554-84E3-F011C071D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767786-1A2F-467D-8DD1-B04F69FF2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8777-66D9-456D-90E7-828F58A80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80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D1C26-B25C-4693-AFA6-186855E67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15B385-562A-4B51-87CB-8D09105A0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E3A8-BC9F-4C71-AD4E-30BF85189737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4C6D36-EA23-44D2-8A8D-56478F015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AB2988-3DED-4D30-812C-BAFD8F1DB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8777-66D9-456D-90E7-828F58A80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260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8BDE43-8089-455F-804F-A9E6C3C55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E3A8-BC9F-4C71-AD4E-30BF85189737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3807D3-B375-4CE8-BCE5-99ACD39F8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7C594-D14A-4EBF-81A5-52783A88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8777-66D9-456D-90E7-828F58A80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33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78DDF-8E07-4230-9FDF-FA56BF366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F8331-3AEE-4827-BD2D-EADFBE0D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AF511D-59E1-40FA-89CE-7EADB4745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EC8DC-7F0B-418A-BA5B-FCE78F6D5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E3A8-BC9F-4C71-AD4E-30BF85189737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7F437-CD65-409E-9EE3-E71FEC54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6EB6E-C150-4A26-B2B4-93A2048F9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8777-66D9-456D-90E7-828F58A80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86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DD06-BF6A-4482-895E-2FC410AE4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974BC0-FC4D-47F6-B32D-A5696E770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6E0F8-AA79-4E48-AED4-0593B8A26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07366-38D7-4ABE-82A4-C0626878D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E3A8-BC9F-4C71-AD4E-30BF85189737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38257C-F5F1-46A8-8256-7505CDDA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EB0FD-3534-4ED6-A7E5-9CE0FFD6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8777-66D9-456D-90E7-828F58A80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11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E55561-E575-45F8-B37B-2EF0CE35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6C61C-5B90-470C-9600-E60B3A4FD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F3DBF-F637-46B1-AD5F-628E05A43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BE3A8-BC9F-4C71-AD4E-30BF85189737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D5EB2-C1B0-481F-872B-6F384EF36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FAE31-5F01-4066-9C2A-09B5653FF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68777-66D9-456D-90E7-828F58A80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16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D82F94E2-6CB1-4CCA-9E67-F16A535402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49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B55BBA1E-37C8-4285-9504-98152004FC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60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23E2ECFB-8243-4D64-B98D-263449F7C8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58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1745AB1F-103D-449E-9986-AC2A1416C3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65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86AAEE6C-1269-40A2-901D-60CDD8C955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56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D574A83D-A407-4FD6-AD48-3ACFF26ACC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53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85ADB8BF-8F28-49B2-97DE-090EFC3026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621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E9BA1E2F-24FC-4945-840F-B60A30207B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19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CBD94BD3-94E4-436E-8E56-66B90BD588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08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06956F75-A723-46D8-A805-439FDC80CD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4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4A9022A8-D231-471C-9692-749192FFF0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621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created xsi:type="dcterms:W3CDTF">2020-11-24T18:02:33Z</dcterms:created>
  <dcterms:modified xsi:type="dcterms:W3CDTF">2020-11-24T18:03:21Z</dcterms:modified>
</cp:coreProperties>
</file>