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59" r:id="rId1"/>
  </p:sldMasterIdLst>
  <p:notesMasterIdLst>
    <p:notesMasterId r:id="rId33"/>
  </p:notesMasterIdLst>
  <p:sldIdLst>
    <p:sldId id="256" r:id="rId2"/>
    <p:sldId id="308" r:id="rId3"/>
    <p:sldId id="309" r:id="rId4"/>
    <p:sldId id="313" r:id="rId5"/>
    <p:sldId id="296" r:id="rId6"/>
    <p:sldId id="290" r:id="rId7"/>
    <p:sldId id="307" r:id="rId8"/>
    <p:sldId id="273" r:id="rId9"/>
    <p:sldId id="300" r:id="rId10"/>
    <p:sldId id="258" r:id="rId11"/>
    <p:sldId id="297" r:id="rId12"/>
    <p:sldId id="298" r:id="rId13"/>
    <p:sldId id="288" r:id="rId14"/>
    <p:sldId id="301" r:id="rId15"/>
    <p:sldId id="281" r:id="rId16"/>
    <p:sldId id="287" r:id="rId17"/>
    <p:sldId id="277" r:id="rId18"/>
    <p:sldId id="302" r:id="rId19"/>
    <p:sldId id="274" r:id="rId20"/>
    <p:sldId id="303" r:id="rId21"/>
    <p:sldId id="283" r:id="rId22"/>
    <p:sldId id="285" r:id="rId23"/>
    <p:sldId id="315" r:id="rId24"/>
    <p:sldId id="316" r:id="rId25"/>
    <p:sldId id="275" r:id="rId26"/>
    <p:sldId id="286" r:id="rId27"/>
    <p:sldId id="276" r:id="rId28"/>
    <p:sldId id="291" r:id="rId29"/>
    <p:sldId id="289" r:id="rId30"/>
    <p:sldId id="314" r:id="rId31"/>
    <p:sldId id="31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3" autoAdjust="0"/>
  </p:normalViewPr>
  <p:slideViewPr>
    <p:cSldViewPr snapToGrid="0" snapToObjects="1">
      <p:cViewPr>
        <p:scale>
          <a:sx n="90" d="100"/>
          <a:sy n="90" d="100"/>
        </p:scale>
        <p:origin x="-2244"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5.xml.rels><?xml version="1.0" encoding="UTF-8" standalone="yes"?>
<Relationships xmlns="http://schemas.openxmlformats.org/package/2006/relationships"><Relationship Id="rId1" Type="http://schemas.openxmlformats.org/officeDocument/2006/relationships/image" Target="../media/image6.png"/></Relationships>
</file>

<file path=ppt/diagrams/_rels/data16.xml.rels><?xml version="1.0" encoding="UTF-8" standalone="yes"?>
<Relationships xmlns="http://schemas.openxmlformats.org/package/2006/relationships"><Relationship Id="rId1" Type="http://schemas.openxmlformats.org/officeDocument/2006/relationships/image" Target="../media/image6.png"/></Relationships>
</file>

<file path=ppt/diagrams/_rels/data17.xml.rels><?xml version="1.0" encoding="UTF-8" standalone="yes"?>
<Relationships xmlns="http://schemas.openxmlformats.org/package/2006/relationships"><Relationship Id="rId1" Type="http://schemas.openxmlformats.org/officeDocument/2006/relationships/image" Target="../media/image6.png"/></Relationships>
</file>

<file path=ppt/diagrams/_rels/data18.xml.rels><?xml version="1.0" encoding="UTF-8" standalone="yes"?>
<Relationships xmlns="http://schemas.openxmlformats.org/package/2006/relationships"><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8E05E-B6CF-4EED-AA3B-38015C1230C2}" type="doc">
      <dgm:prSet loTypeId="urn:microsoft.com/office/officeart/2005/8/layout/process4" loCatId="process" qsTypeId="urn:microsoft.com/office/officeart/2005/8/quickstyle/3d2" qsCatId="3D" csTypeId="urn:microsoft.com/office/officeart/2005/8/colors/accent1_5" csCatId="accent1" phldr="1"/>
      <dgm:spPr/>
      <dgm:t>
        <a:bodyPr/>
        <a:lstStyle/>
        <a:p>
          <a:endParaRPr lang="en-GB"/>
        </a:p>
      </dgm:t>
    </dgm:pt>
    <dgm:pt modelId="{65646A04-87CD-404B-B602-53770E87437B}">
      <dgm:prSet custT="1"/>
      <dgm:spPr/>
      <dgm:t>
        <a:bodyPr/>
        <a:lstStyle/>
        <a:p>
          <a:pPr rtl="0"/>
          <a:r>
            <a:rPr lang="en-GB" sz="1600" dirty="0" smtClean="0"/>
            <a:t>Once a poor Muslim paid his respects to the Holy Prophet (peace be on him and blessings of </a:t>
          </a:r>
          <a:r>
            <a:rPr lang="en-GB" sz="1600" dirty="0" err="1" smtClean="0"/>
            <a:t>Allāh</a:t>
          </a:r>
          <a:r>
            <a:rPr lang="en-GB" sz="1600" dirty="0" smtClean="0"/>
            <a:t>). In his extreme desire for a close personal and permanent association with the Prophet, he asked of him, a little haltingly,</a:t>
          </a:r>
          <a:endParaRPr lang="en-GB" sz="1600" dirty="0"/>
        </a:p>
      </dgm:t>
    </dgm:pt>
    <dgm:pt modelId="{1830040A-CD64-46C8-A93D-002E77C52D6A}" type="parTrans" cxnId="{DC9662E7-403B-4BE0-AC10-722F7E3630ED}">
      <dgm:prSet/>
      <dgm:spPr/>
      <dgm:t>
        <a:bodyPr/>
        <a:lstStyle/>
        <a:p>
          <a:endParaRPr lang="en-GB" sz="1600"/>
        </a:p>
      </dgm:t>
    </dgm:pt>
    <dgm:pt modelId="{C23BFB13-5011-4552-9263-6110F5924A15}" type="sibTrans" cxnId="{DC9662E7-403B-4BE0-AC10-722F7E3630ED}">
      <dgm:prSet custT="1"/>
      <dgm:spPr/>
      <dgm:t>
        <a:bodyPr/>
        <a:lstStyle/>
        <a:p>
          <a:endParaRPr lang="en-GB" sz="1600"/>
        </a:p>
      </dgm:t>
    </dgm:pt>
    <dgm:pt modelId="{7D310421-2539-40EB-B601-CF6D32982A26}">
      <dgm:prSet custT="1"/>
      <dgm:spPr/>
      <dgm:t>
        <a:bodyPr/>
        <a:lstStyle/>
        <a:p>
          <a:pPr rtl="0"/>
          <a:r>
            <a:rPr lang="en-GB" sz="1600" smtClean="0"/>
            <a:t>“O Prophet of Allāh! When will be the Day of Resurrection?”</a:t>
          </a:r>
          <a:endParaRPr lang="en-GB" sz="1600"/>
        </a:p>
      </dgm:t>
    </dgm:pt>
    <dgm:pt modelId="{D482FC4D-9D99-4CE7-8E01-44BB63D61F6B}" type="parTrans" cxnId="{366BF9A4-A6E5-4DB2-B947-5126BC86D398}">
      <dgm:prSet/>
      <dgm:spPr/>
      <dgm:t>
        <a:bodyPr/>
        <a:lstStyle/>
        <a:p>
          <a:endParaRPr lang="en-GB" sz="1600"/>
        </a:p>
      </dgm:t>
    </dgm:pt>
    <dgm:pt modelId="{B6EA27CB-BD8E-47D3-A85E-A2E3B2C5A330}" type="sibTrans" cxnId="{366BF9A4-A6E5-4DB2-B947-5126BC86D398}">
      <dgm:prSet custT="1"/>
      <dgm:spPr/>
      <dgm:t>
        <a:bodyPr/>
        <a:lstStyle/>
        <a:p>
          <a:endParaRPr lang="en-GB" sz="1600"/>
        </a:p>
      </dgm:t>
    </dgm:pt>
    <dgm:pt modelId="{12DA5717-AF60-4690-A3B9-54BA0A152945}">
      <dgm:prSet custT="1"/>
      <dgm:spPr/>
      <dgm:t>
        <a:bodyPr/>
        <a:lstStyle/>
        <a:p>
          <a:pPr rtl="0"/>
          <a:r>
            <a:rPr lang="en-GB" sz="1600" dirty="0" smtClean="0"/>
            <a:t>The Holy Prophet replied, “You ask of the Day of Resurrection; have you made any preparations for it?”</a:t>
          </a:r>
          <a:endParaRPr lang="en-GB" sz="1600" dirty="0"/>
        </a:p>
      </dgm:t>
    </dgm:pt>
    <dgm:pt modelId="{E502545C-77BF-4FD6-B0FD-E8122CE32EBF}" type="parTrans" cxnId="{414034D6-F784-4208-8485-1B25FEEE8179}">
      <dgm:prSet/>
      <dgm:spPr/>
      <dgm:t>
        <a:bodyPr/>
        <a:lstStyle/>
        <a:p>
          <a:endParaRPr lang="en-GB" sz="1600"/>
        </a:p>
      </dgm:t>
    </dgm:pt>
    <dgm:pt modelId="{0202FBE3-F7A4-4A96-9972-E915BF7F65D9}" type="sibTrans" cxnId="{414034D6-F784-4208-8485-1B25FEEE8179}">
      <dgm:prSet custT="1"/>
      <dgm:spPr/>
      <dgm:t>
        <a:bodyPr/>
        <a:lstStyle/>
        <a:p>
          <a:endParaRPr lang="en-GB" sz="1600"/>
        </a:p>
      </dgm:t>
    </dgm:pt>
    <dgm:pt modelId="{9DA16A8B-CBE6-4B38-AE44-1C2EB939CAE0}">
      <dgm:prSet custT="1"/>
      <dgm:spPr/>
      <dgm:t>
        <a:bodyPr/>
        <a:lstStyle/>
        <a:p>
          <a:pPr rtl="0"/>
          <a:r>
            <a:rPr lang="en-GB" sz="1600" dirty="0" smtClean="0"/>
            <a:t>With trembling lips and palpitating heart, he submitted, “My Lord, I have not made any special preparations in respect of Prayer and fasting but I have in my heart true love of </a:t>
          </a:r>
          <a:r>
            <a:rPr lang="en-GB" sz="1600" dirty="0" err="1" smtClean="0"/>
            <a:t>Allāh</a:t>
          </a:r>
          <a:r>
            <a:rPr lang="en-GB" sz="1600" dirty="0" smtClean="0"/>
            <a:t> and of his Prophet.”</a:t>
          </a:r>
          <a:endParaRPr lang="en-GB" sz="1600" dirty="0"/>
        </a:p>
      </dgm:t>
    </dgm:pt>
    <dgm:pt modelId="{E393528F-26C4-4A8F-BE13-BBAD1A0C6447}" type="parTrans" cxnId="{597B0A8D-8DE5-4DEA-A519-38FA0115E2B0}">
      <dgm:prSet/>
      <dgm:spPr/>
      <dgm:t>
        <a:bodyPr/>
        <a:lstStyle/>
        <a:p>
          <a:endParaRPr lang="en-GB" sz="1600"/>
        </a:p>
      </dgm:t>
    </dgm:pt>
    <dgm:pt modelId="{668AD6B1-256A-4404-99C8-ED264F127AD5}" type="sibTrans" cxnId="{597B0A8D-8DE5-4DEA-A519-38FA0115E2B0}">
      <dgm:prSet custT="1"/>
      <dgm:spPr/>
      <dgm:t>
        <a:bodyPr/>
        <a:lstStyle/>
        <a:p>
          <a:endParaRPr lang="en-GB" sz="1600"/>
        </a:p>
      </dgm:t>
    </dgm:pt>
    <dgm:pt modelId="{9BCF1785-7720-4B72-A131-04F43C0246F5}">
      <dgm:prSet custT="1"/>
      <dgm:spPr/>
      <dgm:t>
        <a:bodyPr/>
        <a:lstStyle/>
        <a:p>
          <a:pPr rtl="0"/>
          <a:r>
            <a:rPr lang="en-GB" sz="1600" smtClean="0"/>
            <a:t>With an affectionate glance at him, the Prophet told him not to worry over much and rest assured that the Loving God would not keep anyone apart from the object of his love.</a:t>
          </a:r>
          <a:endParaRPr lang="en-GB" sz="1600"/>
        </a:p>
      </dgm:t>
    </dgm:pt>
    <dgm:pt modelId="{3FCBF76E-2BA9-48C6-9BAE-605B3EFB9947}" type="parTrans" cxnId="{0B577E21-BA54-446B-BEBD-180BFCD8499A}">
      <dgm:prSet/>
      <dgm:spPr/>
      <dgm:t>
        <a:bodyPr/>
        <a:lstStyle/>
        <a:p>
          <a:endParaRPr lang="en-GB" sz="1600"/>
        </a:p>
      </dgm:t>
    </dgm:pt>
    <dgm:pt modelId="{DCB8ADD7-C37E-4071-87D9-3BA8711289C0}" type="sibTrans" cxnId="{0B577E21-BA54-446B-BEBD-180BFCD8499A}">
      <dgm:prSet/>
      <dgm:spPr/>
      <dgm:t>
        <a:bodyPr/>
        <a:lstStyle/>
        <a:p>
          <a:endParaRPr lang="en-GB" sz="1600"/>
        </a:p>
      </dgm:t>
    </dgm:pt>
    <dgm:pt modelId="{874F8264-4ABA-4B90-9C3D-5A159FAC3A18}" type="pres">
      <dgm:prSet presAssocID="{8898E05E-B6CF-4EED-AA3B-38015C1230C2}" presName="Name0" presStyleCnt="0">
        <dgm:presLayoutVars>
          <dgm:dir/>
          <dgm:animLvl val="lvl"/>
          <dgm:resizeHandles val="exact"/>
        </dgm:presLayoutVars>
      </dgm:prSet>
      <dgm:spPr/>
      <dgm:t>
        <a:bodyPr/>
        <a:lstStyle/>
        <a:p>
          <a:endParaRPr lang="en-GB"/>
        </a:p>
      </dgm:t>
    </dgm:pt>
    <dgm:pt modelId="{0B7EA7AA-FFA7-41E5-85E5-A1EB68AD072B}" type="pres">
      <dgm:prSet presAssocID="{9BCF1785-7720-4B72-A131-04F43C0246F5}" presName="boxAndChildren" presStyleCnt="0"/>
      <dgm:spPr/>
    </dgm:pt>
    <dgm:pt modelId="{C0C74788-F02C-4D45-9E8C-22890115E1AD}" type="pres">
      <dgm:prSet presAssocID="{9BCF1785-7720-4B72-A131-04F43C0246F5}" presName="parentTextBox" presStyleLbl="node1" presStyleIdx="0" presStyleCnt="5"/>
      <dgm:spPr/>
      <dgm:t>
        <a:bodyPr/>
        <a:lstStyle/>
        <a:p>
          <a:endParaRPr lang="en-GB"/>
        </a:p>
      </dgm:t>
    </dgm:pt>
    <dgm:pt modelId="{DA7FCE58-D50D-43CA-A9EF-1A848F2D39B1}" type="pres">
      <dgm:prSet presAssocID="{668AD6B1-256A-4404-99C8-ED264F127AD5}" presName="sp" presStyleCnt="0"/>
      <dgm:spPr/>
    </dgm:pt>
    <dgm:pt modelId="{35C42C2C-9503-4B87-A772-FC6DD014EF86}" type="pres">
      <dgm:prSet presAssocID="{9DA16A8B-CBE6-4B38-AE44-1C2EB939CAE0}" presName="arrowAndChildren" presStyleCnt="0"/>
      <dgm:spPr/>
    </dgm:pt>
    <dgm:pt modelId="{6F6DB983-772F-4F8A-B513-C07CD290D244}" type="pres">
      <dgm:prSet presAssocID="{9DA16A8B-CBE6-4B38-AE44-1C2EB939CAE0}" presName="parentTextArrow" presStyleLbl="node1" presStyleIdx="1" presStyleCnt="5"/>
      <dgm:spPr/>
      <dgm:t>
        <a:bodyPr/>
        <a:lstStyle/>
        <a:p>
          <a:endParaRPr lang="en-GB"/>
        </a:p>
      </dgm:t>
    </dgm:pt>
    <dgm:pt modelId="{3B435D5B-A695-46CB-AE9A-FA9227160B52}" type="pres">
      <dgm:prSet presAssocID="{0202FBE3-F7A4-4A96-9972-E915BF7F65D9}" presName="sp" presStyleCnt="0"/>
      <dgm:spPr/>
    </dgm:pt>
    <dgm:pt modelId="{6737C383-AAFC-48F8-AB8B-C2983FD9D9D0}" type="pres">
      <dgm:prSet presAssocID="{12DA5717-AF60-4690-A3B9-54BA0A152945}" presName="arrowAndChildren" presStyleCnt="0"/>
      <dgm:spPr/>
    </dgm:pt>
    <dgm:pt modelId="{3FE2F9EB-490A-4F5E-88F6-31AE36C22C8B}" type="pres">
      <dgm:prSet presAssocID="{12DA5717-AF60-4690-A3B9-54BA0A152945}" presName="parentTextArrow" presStyleLbl="node1" presStyleIdx="2" presStyleCnt="5"/>
      <dgm:spPr/>
      <dgm:t>
        <a:bodyPr/>
        <a:lstStyle/>
        <a:p>
          <a:endParaRPr lang="en-GB"/>
        </a:p>
      </dgm:t>
    </dgm:pt>
    <dgm:pt modelId="{01DDE393-04C5-4B73-B2E0-69113AB22406}" type="pres">
      <dgm:prSet presAssocID="{B6EA27CB-BD8E-47D3-A85E-A2E3B2C5A330}" presName="sp" presStyleCnt="0"/>
      <dgm:spPr/>
    </dgm:pt>
    <dgm:pt modelId="{DE4056D1-406D-4653-8364-ADCC7591BD2B}" type="pres">
      <dgm:prSet presAssocID="{7D310421-2539-40EB-B601-CF6D32982A26}" presName="arrowAndChildren" presStyleCnt="0"/>
      <dgm:spPr/>
    </dgm:pt>
    <dgm:pt modelId="{1AD65026-501D-468A-8ADD-5B614C5876F6}" type="pres">
      <dgm:prSet presAssocID="{7D310421-2539-40EB-B601-CF6D32982A26}" presName="parentTextArrow" presStyleLbl="node1" presStyleIdx="3" presStyleCnt="5"/>
      <dgm:spPr/>
      <dgm:t>
        <a:bodyPr/>
        <a:lstStyle/>
        <a:p>
          <a:endParaRPr lang="en-GB"/>
        </a:p>
      </dgm:t>
    </dgm:pt>
    <dgm:pt modelId="{FAA235F7-5FA0-47EA-A54B-1A1609EF982C}" type="pres">
      <dgm:prSet presAssocID="{C23BFB13-5011-4552-9263-6110F5924A15}" presName="sp" presStyleCnt="0"/>
      <dgm:spPr/>
    </dgm:pt>
    <dgm:pt modelId="{DDB5C571-67D9-42A3-83FD-9D9AF9363D49}" type="pres">
      <dgm:prSet presAssocID="{65646A04-87CD-404B-B602-53770E87437B}" presName="arrowAndChildren" presStyleCnt="0"/>
      <dgm:spPr/>
    </dgm:pt>
    <dgm:pt modelId="{5324EABF-01DD-4395-91DD-104662995F1E}" type="pres">
      <dgm:prSet presAssocID="{65646A04-87CD-404B-B602-53770E87437B}" presName="parentTextArrow" presStyleLbl="node1" presStyleIdx="4" presStyleCnt="5"/>
      <dgm:spPr/>
      <dgm:t>
        <a:bodyPr/>
        <a:lstStyle/>
        <a:p>
          <a:endParaRPr lang="en-GB"/>
        </a:p>
      </dgm:t>
    </dgm:pt>
  </dgm:ptLst>
  <dgm:cxnLst>
    <dgm:cxn modelId="{476D48B8-31AB-4946-9E4B-C83EB863D146}" type="presOf" srcId="{12DA5717-AF60-4690-A3B9-54BA0A152945}" destId="{3FE2F9EB-490A-4F5E-88F6-31AE36C22C8B}" srcOrd="0" destOrd="0" presId="urn:microsoft.com/office/officeart/2005/8/layout/process4"/>
    <dgm:cxn modelId="{B1D483A7-414A-4250-9D08-393282055BFD}" type="presOf" srcId="{7D310421-2539-40EB-B601-CF6D32982A26}" destId="{1AD65026-501D-468A-8ADD-5B614C5876F6}" srcOrd="0" destOrd="0" presId="urn:microsoft.com/office/officeart/2005/8/layout/process4"/>
    <dgm:cxn modelId="{F9CD2D8E-7D67-4FD0-884C-1BCB1BFFA8EC}" type="presOf" srcId="{9BCF1785-7720-4B72-A131-04F43C0246F5}" destId="{C0C74788-F02C-4D45-9E8C-22890115E1AD}" srcOrd="0" destOrd="0" presId="urn:microsoft.com/office/officeart/2005/8/layout/process4"/>
    <dgm:cxn modelId="{EB63899A-F4E0-47F5-B961-A83B8E731E72}" type="presOf" srcId="{8898E05E-B6CF-4EED-AA3B-38015C1230C2}" destId="{874F8264-4ABA-4B90-9C3D-5A159FAC3A18}" srcOrd="0" destOrd="0" presId="urn:microsoft.com/office/officeart/2005/8/layout/process4"/>
    <dgm:cxn modelId="{366BF9A4-A6E5-4DB2-B947-5126BC86D398}" srcId="{8898E05E-B6CF-4EED-AA3B-38015C1230C2}" destId="{7D310421-2539-40EB-B601-CF6D32982A26}" srcOrd="1" destOrd="0" parTransId="{D482FC4D-9D99-4CE7-8E01-44BB63D61F6B}" sibTransId="{B6EA27CB-BD8E-47D3-A85E-A2E3B2C5A330}"/>
    <dgm:cxn modelId="{EE0DB0B4-A179-4551-B792-C1D26F7B99E8}" type="presOf" srcId="{9DA16A8B-CBE6-4B38-AE44-1C2EB939CAE0}" destId="{6F6DB983-772F-4F8A-B513-C07CD290D244}" srcOrd="0" destOrd="0" presId="urn:microsoft.com/office/officeart/2005/8/layout/process4"/>
    <dgm:cxn modelId="{597B0A8D-8DE5-4DEA-A519-38FA0115E2B0}" srcId="{8898E05E-B6CF-4EED-AA3B-38015C1230C2}" destId="{9DA16A8B-CBE6-4B38-AE44-1C2EB939CAE0}" srcOrd="3" destOrd="0" parTransId="{E393528F-26C4-4A8F-BE13-BBAD1A0C6447}" sibTransId="{668AD6B1-256A-4404-99C8-ED264F127AD5}"/>
    <dgm:cxn modelId="{0B577E21-BA54-446B-BEBD-180BFCD8499A}" srcId="{8898E05E-B6CF-4EED-AA3B-38015C1230C2}" destId="{9BCF1785-7720-4B72-A131-04F43C0246F5}" srcOrd="4" destOrd="0" parTransId="{3FCBF76E-2BA9-48C6-9BAE-605B3EFB9947}" sibTransId="{DCB8ADD7-C37E-4071-87D9-3BA8711289C0}"/>
    <dgm:cxn modelId="{DC9662E7-403B-4BE0-AC10-722F7E3630ED}" srcId="{8898E05E-B6CF-4EED-AA3B-38015C1230C2}" destId="{65646A04-87CD-404B-B602-53770E87437B}" srcOrd="0" destOrd="0" parTransId="{1830040A-CD64-46C8-A93D-002E77C52D6A}" sibTransId="{C23BFB13-5011-4552-9263-6110F5924A15}"/>
    <dgm:cxn modelId="{9FE0BB48-29C7-4A46-874C-3B2FBAF77C64}" type="presOf" srcId="{65646A04-87CD-404B-B602-53770E87437B}" destId="{5324EABF-01DD-4395-91DD-104662995F1E}" srcOrd="0" destOrd="0" presId="urn:microsoft.com/office/officeart/2005/8/layout/process4"/>
    <dgm:cxn modelId="{414034D6-F784-4208-8485-1B25FEEE8179}" srcId="{8898E05E-B6CF-4EED-AA3B-38015C1230C2}" destId="{12DA5717-AF60-4690-A3B9-54BA0A152945}" srcOrd="2" destOrd="0" parTransId="{E502545C-77BF-4FD6-B0FD-E8122CE32EBF}" sibTransId="{0202FBE3-F7A4-4A96-9972-E915BF7F65D9}"/>
    <dgm:cxn modelId="{7A9AC0D6-A402-446E-8641-FB3A6C33984A}" type="presParOf" srcId="{874F8264-4ABA-4B90-9C3D-5A159FAC3A18}" destId="{0B7EA7AA-FFA7-41E5-85E5-A1EB68AD072B}" srcOrd="0" destOrd="0" presId="urn:microsoft.com/office/officeart/2005/8/layout/process4"/>
    <dgm:cxn modelId="{B87F721B-78BA-4FB6-A3A4-DDB36EE07D3F}" type="presParOf" srcId="{0B7EA7AA-FFA7-41E5-85E5-A1EB68AD072B}" destId="{C0C74788-F02C-4D45-9E8C-22890115E1AD}" srcOrd="0" destOrd="0" presId="urn:microsoft.com/office/officeart/2005/8/layout/process4"/>
    <dgm:cxn modelId="{FEC9A4C5-78E0-4548-85AA-A6ED292BCE82}" type="presParOf" srcId="{874F8264-4ABA-4B90-9C3D-5A159FAC3A18}" destId="{DA7FCE58-D50D-43CA-A9EF-1A848F2D39B1}" srcOrd="1" destOrd="0" presId="urn:microsoft.com/office/officeart/2005/8/layout/process4"/>
    <dgm:cxn modelId="{44B3BF73-5E4B-4618-9BEE-511A0AD158A9}" type="presParOf" srcId="{874F8264-4ABA-4B90-9C3D-5A159FAC3A18}" destId="{35C42C2C-9503-4B87-A772-FC6DD014EF86}" srcOrd="2" destOrd="0" presId="urn:microsoft.com/office/officeart/2005/8/layout/process4"/>
    <dgm:cxn modelId="{7DADE42E-5B4D-427B-B9B2-CD755CC0DEB2}" type="presParOf" srcId="{35C42C2C-9503-4B87-A772-FC6DD014EF86}" destId="{6F6DB983-772F-4F8A-B513-C07CD290D244}" srcOrd="0" destOrd="0" presId="urn:microsoft.com/office/officeart/2005/8/layout/process4"/>
    <dgm:cxn modelId="{92D3DF56-8D11-4B8C-9570-DE42A64054EC}" type="presParOf" srcId="{874F8264-4ABA-4B90-9C3D-5A159FAC3A18}" destId="{3B435D5B-A695-46CB-AE9A-FA9227160B52}" srcOrd="3" destOrd="0" presId="urn:microsoft.com/office/officeart/2005/8/layout/process4"/>
    <dgm:cxn modelId="{FD020DC4-84E0-4218-AF6E-95080E67D7C2}" type="presParOf" srcId="{874F8264-4ABA-4B90-9C3D-5A159FAC3A18}" destId="{6737C383-AAFC-48F8-AB8B-C2983FD9D9D0}" srcOrd="4" destOrd="0" presId="urn:microsoft.com/office/officeart/2005/8/layout/process4"/>
    <dgm:cxn modelId="{20E5F690-F46E-4BA5-ADD3-9483F32D4425}" type="presParOf" srcId="{6737C383-AAFC-48F8-AB8B-C2983FD9D9D0}" destId="{3FE2F9EB-490A-4F5E-88F6-31AE36C22C8B}" srcOrd="0" destOrd="0" presId="urn:microsoft.com/office/officeart/2005/8/layout/process4"/>
    <dgm:cxn modelId="{2496A10E-CC1D-4F78-A6DF-F90B44B8B2D7}" type="presParOf" srcId="{874F8264-4ABA-4B90-9C3D-5A159FAC3A18}" destId="{01DDE393-04C5-4B73-B2E0-69113AB22406}" srcOrd="5" destOrd="0" presId="urn:microsoft.com/office/officeart/2005/8/layout/process4"/>
    <dgm:cxn modelId="{0E5D5491-1F73-4F00-B6A5-E3FB6748D845}" type="presParOf" srcId="{874F8264-4ABA-4B90-9C3D-5A159FAC3A18}" destId="{DE4056D1-406D-4653-8364-ADCC7591BD2B}" srcOrd="6" destOrd="0" presId="urn:microsoft.com/office/officeart/2005/8/layout/process4"/>
    <dgm:cxn modelId="{0798B368-EF00-4B88-A692-EB7F50564FA5}" type="presParOf" srcId="{DE4056D1-406D-4653-8364-ADCC7591BD2B}" destId="{1AD65026-501D-468A-8ADD-5B614C5876F6}" srcOrd="0" destOrd="0" presId="urn:microsoft.com/office/officeart/2005/8/layout/process4"/>
    <dgm:cxn modelId="{4B4EF2E2-549A-4F01-BDBC-C52499B39528}" type="presParOf" srcId="{874F8264-4ABA-4B90-9C3D-5A159FAC3A18}" destId="{FAA235F7-5FA0-47EA-A54B-1A1609EF982C}" srcOrd="7" destOrd="0" presId="urn:microsoft.com/office/officeart/2005/8/layout/process4"/>
    <dgm:cxn modelId="{54761354-2DDA-458C-AA62-851B2B18C376}" type="presParOf" srcId="{874F8264-4ABA-4B90-9C3D-5A159FAC3A18}" destId="{DDB5C571-67D9-42A3-83FD-9D9AF9363D49}" srcOrd="8" destOrd="0" presId="urn:microsoft.com/office/officeart/2005/8/layout/process4"/>
    <dgm:cxn modelId="{A620E065-071C-41A0-999C-EFBF886CBDF9}" type="presParOf" srcId="{DDB5C571-67D9-42A3-83FD-9D9AF9363D49}" destId="{5324EABF-01DD-4395-91DD-104662995F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0C98F1-9046-4B85-A687-CFE397C11970}"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en-GB"/>
        </a:p>
      </dgm:t>
    </dgm:pt>
    <dgm:pt modelId="{5842A847-36C4-4723-8A73-278DDA62E7FC}">
      <dgm:prSet phldrT="[Text]" phldr="1" custT="1"/>
      <dgm:spPr/>
      <dgm:t>
        <a:bodyPr/>
        <a:lstStyle/>
        <a:p>
          <a:endParaRPr lang="en-GB" sz="2000" dirty="0"/>
        </a:p>
      </dgm:t>
    </dgm:pt>
    <dgm:pt modelId="{60C37C4A-0D32-4A78-AAC1-571DD1BFB85B}" type="parTrans" cxnId="{CAF4A19B-DE5A-4F1D-B21F-1069FAC495BF}">
      <dgm:prSet/>
      <dgm:spPr/>
      <dgm:t>
        <a:bodyPr/>
        <a:lstStyle/>
        <a:p>
          <a:endParaRPr lang="en-GB" sz="2000"/>
        </a:p>
      </dgm:t>
    </dgm:pt>
    <dgm:pt modelId="{90D76FC1-9753-4A02-8AD9-07C237AF1944}" type="sibTrans" cxnId="{CAF4A19B-DE5A-4F1D-B21F-1069FAC495BF}">
      <dgm:prSet/>
      <dgm:spPr/>
      <dgm:t>
        <a:bodyPr/>
        <a:lstStyle/>
        <a:p>
          <a:endParaRPr lang="en-GB" sz="2000"/>
        </a:p>
      </dgm:t>
    </dgm:pt>
    <dgm:pt modelId="{029A4175-4162-4FE1-BBD5-C0FFE3CF7C50}">
      <dgm:prSet phldrT="[Text]" custT="1"/>
      <dgm:spPr/>
      <dgm:t>
        <a:bodyPr/>
        <a:lstStyle/>
        <a:p>
          <a:r>
            <a:rPr lang="en-GB" sz="1800" dirty="0" smtClean="0"/>
            <a:t>Hadhrat </a:t>
          </a:r>
          <a:r>
            <a:rPr lang="en-GB" sz="1800" dirty="0" err="1" smtClean="0"/>
            <a:t>Annas</a:t>
          </a:r>
          <a:r>
            <a:rPr lang="en-GB" sz="1800" dirty="0" smtClean="0"/>
            <a:t> Bin </a:t>
          </a:r>
          <a:r>
            <a:rPr lang="en-GB" sz="1800" dirty="0" err="1" smtClean="0"/>
            <a:t>Malki</a:t>
          </a:r>
          <a:r>
            <a:rPr lang="en-GB" sz="1800" dirty="0" smtClean="0"/>
            <a:t> </a:t>
          </a:r>
          <a:r>
            <a:rPr lang="en-GB" sz="1800" dirty="0" err="1" smtClean="0"/>
            <a:t>ra</a:t>
          </a:r>
          <a:r>
            <a:rPr lang="en-GB" sz="1800" dirty="0" smtClean="0"/>
            <a:t> 22,00</a:t>
          </a:r>
        </a:p>
      </dgm:t>
    </dgm:pt>
    <dgm:pt modelId="{58B0D033-48FB-4543-BF4E-281D8BA45A67}" type="parTrans" cxnId="{D3F8DEEE-5C2E-489B-A77F-863E20319D15}">
      <dgm:prSet/>
      <dgm:spPr/>
      <dgm:t>
        <a:bodyPr/>
        <a:lstStyle/>
        <a:p>
          <a:endParaRPr lang="en-GB" sz="2000"/>
        </a:p>
      </dgm:t>
    </dgm:pt>
    <dgm:pt modelId="{9387DA9C-3106-476A-973A-2C81BF7912C6}" type="sibTrans" cxnId="{D3F8DEEE-5C2E-489B-A77F-863E20319D15}">
      <dgm:prSet/>
      <dgm:spPr/>
      <dgm:t>
        <a:bodyPr/>
        <a:lstStyle/>
        <a:p>
          <a:endParaRPr lang="en-GB" sz="2000"/>
        </a:p>
      </dgm:t>
    </dgm:pt>
    <dgm:pt modelId="{6F456217-FEAD-428F-B9E9-A71C6D2AD1A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smtClean="0"/>
            <a:t>Hadhrat Abdullah Bin Omar </a:t>
          </a:r>
          <a:r>
            <a:rPr lang="en-GB" sz="1800" dirty="0" err="1" smtClean="0"/>
            <a:t>ra</a:t>
          </a:r>
          <a:r>
            <a:rPr lang="en-GB" sz="1800" dirty="0" smtClean="0"/>
            <a:t> 26,00</a:t>
          </a:r>
          <a:endParaRPr lang="en-GB" sz="1800" dirty="0"/>
        </a:p>
      </dgm:t>
    </dgm:pt>
    <dgm:pt modelId="{37492E04-FE96-401E-8299-CF00204D5274}" type="parTrans" cxnId="{BED7A915-CB26-493D-85F2-4C8E823542E0}">
      <dgm:prSet/>
      <dgm:spPr/>
      <dgm:t>
        <a:bodyPr/>
        <a:lstStyle/>
        <a:p>
          <a:endParaRPr lang="en-GB" sz="2000"/>
        </a:p>
      </dgm:t>
    </dgm:pt>
    <dgm:pt modelId="{A631C1D1-2623-4650-B3F5-C590286D6C4E}" type="sibTrans" cxnId="{BED7A915-CB26-493D-85F2-4C8E823542E0}">
      <dgm:prSet/>
      <dgm:spPr/>
      <dgm:t>
        <a:bodyPr/>
        <a:lstStyle/>
        <a:p>
          <a:endParaRPr lang="en-GB" sz="2000"/>
        </a:p>
      </dgm:t>
    </dgm:pt>
    <dgm:pt modelId="{DBBB1EA1-E710-4D38-A785-EA54448C46B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smtClean="0"/>
            <a:t>Hadhrat Ayesha </a:t>
          </a:r>
          <a:r>
            <a:rPr lang="en-GB" sz="1800" dirty="0" err="1" smtClean="0"/>
            <a:t>ra</a:t>
          </a:r>
          <a:r>
            <a:rPr lang="en-GB" sz="1800" dirty="0" smtClean="0"/>
            <a:t> 2200</a:t>
          </a:r>
        </a:p>
      </dgm:t>
    </dgm:pt>
    <dgm:pt modelId="{3695FB57-3A62-49A9-8F33-268E99B353F9}" type="parTrans" cxnId="{F3B4CAFF-1206-4A64-836A-3EC0A2BE146B}">
      <dgm:prSet/>
      <dgm:spPr/>
      <dgm:t>
        <a:bodyPr/>
        <a:lstStyle/>
        <a:p>
          <a:endParaRPr lang="en-GB" sz="2000"/>
        </a:p>
      </dgm:t>
    </dgm:pt>
    <dgm:pt modelId="{C1D8D1D7-8725-4C98-A3E0-B91279C7A5CE}" type="sibTrans" cxnId="{F3B4CAFF-1206-4A64-836A-3EC0A2BE146B}">
      <dgm:prSet/>
      <dgm:spPr/>
      <dgm:t>
        <a:bodyPr/>
        <a:lstStyle/>
        <a:p>
          <a:endParaRPr lang="en-GB" sz="2000"/>
        </a:p>
      </dgm:t>
    </dgm:pt>
    <dgm:pt modelId="{AC6AC500-641F-434D-A281-8A51CDC044F6}">
      <dgm:prSet phldrT="[Text]" custT="1"/>
      <dgm:spPr/>
      <dgm:t>
        <a:bodyPr/>
        <a:lstStyle/>
        <a:p>
          <a:r>
            <a:rPr lang="en-GB" sz="1800" dirty="0" smtClean="0"/>
            <a:t>Hadhrat Jabir Bin Abdullah </a:t>
          </a:r>
          <a:r>
            <a:rPr lang="en-GB" sz="1800" dirty="0" err="1" smtClean="0"/>
            <a:t>ra</a:t>
          </a:r>
          <a:r>
            <a:rPr lang="en-GB" sz="1800" dirty="0" smtClean="0"/>
            <a:t> 16,00</a:t>
          </a:r>
        </a:p>
      </dgm:t>
    </dgm:pt>
    <dgm:pt modelId="{39A2DCF6-5EB0-4DFB-952D-DF5F7EEAE951}" type="parTrans" cxnId="{349EC51E-AFD5-4CDB-AA52-1986960DB9B8}">
      <dgm:prSet/>
      <dgm:spPr/>
      <dgm:t>
        <a:bodyPr/>
        <a:lstStyle/>
        <a:p>
          <a:endParaRPr lang="en-GB" sz="2000"/>
        </a:p>
      </dgm:t>
    </dgm:pt>
    <dgm:pt modelId="{611B9E0F-EBE2-4302-9A1D-20268B73C0B0}" type="sibTrans" cxnId="{349EC51E-AFD5-4CDB-AA52-1986960DB9B8}">
      <dgm:prSet/>
      <dgm:spPr/>
      <dgm:t>
        <a:bodyPr/>
        <a:lstStyle/>
        <a:p>
          <a:endParaRPr lang="en-GB" sz="2000"/>
        </a:p>
      </dgm:t>
    </dgm:pt>
    <dgm:pt modelId="{AC337FE7-D29C-4F3D-A191-89DE7DE1C74B}">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smtClean="0"/>
            <a:t>Hadhrat Abdullah Bin </a:t>
          </a:r>
          <a:r>
            <a:rPr lang="en-GB" sz="1800" dirty="0" err="1" smtClean="0"/>
            <a:t>Masood</a:t>
          </a:r>
          <a:r>
            <a:rPr lang="en-GB" sz="1800" dirty="0" smtClean="0"/>
            <a:t> </a:t>
          </a:r>
          <a:r>
            <a:rPr lang="en-GB" sz="1800" dirty="0" err="1" smtClean="0"/>
            <a:t>ra</a:t>
          </a:r>
          <a:r>
            <a:rPr lang="en-GB" sz="1800" dirty="0" smtClean="0"/>
            <a:t> 848</a:t>
          </a:r>
        </a:p>
      </dgm:t>
    </dgm:pt>
    <dgm:pt modelId="{4CB01BCC-26BC-4C68-8BDA-5AE092280830}" type="parTrans" cxnId="{625CF254-5277-4B94-B2EB-42C9615FC768}">
      <dgm:prSet/>
      <dgm:spPr/>
      <dgm:t>
        <a:bodyPr/>
        <a:lstStyle/>
        <a:p>
          <a:endParaRPr lang="en-GB" sz="2000"/>
        </a:p>
      </dgm:t>
    </dgm:pt>
    <dgm:pt modelId="{5D8D4136-2342-493A-B148-8819A82C7CE1}" type="sibTrans" cxnId="{625CF254-5277-4B94-B2EB-42C9615FC768}">
      <dgm:prSet/>
      <dgm:spPr/>
      <dgm:t>
        <a:bodyPr/>
        <a:lstStyle/>
        <a:p>
          <a:endParaRPr lang="en-GB" sz="2000"/>
        </a:p>
      </dgm:t>
    </dgm:pt>
    <dgm:pt modelId="{545EA195-5D95-4FE2-A957-3F9653E586C3}">
      <dgm:prSet phldrT="[Text]" custT="1"/>
      <dgm:spPr/>
      <dgm:t>
        <a:bodyPr/>
        <a:lstStyle/>
        <a:p>
          <a:r>
            <a:rPr lang="en-GB" sz="1800" dirty="0" smtClean="0"/>
            <a:t>Hadhrat Abdullah Bin </a:t>
          </a:r>
          <a:r>
            <a:rPr lang="en-GB" sz="1800" dirty="0" err="1" smtClean="0"/>
            <a:t>Umroo</a:t>
          </a:r>
          <a:r>
            <a:rPr lang="en-GB" sz="1800" dirty="0" smtClean="0"/>
            <a:t> </a:t>
          </a:r>
          <a:r>
            <a:rPr lang="en-GB" sz="1800" dirty="0" err="1" smtClean="0"/>
            <a:t>ra</a:t>
          </a:r>
          <a:r>
            <a:rPr lang="en-GB" sz="1800" dirty="0" smtClean="0"/>
            <a:t> 700</a:t>
          </a:r>
        </a:p>
      </dgm:t>
    </dgm:pt>
    <dgm:pt modelId="{3FF2C43C-EB64-4BC6-BCBB-990BD7F67F32}" type="parTrans" cxnId="{69DD44A7-25A9-4AC5-8D92-374B3244DE65}">
      <dgm:prSet/>
      <dgm:spPr/>
      <dgm:t>
        <a:bodyPr/>
        <a:lstStyle/>
        <a:p>
          <a:endParaRPr lang="en-GB" sz="2000"/>
        </a:p>
      </dgm:t>
    </dgm:pt>
    <dgm:pt modelId="{38E81F77-C0E2-4E83-8EC7-297BC740E139}" type="sibTrans" cxnId="{69DD44A7-25A9-4AC5-8D92-374B3244DE65}">
      <dgm:prSet/>
      <dgm:spPr/>
      <dgm:t>
        <a:bodyPr/>
        <a:lstStyle/>
        <a:p>
          <a:endParaRPr lang="en-GB" sz="2000"/>
        </a:p>
      </dgm:t>
    </dgm:pt>
    <dgm:pt modelId="{05905493-DEE1-461A-825C-EE258AFB954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smtClean="0"/>
            <a:t>Hadhrat Ali </a:t>
          </a:r>
          <a:r>
            <a:rPr lang="en-GB" sz="1800" dirty="0" err="1" smtClean="0"/>
            <a:t>ra</a:t>
          </a:r>
          <a:r>
            <a:rPr lang="en-GB" sz="1800" dirty="0" smtClean="0"/>
            <a:t> 586</a:t>
          </a:r>
        </a:p>
      </dgm:t>
    </dgm:pt>
    <dgm:pt modelId="{B4485EA9-C146-4C1F-8882-3856BC33925A}" type="parTrans" cxnId="{2DC3CBCA-27A8-46E8-A31B-89675D2381A4}">
      <dgm:prSet/>
      <dgm:spPr/>
      <dgm:t>
        <a:bodyPr/>
        <a:lstStyle/>
        <a:p>
          <a:endParaRPr lang="en-GB" sz="2000"/>
        </a:p>
      </dgm:t>
    </dgm:pt>
    <dgm:pt modelId="{FC3599BE-424F-4C35-82B8-100D906B4369}" type="sibTrans" cxnId="{2DC3CBCA-27A8-46E8-A31B-89675D2381A4}">
      <dgm:prSet/>
      <dgm:spPr/>
      <dgm:t>
        <a:bodyPr/>
        <a:lstStyle/>
        <a:p>
          <a:endParaRPr lang="en-GB" sz="2000"/>
        </a:p>
      </dgm:t>
    </dgm:pt>
    <dgm:pt modelId="{806E2A4B-71BE-4A3B-8937-12CB97A4CE59}">
      <dgm:prSet phldrT="[Text]" custT="1"/>
      <dgm:spPr/>
      <dgm:t>
        <a:bodyPr/>
        <a:lstStyle/>
        <a:p>
          <a:r>
            <a:rPr lang="en-GB" sz="1800" dirty="0" smtClean="0"/>
            <a:t>Hadhrat Umar </a:t>
          </a:r>
          <a:r>
            <a:rPr lang="en-GB" sz="1800" dirty="0" err="1" smtClean="0"/>
            <a:t>ra</a:t>
          </a:r>
          <a:r>
            <a:rPr lang="en-GB" sz="1800" dirty="0" smtClean="0"/>
            <a:t> 537</a:t>
          </a:r>
        </a:p>
      </dgm:t>
    </dgm:pt>
    <dgm:pt modelId="{B3EAF38F-D0D6-4284-A626-9227EC626264}" type="parTrans" cxnId="{02A6C8F9-56D4-491F-9450-6474C3511AF3}">
      <dgm:prSet/>
      <dgm:spPr/>
      <dgm:t>
        <a:bodyPr/>
        <a:lstStyle/>
        <a:p>
          <a:endParaRPr lang="en-GB" sz="2000"/>
        </a:p>
      </dgm:t>
    </dgm:pt>
    <dgm:pt modelId="{002CEA4E-3468-49D0-B777-A4F7F37378AC}" type="sibTrans" cxnId="{02A6C8F9-56D4-491F-9450-6474C3511AF3}">
      <dgm:prSet/>
      <dgm:spPr/>
      <dgm:t>
        <a:bodyPr/>
        <a:lstStyle/>
        <a:p>
          <a:endParaRPr lang="en-GB" sz="2000"/>
        </a:p>
      </dgm:t>
    </dgm:pt>
    <dgm:pt modelId="{6AD91F7D-3841-4B55-9544-AB445791D66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smtClean="0"/>
            <a:t>Hadhrat Abu </a:t>
          </a:r>
          <a:r>
            <a:rPr lang="en-GB" sz="1800" dirty="0" err="1" smtClean="0"/>
            <a:t>Zarr</a:t>
          </a:r>
          <a:r>
            <a:rPr lang="en-GB" sz="1800" dirty="0" smtClean="0"/>
            <a:t> </a:t>
          </a:r>
          <a:r>
            <a:rPr lang="en-GB" sz="1800" dirty="0" err="1" smtClean="0"/>
            <a:t>ra</a:t>
          </a:r>
          <a:r>
            <a:rPr lang="en-GB" sz="1800" dirty="0" smtClean="0"/>
            <a:t> 281</a:t>
          </a:r>
        </a:p>
      </dgm:t>
    </dgm:pt>
    <dgm:pt modelId="{40EDD2C5-EBBE-477C-B614-5B851B1555C7}" type="parTrans" cxnId="{72F4E936-CE3A-4676-A3B6-EF91B74B00A0}">
      <dgm:prSet/>
      <dgm:spPr/>
      <dgm:t>
        <a:bodyPr/>
        <a:lstStyle/>
        <a:p>
          <a:endParaRPr lang="en-GB" sz="2000"/>
        </a:p>
      </dgm:t>
    </dgm:pt>
    <dgm:pt modelId="{D20CE313-9BF5-49AE-BD25-31168036FBFD}" type="sibTrans" cxnId="{72F4E936-CE3A-4676-A3B6-EF91B74B00A0}">
      <dgm:prSet/>
      <dgm:spPr/>
      <dgm:t>
        <a:bodyPr/>
        <a:lstStyle/>
        <a:p>
          <a:endParaRPr lang="en-GB" sz="2000"/>
        </a:p>
      </dgm:t>
    </dgm:pt>
    <dgm:pt modelId="{29B47BF9-0811-466D-B8DA-3EFB0CFFB5EF}">
      <dgm:prSet phldrT="[Text]" custT="1"/>
      <dgm:spPr/>
      <dgm:t>
        <a:bodyPr/>
        <a:lstStyle/>
        <a:p>
          <a:r>
            <a:rPr lang="en-GB" sz="1800" dirty="0" smtClean="0"/>
            <a:t>Hadhrat Abu </a:t>
          </a:r>
          <a:r>
            <a:rPr lang="en-GB" sz="1800" dirty="0" err="1" smtClean="0"/>
            <a:t>Bakr</a:t>
          </a:r>
          <a:r>
            <a:rPr lang="en-GB" sz="1800" dirty="0" smtClean="0"/>
            <a:t> </a:t>
          </a:r>
          <a:r>
            <a:rPr lang="en-GB" sz="1800" dirty="0" err="1" smtClean="0"/>
            <a:t>ra</a:t>
          </a:r>
          <a:r>
            <a:rPr lang="en-GB" sz="1800" dirty="0" smtClean="0"/>
            <a:t> 132</a:t>
          </a:r>
        </a:p>
      </dgm:t>
    </dgm:pt>
    <dgm:pt modelId="{E71A1FCD-5F4F-4F20-81E7-B83F2CEAC2CF}" type="parTrans" cxnId="{DF5ADC81-90C5-472E-9314-D850001F4F98}">
      <dgm:prSet/>
      <dgm:spPr/>
      <dgm:t>
        <a:bodyPr/>
        <a:lstStyle/>
        <a:p>
          <a:endParaRPr lang="en-GB" sz="2000"/>
        </a:p>
      </dgm:t>
    </dgm:pt>
    <dgm:pt modelId="{644A45AD-6CAE-43EE-A39F-186AD9755108}" type="sibTrans" cxnId="{DF5ADC81-90C5-472E-9314-D850001F4F98}">
      <dgm:prSet/>
      <dgm:spPr/>
      <dgm:t>
        <a:bodyPr/>
        <a:lstStyle/>
        <a:p>
          <a:endParaRPr lang="en-GB" sz="2000"/>
        </a:p>
      </dgm:t>
    </dgm:pt>
    <dgm:pt modelId="{FED407A2-83FC-4754-A49A-F44E66818D0A}">
      <dgm:prSet phldrT="[Text]" custT="1"/>
      <dgm:spPr/>
      <dgm:t>
        <a:bodyPr/>
        <a:lstStyle/>
        <a:p>
          <a:r>
            <a:rPr lang="en-GB" sz="1800" dirty="0" smtClean="0"/>
            <a:t>Hadhrat Abu </a:t>
          </a:r>
          <a:r>
            <a:rPr lang="en-GB" sz="1800" dirty="0" err="1" smtClean="0"/>
            <a:t>Huraira</a:t>
          </a:r>
          <a:r>
            <a:rPr lang="en-GB" sz="1800" dirty="0" smtClean="0"/>
            <a:t> </a:t>
          </a:r>
          <a:r>
            <a:rPr lang="en-GB" sz="1800" dirty="0" err="1" smtClean="0"/>
            <a:t>ra</a:t>
          </a:r>
          <a:r>
            <a:rPr lang="en-GB" sz="1800" dirty="0" smtClean="0"/>
            <a:t> 5300</a:t>
          </a:r>
          <a:endParaRPr lang="en-GB" sz="1800" dirty="0"/>
        </a:p>
      </dgm:t>
    </dgm:pt>
    <dgm:pt modelId="{9D9C451F-9717-4F00-85AE-10906AFA1E61}" type="sibTrans" cxnId="{56EEAC4D-4786-4823-81AC-0BDA4136EB11}">
      <dgm:prSet/>
      <dgm:spPr/>
      <dgm:t>
        <a:bodyPr/>
        <a:lstStyle/>
        <a:p>
          <a:endParaRPr lang="en-GB" sz="2000"/>
        </a:p>
      </dgm:t>
    </dgm:pt>
    <dgm:pt modelId="{F2CD9CB6-6567-4754-9C14-498C6C5DCCA0}" type="parTrans" cxnId="{56EEAC4D-4786-4823-81AC-0BDA4136EB11}">
      <dgm:prSet/>
      <dgm:spPr/>
      <dgm:t>
        <a:bodyPr/>
        <a:lstStyle/>
        <a:p>
          <a:endParaRPr lang="en-GB" sz="2000"/>
        </a:p>
      </dgm:t>
    </dgm:pt>
    <dgm:pt modelId="{43EE62A7-6F60-4A6D-922E-C5C22626CAE0}" type="pres">
      <dgm:prSet presAssocID="{120C98F1-9046-4B85-A687-CFE397C11970}" presName="theList" presStyleCnt="0">
        <dgm:presLayoutVars>
          <dgm:dir/>
          <dgm:animLvl val="lvl"/>
          <dgm:resizeHandles val="exact"/>
        </dgm:presLayoutVars>
      </dgm:prSet>
      <dgm:spPr/>
      <dgm:t>
        <a:bodyPr/>
        <a:lstStyle/>
        <a:p>
          <a:endParaRPr lang="en-GB"/>
        </a:p>
      </dgm:t>
    </dgm:pt>
    <dgm:pt modelId="{908325CA-C5C7-4E57-870D-63907DD17F6E}" type="pres">
      <dgm:prSet presAssocID="{5842A847-36C4-4723-8A73-278DDA62E7FC}" presName="compNode" presStyleCnt="0"/>
      <dgm:spPr/>
      <dgm:t>
        <a:bodyPr/>
        <a:lstStyle/>
        <a:p>
          <a:endParaRPr lang="en-GB"/>
        </a:p>
      </dgm:t>
    </dgm:pt>
    <dgm:pt modelId="{3CA67C45-475C-45C4-A31E-CE8F29B86362}" type="pres">
      <dgm:prSet presAssocID="{5842A847-36C4-4723-8A73-278DDA62E7FC}" presName="aNode" presStyleLbl="bgShp" presStyleIdx="0" presStyleCnt="1"/>
      <dgm:spPr/>
      <dgm:t>
        <a:bodyPr/>
        <a:lstStyle/>
        <a:p>
          <a:endParaRPr lang="en-GB"/>
        </a:p>
      </dgm:t>
    </dgm:pt>
    <dgm:pt modelId="{242FB7BF-8761-4257-A5E0-FCB52676E430}" type="pres">
      <dgm:prSet presAssocID="{5842A847-36C4-4723-8A73-278DDA62E7FC}" presName="textNode" presStyleLbl="bgShp" presStyleIdx="0" presStyleCnt="1"/>
      <dgm:spPr/>
      <dgm:t>
        <a:bodyPr/>
        <a:lstStyle/>
        <a:p>
          <a:endParaRPr lang="en-GB"/>
        </a:p>
      </dgm:t>
    </dgm:pt>
    <dgm:pt modelId="{B14ED071-6CC5-41FE-9F06-45BB1A0E335D}" type="pres">
      <dgm:prSet presAssocID="{5842A847-36C4-4723-8A73-278DDA62E7FC}" presName="compChildNode" presStyleCnt="0"/>
      <dgm:spPr/>
      <dgm:t>
        <a:bodyPr/>
        <a:lstStyle/>
        <a:p>
          <a:endParaRPr lang="en-GB"/>
        </a:p>
      </dgm:t>
    </dgm:pt>
    <dgm:pt modelId="{49BA836B-90A1-4B6F-A57A-BE6A71713713}" type="pres">
      <dgm:prSet presAssocID="{5842A847-36C4-4723-8A73-278DDA62E7FC}" presName="theInnerList" presStyleCnt="0"/>
      <dgm:spPr/>
      <dgm:t>
        <a:bodyPr/>
        <a:lstStyle/>
        <a:p>
          <a:endParaRPr lang="en-GB"/>
        </a:p>
      </dgm:t>
    </dgm:pt>
    <dgm:pt modelId="{F0D5B3DF-D013-468B-8CD3-144B83C8B861}" type="pres">
      <dgm:prSet presAssocID="{FED407A2-83FC-4754-A49A-F44E66818D0A}" presName="childNode" presStyleLbl="node1" presStyleIdx="0" presStyleCnt="11" custScaleY="2000000">
        <dgm:presLayoutVars>
          <dgm:bulletEnabled val="1"/>
        </dgm:presLayoutVars>
      </dgm:prSet>
      <dgm:spPr/>
      <dgm:t>
        <a:bodyPr/>
        <a:lstStyle/>
        <a:p>
          <a:endParaRPr lang="en-GB"/>
        </a:p>
      </dgm:t>
    </dgm:pt>
    <dgm:pt modelId="{9691ADE4-0A26-4815-A1EB-0D4EA48447D6}" type="pres">
      <dgm:prSet presAssocID="{FED407A2-83FC-4754-A49A-F44E66818D0A}" presName="aSpace2" presStyleCnt="0"/>
      <dgm:spPr/>
      <dgm:t>
        <a:bodyPr/>
        <a:lstStyle/>
        <a:p>
          <a:endParaRPr lang="en-GB"/>
        </a:p>
      </dgm:t>
    </dgm:pt>
    <dgm:pt modelId="{A0ABEE9B-8BA3-4BEF-8DB2-BA5A6DF62013}" type="pres">
      <dgm:prSet presAssocID="{6F456217-FEAD-428F-B9E9-A71C6D2AD1A6}" presName="childNode" presStyleLbl="node1" presStyleIdx="1" presStyleCnt="11" custScaleY="2000000">
        <dgm:presLayoutVars>
          <dgm:bulletEnabled val="1"/>
        </dgm:presLayoutVars>
      </dgm:prSet>
      <dgm:spPr/>
      <dgm:t>
        <a:bodyPr/>
        <a:lstStyle/>
        <a:p>
          <a:endParaRPr lang="en-GB"/>
        </a:p>
      </dgm:t>
    </dgm:pt>
    <dgm:pt modelId="{974D5540-6C9B-4CB8-9A2D-D9A69D8DA952}" type="pres">
      <dgm:prSet presAssocID="{6F456217-FEAD-428F-B9E9-A71C6D2AD1A6}" presName="aSpace2" presStyleCnt="0"/>
      <dgm:spPr/>
      <dgm:t>
        <a:bodyPr/>
        <a:lstStyle/>
        <a:p>
          <a:endParaRPr lang="en-GB"/>
        </a:p>
      </dgm:t>
    </dgm:pt>
    <dgm:pt modelId="{D172D215-BC54-4113-84E4-B446BAEEC2DA}" type="pres">
      <dgm:prSet presAssocID="{029A4175-4162-4FE1-BBD5-C0FFE3CF7C50}" presName="childNode" presStyleLbl="node1" presStyleIdx="2" presStyleCnt="11" custScaleY="2000000">
        <dgm:presLayoutVars>
          <dgm:bulletEnabled val="1"/>
        </dgm:presLayoutVars>
      </dgm:prSet>
      <dgm:spPr/>
      <dgm:t>
        <a:bodyPr/>
        <a:lstStyle/>
        <a:p>
          <a:endParaRPr lang="en-GB"/>
        </a:p>
      </dgm:t>
    </dgm:pt>
    <dgm:pt modelId="{1A40302F-9FEC-4709-9F79-83F3199875A3}" type="pres">
      <dgm:prSet presAssocID="{029A4175-4162-4FE1-BBD5-C0FFE3CF7C50}" presName="aSpace2" presStyleCnt="0"/>
      <dgm:spPr/>
      <dgm:t>
        <a:bodyPr/>
        <a:lstStyle/>
        <a:p>
          <a:endParaRPr lang="en-GB"/>
        </a:p>
      </dgm:t>
    </dgm:pt>
    <dgm:pt modelId="{22325C9D-CFBA-4175-B62A-832E3E4635B4}" type="pres">
      <dgm:prSet presAssocID="{DBBB1EA1-E710-4D38-A785-EA54448C46B4}" presName="childNode" presStyleLbl="node1" presStyleIdx="3" presStyleCnt="11" custScaleY="2000000">
        <dgm:presLayoutVars>
          <dgm:bulletEnabled val="1"/>
        </dgm:presLayoutVars>
      </dgm:prSet>
      <dgm:spPr/>
      <dgm:t>
        <a:bodyPr/>
        <a:lstStyle/>
        <a:p>
          <a:endParaRPr lang="en-GB"/>
        </a:p>
      </dgm:t>
    </dgm:pt>
    <dgm:pt modelId="{B56656CB-9963-41F3-A175-0BC2C4886581}" type="pres">
      <dgm:prSet presAssocID="{DBBB1EA1-E710-4D38-A785-EA54448C46B4}" presName="aSpace2" presStyleCnt="0"/>
      <dgm:spPr/>
      <dgm:t>
        <a:bodyPr/>
        <a:lstStyle/>
        <a:p>
          <a:endParaRPr lang="en-GB"/>
        </a:p>
      </dgm:t>
    </dgm:pt>
    <dgm:pt modelId="{0319FECA-412C-4137-8FAB-AD348631F53D}" type="pres">
      <dgm:prSet presAssocID="{AC6AC500-641F-434D-A281-8A51CDC044F6}" presName="childNode" presStyleLbl="node1" presStyleIdx="4" presStyleCnt="11" custScaleY="2000000">
        <dgm:presLayoutVars>
          <dgm:bulletEnabled val="1"/>
        </dgm:presLayoutVars>
      </dgm:prSet>
      <dgm:spPr/>
      <dgm:t>
        <a:bodyPr/>
        <a:lstStyle/>
        <a:p>
          <a:endParaRPr lang="en-GB"/>
        </a:p>
      </dgm:t>
    </dgm:pt>
    <dgm:pt modelId="{DA4C3BA9-710A-4A46-98D4-7388A2EB2BAD}" type="pres">
      <dgm:prSet presAssocID="{AC6AC500-641F-434D-A281-8A51CDC044F6}" presName="aSpace2" presStyleCnt="0"/>
      <dgm:spPr/>
      <dgm:t>
        <a:bodyPr/>
        <a:lstStyle/>
        <a:p>
          <a:endParaRPr lang="en-GB"/>
        </a:p>
      </dgm:t>
    </dgm:pt>
    <dgm:pt modelId="{C11502A0-41FB-4906-B530-D02FBEA66EDC}" type="pres">
      <dgm:prSet presAssocID="{AC337FE7-D29C-4F3D-A191-89DE7DE1C74B}" presName="childNode" presStyleLbl="node1" presStyleIdx="5" presStyleCnt="11" custScaleY="2000000">
        <dgm:presLayoutVars>
          <dgm:bulletEnabled val="1"/>
        </dgm:presLayoutVars>
      </dgm:prSet>
      <dgm:spPr/>
      <dgm:t>
        <a:bodyPr/>
        <a:lstStyle/>
        <a:p>
          <a:endParaRPr lang="en-GB"/>
        </a:p>
      </dgm:t>
    </dgm:pt>
    <dgm:pt modelId="{D6622580-08AE-4EFB-8E52-615463D3B36F}" type="pres">
      <dgm:prSet presAssocID="{AC337FE7-D29C-4F3D-A191-89DE7DE1C74B}" presName="aSpace2" presStyleCnt="0"/>
      <dgm:spPr/>
      <dgm:t>
        <a:bodyPr/>
        <a:lstStyle/>
        <a:p>
          <a:endParaRPr lang="en-GB"/>
        </a:p>
      </dgm:t>
    </dgm:pt>
    <dgm:pt modelId="{0B3F37DB-3C7C-4500-B1F5-3DDAD71F79AE}" type="pres">
      <dgm:prSet presAssocID="{545EA195-5D95-4FE2-A957-3F9653E586C3}" presName="childNode" presStyleLbl="node1" presStyleIdx="6" presStyleCnt="11" custScaleY="2000000">
        <dgm:presLayoutVars>
          <dgm:bulletEnabled val="1"/>
        </dgm:presLayoutVars>
      </dgm:prSet>
      <dgm:spPr/>
      <dgm:t>
        <a:bodyPr/>
        <a:lstStyle/>
        <a:p>
          <a:endParaRPr lang="en-GB"/>
        </a:p>
      </dgm:t>
    </dgm:pt>
    <dgm:pt modelId="{6A1F9951-93D3-46AD-B176-AEAC5ABFAAC7}" type="pres">
      <dgm:prSet presAssocID="{545EA195-5D95-4FE2-A957-3F9653E586C3}" presName="aSpace2" presStyleCnt="0"/>
      <dgm:spPr/>
      <dgm:t>
        <a:bodyPr/>
        <a:lstStyle/>
        <a:p>
          <a:endParaRPr lang="en-GB"/>
        </a:p>
      </dgm:t>
    </dgm:pt>
    <dgm:pt modelId="{817D1F16-B79E-4F4B-8D0A-FE91AB24D8C0}" type="pres">
      <dgm:prSet presAssocID="{05905493-DEE1-461A-825C-EE258AFB954E}" presName="childNode" presStyleLbl="node1" presStyleIdx="7" presStyleCnt="11" custScaleY="2000000">
        <dgm:presLayoutVars>
          <dgm:bulletEnabled val="1"/>
        </dgm:presLayoutVars>
      </dgm:prSet>
      <dgm:spPr/>
      <dgm:t>
        <a:bodyPr/>
        <a:lstStyle/>
        <a:p>
          <a:endParaRPr lang="en-GB"/>
        </a:p>
      </dgm:t>
    </dgm:pt>
    <dgm:pt modelId="{71F4C4A8-F5AC-4A36-BCB2-89F647D4B54B}" type="pres">
      <dgm:prSet presAssocID="{05905493-DEE1-461A-825C-EE258AFB954E}" presName="aSpace2" presStyleCnt="0"/>
      <dgm:spPr/>
      <dgm:t>
        <a:bodyPr/>
        <a:lstStyle/>
        <a:p>
          <a:endParaRPr lang="en-GB"/>
        </a:p>
      </dgm:t>
    </dgm:pt>
    <dgm:pt modelId="{D9205B48-FA48-4D51-8EFE-2F5A263A4040}" type="pres">
      <dgm:prSet presAssocID="{806E2A4B-71BE-4A3B-8937-12CB97A4CE59}" presName="childNode" presStyleLbl="node1" presStyleIdx="8" presStyleCnt="11" custScaleY="2000000">
        <dgm:presLayoutVars>
          <dgm:bulletEnabled val="1"/>
        </dgm:presLayoutVars>
      </dgm:prSet>
      <dgm:spPr/>
      <dgm:t>
        <a:bodyPr/>
        <a:lstStyle/>
        <a:p>
          <a:endParaRPr lang="en-GB"/>
        </a:p>
      </dgm:t>
    </dgm:pt>
    <dgm:pt modelId="{748A4CE5-D5A5-4045-BB17-60824A1F227E}" type="pres">
      <dgm:prSet presAssocID="{806E2A4B-71BE-4A3B-8937-12CB97A4CE59}" presName="aSpace2" presStyleCnt="0"/>
      <dgm:spPr/>
      <dgm:t>
        <a:bodyPr/>
        <a:lstStyle/>
        <a:p>
          <a:endParaRPr lang="en-GB"/>
        </a:p>
      </dgm:t>
    </dgm:pt>
    <dgm:pt modelId="{F8C7514E-60CA-4AEC-8F27-0617943FD09A}" type="pres">
      <dgm:prSet presAssocID="{6AD91F7D-3841-4B55-9544-AB445791D662}" presName="childNode" presStyleLbl="node1" presStyleIdx="9" presStyleCnt="11" custScaleY="2000000">
        <dgm:presLayoutVars>
          <dgm:bulletEnabled val="1"/>
        </dgm:presLayoutVars>
      </dgm:prSet>
      <dgm:spPr/>
      <dgm:t>
        <a:bodyPr/>
        <a:lstStyle/>
        <a:p>
          <a:endParaRPr lang="en-GB"/>
        </a:p>
      </dgm:t>
    </dgm:pt>
    <dgm:pt modelId="{3BEA924C-DA5D-4A72-AE3C-F86E6E644A5F}" type="pres">
      <dgm:prSet presAssocID="{6AD91F7D-3841-4B55-9544-AB445791D662}" presName="aSpace2" presStyleCnt="0"/>
      <dgm:spPr/>
      <dgm:t>
        <a:bodyPr/>
        <a:lstStyle/>
        <a:p>
          <a:endParaRPr lang="en-GB"/>
        </a:p>
      </dgm:t>
    </dgm:pt>
    <dgm:pt modelId="{B191F183-D1D6-4B5F-8039-0D2F3732856B}" type="pres">
      <dgm:prSet presAssocID="{29B47BF9-0811-466D-B8DA-3EFB0CFFB5EF}" presName="childNode" presStyleLbl="node1" presStyleIdx="10" presStyleCnt="11" custScaleY="2000000">
        <dgm:presLayoutVars>
          <dgm:bulletEnabled val="1"/>
        </dgm:presLayoutVars>
      </dgm:prSet>
      <dgm:spPr/>
      <dgm:t>
        <a:bodyPr/>
        <a:lstStyle/>
        <a:p>
          <a:endParaRPr lang="en-GB"/>
        </a:p>
      </dgm:t>
    </dgm:pt>
  </dgm:ptLst>
  <dgm:cxnLst>
    <dgm:cxn modelId="{70D3D148-FFB1-4C22-BF62-CCC6E24AA19A}" type="presOf" srcId="{DBBB1EA1-E710-4D38-A785-EA54448C46B4}" destId="{22325C9D-CFBA-4175-B62A-832E3E4635B4}" srcOrd="0" destOrd="0" presId="urn:microsoft.com/office/officeart/2005/8/layout/lProcess2"/>
    <dgm:cxn modelId="{CAF4A19B-DE5A-4F1D-B21F-1069FAC495BF}" srcId="{120C98F1-9046-4B85-A687-CFE397C11970}" destId="{5842A847-36C4-4723-8A73-278DDA62E7FC}" srcOrd="0" destOrd="0" parTransId="{60C37C4A-0D32-4A78-AAC1-571DD1BFB85B}" sibTransId="{90D76FC1-9753-4A02-8AD9-07C237AF1944}"/>
    <dgm:cxn modelId="{DF5ADC81-90C5-472E-9314-D850001F4F98}" srcId="{5842A847-36C4-4723-8A73-278DDA62E7FC}" destId="{29B47BF9-0811-466D-B8DA-3EFB0CFFB5EF}" srcOrd="10" destOrd="0" parTransId="{E71A1FCD-5F4F-4F20-81E7-B83F2CEAC2CF}" sibTransId="{644A45AD-6CAE-43EE-A39F-186AD9755108}"/>
    <dgm:cxn modelId="{F3B4CAFF-1206-4A64-836A-3EC0A2BE146B}" srcId="{5842A847-36C4-4723-8A73-278DDA62E7FC}" destId="{DBBB1EA1-E710-4D38-A785-EA54448C46B4}" srcOrd="3" destOrd="0" parTransId="{3695FB57-3A62-49A9-8F33-268E99B353F9}" sibTransId="{C1D8D1D7-8725-4C98-A3E0-B91279C7A5CE}"/>
    <dgm:cxn modelId="{31A7268B-4CF5-4BDB-8B3E-6CE2D2653EC8}" type="presOf" srcId="{05905493-DEE1-461A-825C-EE258AFB954E}" destId="{817D1F16-B79E-4F4B-8D0A-FE91AB24D8C0}" srcOrd="0" destOrd="0" presId="urn:microsoft.com/office/officeart/2005/8/layout/lProcess2"/>
    <dgm:cxn modelId="{5B55BD30-A7F8-4371-BE14-6665F22D05AF}" type="presOf" srcId="{29B47BF9-0811-466D-B8DA-3EFB0CFFB5EF}" destId="{B191F183-D1D6-4B5F-8039-0D2F3732856B}" srcOrd="0" destOrd="0" presId="urn:microsoft.com/office/officeart/2005/8/layout/lProcess2"/>
    <dgm:cxn modelId="{02A6C8F9-56D4-491F-9450-6474C3511AF3}" srcId="{5842A847-36C4-4723-8A73-278DDA62E7FC}" destId="{806E2A4B-71BE-4A3B-8937-12CB97A4CE59}" srcOrd="8" destOrd="0" parTransId="{B3EAF38F-D0D6-4284-A626-9227EC626264}" sibTransId="{002CEA4E-3468-49D0-B777-A4F7F37378AC}"/>
    <dgm:cxn modelId="{72F4E936-CE3A-4676-A3B6-EF91B74B00A0}" srcId="{5842A847-36C4-4723-8A73-278DDA62E7FC}" destId="{6AD91F7D-3841-4B55-9544-AB445791D662}" srcOrd="9" destOrd="0" parTransId="{40EDD2C5-EBBE-477C-B614-5B851B1555C7}" sibTransId="{D20CE313-9BF5-49AE-BD25-31168036FBFD}"/>
    <dgm:cxn modelId="{7160C0BE-6EE9-4801-8AF9-85CD5081F54A}" type="presOf" srcId="{120C98F1-9046-4B85-A687-CFE397C11970}" destId="{43EE62A7-6F60-4A6D-922E-C5C22626CAE0}" srcOrd="0" destOrd="0" presId="urn:microsoft.com/office/officeart/2005/8/layout/lProcess2"/>
    <dgm:cxn modelId="{01AABD3F-B837-4D46-9C7D-F62E87580C6B}" type="presOf" srcId="{5842A847-36C4-4723-8A73-278DDA62E7FC}" destId="{3CA67C45-475C-45C4-A31E-CE8F29B86362}" srcOrd="0" destOrd="0" presId="urn:microsoft.com/office/officeart/2005/8/layout/lProcess2"/>
    <dgm:cxn modelId="{303D7231-D6D7-4BEA-970A-D007729E7891}" type="presOf" srcId="{AC6AC500-641F-434D-A281-8A51CDC044F6}" destId="{0319FECA-412C-4137-8FAB-AD348631F53D}" srcOrd="0" destOrd="0" presId="urn:microsoft.com/office/officeart/2005/8/layout/lProcess2"/>
    <dgm:cxn modelId="{56EEAC4D-4786-4823-81AC-0BDA4136EB11}" srcId="{5842A847-36C4-4723-8A73-278DDA62E7FC}" destId="{FED407A2-83FC-4754-A49A-F44E66818D0A}" srcOrd="0" destOrd="0" parTransId="{F2CD9CB6-6567-4754-9C14-498C6C5DCCA0}" sibTransId="{9D9C451F-9717-4F00-85AE-10906AFA1E61}"/>
    <dgm:cxn modelId="{87B63497-F575-4262-B357-3B67919EDCC2}" type="presOf" srcId="{6AD91F7D-3841-4B55-9544-AB445791D662}" destId="{F8C7514E-60CA-4AEC-8F27-0617943FD09A}" srcOrd="0" destOrd="0" presId="urn:microsoft.com/office/officeart/2005/8/layout/lProcess2"/>
    <dgm:cxn modelId="{D3F8DEEE-5C2E-489B-A77F-863E20319D15}" srcId="{5842A847-36C4-4723-8A73-278DDA62E7FC}" destId="{029A4175-4162-4FE1-BBD5-C0FFE3CF7C50}" srcOrd="2" destOrd="0" parTransId="{58B0D033-48FB-4543-BF4E-281D8BA45A67}" sibTransId="{9387DA9C-3106-476A-973A-2C81BF7912C6}"/>
    <dgm:cxn modelId="{69DD44A7-25A9-4AC5-8D92-374B3244DE65}" srcId="{5842A847-36C4-4723-8A73-278DDA62E7FC}" destId="{545EA195-5D95-4FE2-A957-3F9653E586C3}" srcOrd="6" destOrd="0" parTransId="{3FF2C43C-EB64-4BC6-BCBB-990BD7F67F32}" sibTransId="{38E81F77-C0E2-4E83-8EC7-297BC740E139}"/>
    <dgm:cxn modelId="{3E93BDA6-3562-46EE-909E-17CC8EBFFEAA}" type="presOf" srcId="{6F456217-FEAD-428F-B9E9-A71C6D2AD1A6}" destId="{A0ABEE9B-8BA3-4BEF-8DB2-BA5A6DF62013}" srcOrd="0" destOrd="0" presId="urn:microsoft.com/office/officeart/2005/8/layout/lProcess2"/>
    <dgm:cxn modelId="{625CF254-5277-4B94-B2EB-42C9615FC768}" srcId="{5842A847-36C4-4723-8A73-278DDA62E7FC}" destId="{AC337FE7-D29C-4F3D-A191-89DE7DE1C74B}" srcOrd="5" destOrd="0" parTransId="{4CB01BCC-26BC-4C68-8BDA-5AE092280830}" sibTransId="{5D8D4136-2342-493A-B148-8819A82C7CE1}"/>
    <dgm:cxn modelId="{2EB65662-77C0-47E7-B81C-989A0BE2A39D}" type="presOf" srcId="{806E2A4B-71BE-4A3B-8937-12CB97A4CE59}" destId="{D9205B48-FA48-4D51-8EFE-2F5A263A4040}" srcOrd="0" destOrd="0" presId="urn:microsoft.com/office/officeart/2005/8/layout/lProcess2"/>
    <dgm:cxn modelId="{EF582256-7E84-4C20-A7C4-3BD66136A494}" type="presOf" srcId="{029A4175-4162-4FE1-BBD5-C0FFE3CF7C50}" destId="{D172D215-BC54-4113-84E4-B446BAEEC2DA}" srcOrd="0" destOrd="0" presId="urn:microsoft.com/office/officeart/2005/8/layout/lProcess2"/>
    <dgm:cxn modelId="{2DC3CBCA-27A8-46E8-A31B-89675D2381A4}" srcId="{5842A847-36C4-4723-8A73-278DDA62E7FC}" destId="{05905493-DEE1-461A-825C-EE258AFB954E}" srcOrd="7" destOrd="0" parTransId="{B4485EA9-C146-4C1F-8882-3856BC33925A}" sibTransId="{FC3599BE-424F-4C35-82B8-100D906B4369}"/>
    <dgm:cxn modelId="{72A089D1-0AD8-4558-BFBA-95681AA3D405}" type="presOf" srcId="{AC337FE7-D29C-4F3D-A191-89DE7DE1C74B}" destId="{C11502A0-41FB-4906-B530-D02FBEA66EDC}" srcOrd="0" destOrd="0" presId="urn:microsoft.com/office/officeart/2005/8/layout/lProcess2"/>
    <dgm:cxn modelId="{425C5FFA-676C-4ED1-8300-4B0772C0738C}" type="presOf" srcId="{5842A847-36C4-4723-8A73-278DDA62E7FC}" destId="{242FB7BF-8761-4257-A5E0-FCB52676E430}" srcOrd="1" destOrd="0" presId="urn:microsoft.com/office/officeart/2005/8/layout/lProcess2"/>
    <dgm:cxn modelId="{87CE16FD-8A14-4928-9A7A-539F44D5C6C4}" type="presOf" srcId="{FED407A2-83FC-4754-A49A-F44E66818D0A}" destId="{F0D5B3DF-D013-468B-8CD3-144B83C8B861}" srcOrd="0" destOrd="0" presId="urn:microsoft.com/office/officeart/2005/8/layout/lProcess2"/>
    <dgm:cxn modelId="{349EC51E-AFD5-4CDB-AA52-1986960DB9B8}" srcId="{5842A847-36C4-4723-8A73-278DDA62E7FC}" destId="{AC6AC500-641F-434D-A281-8A51CDC044F6}" srcOrd="4" destOrd="0" parTransId="{39A2DCF6-5EB0-4DFB-952D-DF5F7EEAE951}" sibTransId="{611B9E0F-EBE2-4302-9A1D-20268B73C0B0}"/>
    <dgm:cxn modelId="{786D569D-9685-4B55-A3D2-38F7D0D64F33}" type="presOf" srcId="{545EA195-5D95-4FE2-A957-3F9653E586C3}" destId="{0B3F37DB-3C7C-4500-B1F5-3DDAD71F79AE}" srcOrd="0" destOrd="0" presId="urn:microsoft.com/office/officeart/2005/8/layout/lProcess2"/>
    <dgm:cxn modelId="{BED7A915-CB26-493D-85F2-4C8E823542E0}" srcId="{5842A847-36C4-4723-8A73-278DDA62E7FC}" destId="{6F456217-FEAD-428F-B9E9-A71C6D2AD1A6}" srcOrd="1" destOrd="0" parTransId="{37492E04-FE96-401E-8299-CF00204D5274}" sibTransId="{A631C1D1-2623-4650-B3F5-C590286D6C4E}"/>
    <dgm:cxn modelId="{934B298D-EC5B-4DF9-90CC-3DAE10E2038E}" type="presParOf" srcId="{43EE62A7-6F60-4A6D-922E-C5C22626CAE0}" destId="{908325CA-C5C7-4E57-870D-63907DD17F6E}" srcOrd="0" destOrd="0" presId="urn:microsoft.com/office/officeart/2005/8/layout/lProcess2"/>
    <dgm:cxn modelId="{59452B68-380C-47E9-B1D1-4BA3135288BB}" type="presParOf" srcId="{908325CA-C5C7-4E57-870D-63907DD17F6E}" destId="{3CA67C45-475C-45C4-A31E-CE8F29B86362}" srcOrd="0" destOrd="0" presId="urn:microsoft.com/office/officeart/2005/8/layout/lProcess2"/>
    <dgm:cxn modelId="{E79C9B01-961A-4E6B-B356-068374BA73AB}" type="presParOf" srcId="{908325CA-C5C7-4E57-870D-63907DD17F6E}" destId="{242FB7BF-8761-4257-A5E0-FCB52676E430}" srcOrd="1" destOrd="0" presId="urn:microsoft.com/office/officeart/2005/8/layout/lProcess2"/>
    <dgm:cxn modelId="{E9EF4590-1FA0-4C3A-9BB1-3354A63E1DC0}" type="presParOf" srcId="{908325CA-C5C7-4E57-870D-63907DD17F6E}" destId="{B14ED071-6CC5-41FE-9F06-45BB1A0E335D}" srcOrd="2" destOrd="0" presId="urn:microsoft.com/office/officeart/2005/8/layout/lProcess2"/>
    <dgm:cxn modelId="{A0DE263C-CFBB-44D3-B0BD-415E4E21CE64}" type="presParOf" srcId="{B14ED071-6CC5-41FE-9F06-45BB1A0E335D}" destId="{49BA836B-90A1-4B6F-A57A-BE6A71713713}" srcOrd="0" destOrd="0" presId="urn:microsoft.com/office/officeart/2005/8/layout/lProcess2"/>
    <dgm:cxn modelId="{38CD826D-CCA4-4352-9640-58F15BF2D89F}" type="presParOf" srcId="{49BA836B-90A1-4B6F-A57A-BE6A71713713}" destId="{F0D5B3DF-D013-468B-8CD3-144B83C8B861}" srcOrd="0" destOrd="0" presId="urn:microsoft.com/office/officeart/2005/8/layout/lProcess2"/>
    <dgm:cxn modelId="{EB5D70E1-9843-4048-BD4B-43F1E9A1A3F1}" type="presParOf" srcId="{49BA836B-90A1-4B6F-A57A-BE6A71713713}" destId="{9691ADE4-0A26-4815-A1EB-0D4EA48447D6}" srcOrd="1" destOrd="0" presId="urn:microsoft.com/office/officeart/2005/8/layout/lProcess2"/>
    <dgm:cxn modelId="{A9B3F0C9-D68E-4F06-A40A-EE6A7AB93370}" type="presParOf" srcId="{49BA836B-90A1-4B6F-A57A-BE6A71713713}" destId="{A0ABEE9B-8BA3-4BEF-8DB2-BA5A6DF62013}" srcOrd="2" destOrd="0" presId="urn:microsoft.com/office/officeart/2005/8/layout/lProcess2"/>
    <dgm:cxn modelId="{606C70A2-A1D7-42CB-B7CC-17EA1D42AC7D}" type="presParOf" srcId="{49BA836B-90A1-4B6F-A57A-BE6A71713713}" destId="{974D5540-6C9B-4CB8-9A2D-D9A69D8DA952}" srcOrd="3" destOrd="0" presId="urn:microsoft.com/office/officeart/2005/8/layout/lProcess2"/>
    <dgm:cxn modelId="{503975CA-893A-46CC-B25E-C658FC068260}" type="presParOf" srcId="{49BA836B-90A1-4B6F-A57A-BE6A71713713}" destId="{D172D215-BC54-4113-84E4-B446BAEEC2DA}" srcOrd="4" destOrd="0" presId="urn:microsoft.com/office/officeart/2005/8/layout/lProcess2"/>
    <dgm:cxn modelId="{16011A9D-7900-4222-9830-BEE86E894F28}" type="presParOf" srcId="{49BA836B-90A1-4B6F-A57A-BE6A71713713}" destId="{1A40302F-9FEC-4709-9F79-83F3199875A3}" srcOrd="5" destOrd="0" presId="urn:microsoft.com/office/officeart/2005/8/layout/lProcess2"/>
    <dgm:cxn modelId="{53DBC8B6-EC28-4755-90B5-165958DA654C}" type="presParOf" srcId="{49BA836B-90A1-4B6F-A57A-BE6A71713713}" destId="{22325C9D-CFBA-4175-B62A-832E3E4635B4}" srcOrd="6" destOrd="0" presId="urn:microsoft.com/office/officeart/2005/8/layout/lProcess2"/>
    <dgm:cxn modelId="{95EF17ED-D75E-4557-BE74-CEC85B8FC96C}" type="presParOf" srcId="{49BA836B-90A1-4B6F-A57A-BE6A71713713}" destId="{B56656CB-9963-41F3-A175-0BC2C4886581}" srcOrd="7" destOrd="0" presId="urn:microsoft.com/office/officeart/2005/8/layout/lProcess2"/>
    <dgm:cxn modelId="{6AD091EB-E196-4130-8976-3E117F6CB140}" type="presParOf" srcId="{49BA836B-90A1-4B6F-A57A-BE6A71713713}" destId="{0319FECA-412C-4137-8FAB-AD348631F53D}" srcOrd="8" destOrd="0" presId="urn:microsoft.com/office/officeart/2005/8/layout/lProcess2"/>
    <dgm:cxn modelId="{20ED9A17-0212-416D-A403-7B22FC5A72B0}" type="presParOf" srcId="{49BA836B-90A1-4B6F-A57A-BE6A71713713}" destId="{DA4C3BA9-710A-4A46-98D4-7388A2EB2BAD}" srcOrd="9" destOrd="0" presId="urn:microsoft.com/office/officeart/2005/8/layout/lProcess2"/>
    <dgm:cxn modelId="{8BC6E487-7A99-46D0-B134-C36B42EB13EE}" type="presParOf" srcId="{49BA836B-90A1-4B6F-A57A-BE6A71713713}" destId="{C11502A0-41FB-4906-B530-D02FBEA66EDC}" srcOrd="10" destOrd="0" presId="urn:microsoft.com/office/officeart/2005/8/layout/lProcess2"/>
    <dgm:cxn modelId="{B1F0656C-A45A-4250-A6DB-3FD38E4F3BEF}" type="presParOf" srcId="{49BA836B-90A1-4B6F-A57A-BE6A71713713}" destId="{D6622580-08AE-4EFB-8E52-615463D3B36F}" srcOrd="11" destOrd="0" presId="urn:microsoft.com/office/officeart/2005/8/layout/lProcess2"/>
    <dgm:cxn modelId="{B7B21464-6A4C-489A-BC0F-B216A16BA11B}" type="presParOf" srcId="{49BA836B-90A1-4B6F-A57A-BE6A71713713}" destId="{0B3F37DB-3C7C-4500-B1F5-3DDAD71F79AE}" srcOrd="12" destOrd="0" presId="urn:microsoft.com/office/officeart/2005/8/layout/lProcess2"/>
    <dgm:cxn modelId="{19021154-5302-4C03-9E9F-E3EA743D8A7E}" type="presParOf" srcId="{49BA836B-90A1-4B6F-A57A-BE6A71713713}" destId="{6A1F9951-93D3-46AD-B176-AEAC5ABFAAC7}" srcOrd="13" destOrd="0" presId="urn:microsoft.com/office/officeart/2005/8/layout/lProcess2"/>
    <dgm:cxn modelId="{9A7D4D30-2EEC-42A1-BA88-8026A277BC41}" type="presParOf" srcId="{49BA836B-90A1-4B6F-A57A-BE6A71713713}" destId="{817D1F16-B79E-4F4B-8D0A-FE91AB24D8C0}" srcOrd="14" destOrd="0" presId="urn:microsoft.com/office/officeart/2005/8/layout/lProcess2"/>
    <dgm:cxn modelId="{C76130F0-9068-4C7E-AC4A-C97F85522607}" type="presParOf" srcId="{49BA836B-90A1-4B6F-A57A-BE6A71713713}" destId="{71F4C4A8-F5AC-4A36-BCB2-89F647D4B54B}" srcOrd="15" destOrd="0" presId="urn:microsoft.com/office/officeart/2005/8/layout/lProcess2"/>
    <dgm:cxn modelId="{BB430084-725A-4D5C-88EA-4A43ABB7A8EA}" type="presParOf" srcId="{49BA836B-90A1-4B6F-A57A-BE6A71713713}" destId="{D9205B48-FA48-4D51-8EFE-2F5A263A4040}" srcOrd="16" destOrd="0" presId="urn:microsoft.com/office/officeart/2005/8/layout/lProcess2"/>
    <dgm:cxn modelId="{B51A7DB8-BD7E-4F9D-B36A-F46C4248A173}" type="presParOf" srcId="{49BA836B-90A1-4B6F-A57A-BE6A71713713}" destId="{748A4CE5-D5A5-4045-BB17-60824A1F227E}" srcOrd="17" destOrd="0" presId="urn:microsoft.com/office/officeart/2005/8/layout/lProcess2"/>
    <dgm:cxn modelId="{A0154C3E-700D-425A-8723-716FF731845B}" type="presParOf" srcId="{49BA836B-90A1-4B6F-A57A-BE6A71713713}" destId="{F8C7514E-60CA-4AEC-8F27-0617943FD09A}" srcOrd="18" destOrd="0" presId="urn:microsoft.com/office/officeart/2005/8/layout/lProcess2"/>
    <dgm:cxn modelId="{99390A0F-0DB2-4F40-AE39-D307F7AF8742}" type="presParOf" srcId="{49BA836B-90A1-4B6F-A57A-BE6A71713713}" destId="{3BEA924C-DA5D-4A72-AE3C-F86E6E644A5F}" srcOrd="19" destOrd="0" presId="urn:microsoft.com/office/officeart/2005/8/layout/lProcess2"/>
    <dgm:cxn modelId="{EE34535B-977E-4D29-BA7A-81B0F0CC693A}" type="presParOf" srcId="{49BA836B-90A1-4B6F-A57A-BE6A71713713}" destId="{B191F183-D1D6-4B5F-8039-0D2F3732856B}" srcOrd="2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1544E3-AE8E-4D16-AD87-55362C7F39DE}"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GB"/>
        </a:p>
      </dgm:t>
    </dgm:pt>
    <dgm:pt modelId="{CEE03DF5-D442-48FE-93F3-05B861C0DAD3}">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GB" sz="2400" dirty="0" err="1" smtClean="0"/>
            <a:t>Dirayat</a:t>
          </a:r>
          <a:endParaRPr lang="en-GB" sz="2400" dirty="0" smtClean="0"/>
        </a:p>
      </dgm:t>
    </dgm:pt>
    <dgm:pt modelId="{7017C7B6-EE09-4E75-A85B-759EE1F73CDE}" type="parTrans" cxnId="{72E7B39E-6976-482B-B457-BA1B266B50C9}">
      <dgm:prSet/>
      <dgm:spPr/>
      <dgm:t>
        <a:bodyPr/>
        <a:lstStyle/>
        <a:p>
          <a:endParaRPr lang="en-GB"/>
        </a:p>
      </dgm:t>
    </dgm:pt>
    <dgm:pt modelId="{C2E54451-8B9A-4066-AAB9-72F5864E772A}" type="sibTrans" cxnId="{72E7B39E-6976-482B-B457-BA1B266B50C9}">
      <dgm:prSet/>
      <dgm:spPr/>
      <dgm:t>
        <a:bodyPr/>
        <a:lstStyle/>
        <a:p>
          <a:endParaRPr lang="en-GB"/>
        </a:p>
      </dgm:t>
    </dgm:pt>
    <dgm:pt modelId="{6422B926-D3F5-4A15-B2C8-22A180EDC70C}">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GB" sz="2400" dirty="0" err="1" smtClean="0"/>
            <a:t>Riwayat</a:t>
          </a:r>
          <a:r>
            <a:rPr lang="en-GB" sz="2400" dirty="0" smtClean="0"/>
            <a:t> </a:t>
          </a:r>
          <a:endParaRPr lang="en-GB" sz="2400" dirty="0"/>
        </a:p>
      </dgm:t>
    </dgm:pt>
    <dgm:pt modelId="{24A44504-FA95-4A18-9890-7060BAB3DC5C}" type="parTrans" cxnId="{E1B9C99C-DECB-42D1-AA2A-7A0EC452060A}">
      <dgm:prSet/>
      <dgm:spPr/>
      <dgm:t>
        <a:bodyPr/>
        <a:lstStyle/>
        <a:p>
          <a:endParaRPr lang="en-GB"/>
        </a:p>
      </dgm:t>
    </dgm:pt>
    <dgm:pt modelId="{1173F97A-E6E1-4D6F-A8DD-40114F04567D}" type="sibTrans" cxnId="{E1B9C99C-DECB-42D1-AA2A-7A0EC452060A}">
      <dgm:prSet/>
      <dgm:spPr/>
      <dgm:t>
        <a:bodyPr/>
        <a:lstStyle/>
        <a:p>
          <a:endParaRPr lang="en-GB"/>
        </a:p>
      </dgm:t>
    </dgm:pt>
    <dgm:pt modelId="{FE0557C1-CC28-48AC-9764-12D3098EB629}">
      <dgm:prSet phldrT="[Text]"/>
      <dgm:spPr/>
      <dgm:t>
        <a:bodyPr/>
        <a:lstStyle/>
        <a:p>
          <a:r>
            <a:rPr lang="en-GB" u="sng" dirty="0" smtClean="0"/>
            <a:t>The objective </a:t>
          </a:r>
          <a:r>
            <a:rPr lang="en-GB" dirty="0" smtClean="0"/>
            <a:t>is to put to trial </a:t>
          </a:r>
          <a:r>
            <a:rPr lang="en-GB" b="1" dirty="0" smtClean="0"/>
            <a:t>the internal testimonies</a:t>
          </a:r>
          <a:r>
            <a:rPr lang="en-GB" dirty="0" smtClean="0"/>
            <a:t> of the instance that has been narrated. </a:t>
          </a:r>
          <a:endParaRPr lang="en-GB" dirty="0"/>
        </a:p>
      </dgm:t>
    </dgm:pt>
    <dgm:pt modelId="{8C147367-327A-498C-AAE0-DFAF927BFF10}" type="parTrans" cxnId="{C2E79501-EFC8-4E94-A2EF-2BE85FA5C7FA}">
      <dgm:prSet/>
      <dgm:spPr/>
      <dgm:t>
        <a:bodyPr/>
        <a:lstStyle/>
        <a:p>
          <a:endParaRPr lang="en-GB"/>
        </a:p>
      </dgm:t>
    </dgm:pt>
    <dgm:pt modelId="{418DAF00-DFDA-4E87-8F6C-6BBFF41AC2A1}" type="sibTrans" cxnId="{C2E79501-EFC8-4E94-A2EF-2BE85FA5C7FA}">
      <dgm:prSet/>
      <dgm:spPr/>
      <dgm:t>
        <a:bodyPr/>
        <a:lstStyle/>
        <a:p>
          <a:endParaRPr lang="en-GB"/>
        </a:p>
      </dgm:t>
    </dgm:pt>
    <dgm:pt modelId="{BF6987C4-AFB6-4E95-8B52-3FA07CBB6F3A}">
      <dgm:prSet phldrT="[Text]"/>
      <dgm:spPr/>
      <dgm:t>
        <a:bodyPr/>
        <a:lstStyle/>
        <a:p>
          <a:r>
            <a:rPr lang="en-GB" u="sng" dirty="0" smtClean="0"/>
            <a:t>The objective </a:t>
          </a:r>
          <a:r>
            <a:rPr lang="en-GB" dirty="0" smtClean="0"/>
            <a:t>is to test the </a:t>
          </a:r>
          <a:r>
            <a:rPr lang="en-GB" b="1" dirty="0" smtClean="0"/>
            <a:t>external testimonies</a:t>
          </a:r>
          <a:r>
            <a:rPr lang="en-GB" dirty="0" smtClean="0"/>
            <a:t> of the instance which has been narrated. </a:t>
          </a:r>
          <a:endParaRPr lang="en-GB" dirty="0"/>
        </a:p>
      </dgm:t>
    </dgm:pt>
    <dgm:pt modelId="{232D8FE5-A454-40D1-A37A-620D3072CD29}" type="parTrans" cxnId="{D28ECB34-6432-4069-BC37-E43A7E19741C}">
      <dgm:prSet/>
      <dgm:spPr/>
      <dgm:t>
        <a:bodyPr/>
        <a:lstStyle/>
        <a:p>
          <a:endParaRPr lang="en-GB"/>
        </a:p>
      </dgm:t>
    </dgm:pt>
    <dgm:pt modelId="{82D23173-3CCB-4DD5-BF17-771DF6E975D6}" type="sibTrans" cxnId="{D28ECB34-6432-4069-BC37-E43A7E19741C}">
      <dgm:prSet/>
      <dgm:spPr/>
      <dgm:t>
        <a:bodyPr/>
        <a:lstStyle/>
        <a:p>
          <a:endParaRPr lang="en-GB"/>
        </a:p>
      </dgm:t>
    </dgm:pt>
    <dgm:pt modelId="{B5AB8D98-FB1A-424B-8B90-72FB2447F35E}">
      <dgm:prSet phldrT="[Tex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That is, whether the instance in itself and on the basis of its environment, can be presumed to be true and authentic.</a:t>
          </a:r>
          <a:endParaRPr lang="en-GB" dirty="0"/>
        </a:p>
      </dgm:t>
    </dgm:pt>
    <dgm:pt modelId="{0890F010-A4D6-4D7E-A8F4-6EF6B455D75D}" type="parTrans" cxnId="{30011447-283A-4A2E-B729-11EB1A349DE5}">
      <dgm:prSet/>
      <dgm:spPr/>
      <dgm:t>
        <a:bodyPr/>
        <a:lstStyle/>
        <a:p>
          <a:endParaRPr lang="en-GB"/>
        </a:p>
      </dgm:t>
    </dgm:pt>
    <dgm:pt modelId="{3257B97F-01F8-4730-89E8-0F055E1EE711}" type="sibTrans" cxnId="{30011447-283A-4A2E-B729-11EB1A349DE5}">
      <dgm:prSet/>
      <dgm:spPr/>
      <dgm:t>
        <a:bodyPr/>
        <a:lstStyle/>
        <a:p>
          <a:endParaRPr lang="en-GB"/>
        </a:p>
      </dgm:t>
    </dgm:pt>
    <dgm:pt modelId="{5F475C57-D46D-45B0-B955-F7725395E8F9}">
      <dgm:prSet phldrT="[Text]">
        <dgm:style>
          <a:lnRef idx="1">
            <a:schemeClr val="accent3"/>
          </a:lnRef>
          <a:fillRef idx="2">
            <a:schemeClr val="accent3"/>
          </a:fillRef>
          <a:effectRef idx="1">
            <a:schemeClr val="accent3"/>
          </a:effectRef>
          <a:fontRef idx="minor">
            <a:schemeClr val="dk1"/>
          </a:fontRef>
        </dgm:style>
      </dgm:prSet>
      <dgm:spPr/>
      <dgm:t>
        <a:bodyPr/>
        <a:lstStyle/>
        <a:p>
          <a:r>
            <a:rPr lang="en-GB" dirty="0" smtClean="0"/>
            <a:t>Hence the purpose is to determine whether the channel through which the narration has reached us is adequately reliable or not.</a:t>
          </a:r>
          <a:endParaRPr lang="en-GB" dirty="0"/>
        </a:p>
      </dgm:t>
    </dgm:pt>
    <dgm:pt modelId="{1DF58838-33AB-4FF8-AF26-BBEC28A692B9}" type="parTrans" cxnId="{089BD6F6-F161-40CD-9BEA-C2F3E6C1D516}">
      <dgm:prSet/>
      <dgm:spPr/>
      <dgm:t>
        <a:bodyPr/>
        <a:lstStyle/>
        <a:p>
          <a:endParaRPr lang="en-GB"/>
        </a:p>
      </dgm:t>
    </dgm:pt>
    <dgm:pt modelId="{23E54264-9E6C-43FF-B991-4E4E65EF86ED}" type="sibTrans" cxnId="{089BD6F6-F161-40CD-9BEA-C2F3E6C1D516}">
      <dgm:prSet/>
      <dgm:spPr/>
      <dgm:t>
        <a:bodyPr/>
        <a:lstStyle/>
        <a:p>
          <a:endParaRPr lang="en-GB"/>
        </a:p>
      </dgm:t>
    </dgm:pt>
    <dgm:pt modelId="{ADCC7B49-B4AD-4FC6-889A-A339A3614310}" type="pres">
      <dgm:prSet presAssocID="{C01544E3-AE8E-4D16-AD87-55362C7F39DE}" presName="diagram" presStyleCnt="0">
        <dgm:presLayoutVars>
          <dgm:chPref val="1"/>
          <dgm:dir/>
          <dgm:animOne val="branch"/>
          <dgm:animLvl val="lvl"/>
          <dgm:resizeHandles val="exact"/>
        </dgm:presLayoutVars>
      </dgm:prSet>
      <dgm:spPr/>
      <dgm:t>
        <a:bodyPr/>
        <a:lstStyle/>
        <a:p>
          <a:endParaRPr lang="en-GB"/>
        </a:p>
      </dgm:t>
    </dgm:pt>
    <dgm:pt modelId="{0805B185-B1A3-4FE9-9125-7B2EED282788}" type="pres">
      <dgm:prSet presAssocID="{CEE03DF5-D442-48FE-93F3-05B861C0DAD3}" presName="root1" presStyleCnt="0"/>
      <dgm:spPr/>
    </dgm:pt>
    <dgm:pt modelId="{71978DBF-6AF1-434B-A347-336BD763F221}" type="pres">
      <dgm:prSet presAssocID="{CEE03DF5-D442-48FE-93F3-05B861C0DAD3}" presName="LevelOneTextNode" presStyleLbl="node0" presStyleIdx="0" presStyleCnt="2" custLinFactNeighborX="-69217" custLinFactNeighborY="-38309">
        <dgm:presLayoutVars>
          <dgm:chPref val="3"/>
        </dgm:presLayoutVars>
      </dgm:prSet>
      <dgm:spPr/>
      <dgm:t>
        <a:bodyPr/>
        <a:lstStyle/>
        <a:p>
          <a:endParaRPr lang="en-GB"/>
        </a:p>
      </dgm:t>
    </dgm:pt>
    <dgm:pt modelId="{09733845-54F7-4312-B40B-E265A8CC44DB}" type="pres">
      <dgm:prSet presAssocID="{CEE03DF5-D442-48FE-93F3-05B861C0DAD3}" presName="level2hierChild" presStyleCnt="0"/>
      <dgm:spPr/>
    </dgm:pt>
    <dgm:pt modelId="{4A133E12-D0AF-4EE5-A05F-4AEE2640B6CB}" type="pres">
      <dgm:prSet presAssocID="{8C147367-327A-498C-AAE0-DFAF927BFF10}" presName="conn2-1" presStyleLbl="parChTrans1D2" presStyleIdx="0" presStyleCnt="4"/>
      <dgm:spPr/>
      <dgm:t>
        <a:bodyPr/>
        <a:lstStyle/>
        <a:p>
          <a:endParaRPr lang="en-GB"/>
        </a:p>
      </dgm:t>
    </dgm:pt>
    <dgm:pt modelId="{69593375-AA1C-42E1-AAA0-26311F596F0E}" type="pres">
      <dgm:prSet presAssocID="{8C147367-327A-498C-AAE0-DFAF927BFF10}" presName="connTx" presStyleLbl="parChTrans1D2" presStyleIdx="0" presStyleCnt="4"/>
      <dgm:spPr/>
      <dgm:t>
        <a:bodyPr/>
        <a:lstStyle/>
        <a:p>
          <a:endParaRPr lang="en-GB"/>
        </a:p>
      </dgm:t>
    </dgm:pt>
    <dgm:pt modelId="{BD8BCC59-7B8D-4311-9653-415406DE4045}" type="pres">
      <dgm:prSet presAssocID="{FE0557C1-CC28-48AC-9764-12D3098EB629}" presName="root2" presStyleCnt="0"/>
      <dgm:spPr/>
    </dgm:pt>
    <dgm:pt modelId="{2BBB355B-CA19-486B-A140-D0A17D57178E}" type="pres">
      <dgm:prSet presAssocID="{FE0557C1-CC28-48AC-9764-12D3098EB629}" presName="LevelTwoTextNode" presStyleLbl="node2" presStyleIdx="0" presStyleCnt="4" custScaleX="220833">
        <dgm:presLayoutVars>
          <dgm:chPref val="3"/>
        </dgm:presLayoutVars>
      </dgm:prSet>
      <dgm:spPr/>
      <dgm:t>
        <a:bodyPr/>
        <a:lstStyle/>
        <a:p>
          <a:endParaRPr lang="en-GB"/>
        </a:p>
      </dgm:t>
    </dgm:pt>
    <dgm:pt modelId="{44F91F81-5035-4A92-A0C1-D96E81CF1511}" type="pres">
      <dgm:prSet presAssocID="{FE0557C1-CC28-48AC-9764-12D3098EB629}" presName="level3hierChild" presStyleCnt="0"/>
      <dgm:spPr/>
    </dgm:pt>
    <dgm:pt modelId="{5E899AF3-783E-402E-B9E4-F998FE94FAC1}" type="pres">
      <dgm:prSet presAssocID="{0890F010-A4D6-4D7E-A8F4-6EF6B455D75D}" presName="conn2-1" presStyleLbl="parChTrans1D2" presStyleIdx="1" presStyleCnt="4"/>
      <dgm:spPr/>
      <dgm:t>
        <a:bodyPr/>
        <a:lstStyle/>
        <a:p>
          <a:endParaRPr lang="en-GB"/>
        </a:p>
      </dgm:t>
    </dgm:pt>
    <dgm:pt modelId="{149B6760-69CE-473B-B79C-5A7DDB2D12F2}" type="pres">
      <dgm:prSet presAssocID="{0890F010-A4D6-4D7E-A8F4-6EF6B455D75D}" presName="connTx" presStyleLbl="parChTrans1D2" presStyleIdx="1" presStyleCnt="4"/>
      <dgm:spPr/>
      <dgm:t>
        <a:bodyPr/>
        <a:lstStyle/>
        <a:p>
          <a:endParaRPr lang="en-GB"/>
        </a:p>
      </dgm:t>
    </dgm:pt>
    <dgm:pt modelId="{224C4486-5443-48B3-A843-150D1D5A42D5}" type="pres">
      <dgm:prSet presAssocID="{B5AB8D98-FB1A-424B-8B90-72FB2447F35E}" presName="root2" presStyleCnt="0"/>
      <dgm:spPr/>
    </dgm:pt>
    <dgm:pt modelId="{2BC27EA4-563C-4346-BF51-A8287522A357}" type="pres">
      <dgm:prSet presAssocID="{B5AB8D98-FB1A-424B-8B90-72FB2447F35E}" presName="LevelTwoTextNode" presStyleLbl="node2" presStyleIdx="1" presStyleCnt="4" custScaleX="220833">
        <dgm:presLayoutVars>
          <dgm:chPref val="3"/>
        </dgm:presLayoutVars>
      </dgm:prSet>
      <dgm:spPr/>
      <dgm:t>
        <a:bodyPr/>
        <a:lstStyle/>
        <a:p>
          <a:endParaRPr lang="en-GB"/>
        </a:p>
      </dgm:t>
    </dgm:pt>
    <dgm:pt modelId="{10FA846D-93FB-4FF5-A524-A4D2A1778700}" type="pres">
      <dgm:prSet presAssocID="{B5AB8D98-FB1A-424B-8B90-72FB2447F35E}" presName="level3hierChild" presStyleCnt="0"/>
      <dgm:spPr/>
    </dgm:pt>
    <dgm:pt modelId="{4DF4CC5F-A37E-4D88-AD98-5C24669B55C7}" type="pres">
      <dgm:prSet presAssocID="{6422B926-D3F5-4A15-B2C8-22A180EDC70C}" presName="root1" presStyleCnt="0"/>
      <dgm:spPr/>
    </dgm:pt>
    <dgm:pt modelId="{BD026AE6-9570-479D-AC2E-F273BFE3AC9A}" type="pres">
      <dgm:prSet presAssocID="{6422B926-D3F5-4A15-B2C8-22A180EDC70C}" presName="LevelOneTextNode" presStyleLbl="node0" presStyleIdx="1" presStyleCnt="2" custLinFactNeighborX="-69891" custLinFactNeighborY="-27956">
        <dgm:presLayoutVars>
          <dgm:chPref val="3"/>
        </dgm:presLayoutVars>
      </dgm:prSet>
      <dgm:spPr/>
      <dgm:t>
        <a:bodyPr/>
        <a:lstStyle/>
        <a:p>
          <a:endParaRPr lang="en-GB"/>
        </a:p>
      </dgm:t>
    </dgm:pt>
    <dgm:pt modelId="{D1B63486-DF55-475B-AE84-946E903E2431}" type="pres">
      <dgm:prSet presAssocID="{6422B926-D3F5-4A15-B2C8-22A180EDC70C}" presName="level2hierChild" presStyleCnt="0"/>
      <dgm:spPr/>
    </dgm:pt>
    <dgm:pt modelId="{4F21E97F-53A0-44D7-BD3D-E3706FA53866}" type="pres">
      <dgm:prSet presAssocID="{232D8FE5-A454-40D1-A37A-620D3072CD29}" presName="conn2-1" presStyleLbl="parChTrans1D2" presStyleIdx="2" presStyleCnt="4"/>
      <dgm:spPr/>
      <dgm:t>
        <a:bodyPr/>
        <a:lstStyle/>
        <a:p>
          <a:endParaRPr lang="en-GB"/>
        </a:p>
      </dgm:t>
    </dgm:pt>
    <dgm:pt modelId="{3427F095-528E-4652-B9CC-4B2FD7FDA229}" type="pres">
      <dgm:prSet presAssocID="{232D8FE5-A454-40D1-A37A-620D3072CD29}" presName="connTx" presStyleLbl="parChTrans1D2" presStyleIdx="2" presStyleCnt="4"/>
      <dgm:spPr/>
      <dgm:t>
        <a:bodyPr/>
        <a:lstStyle/>
        <a:p>
          <a:endParaRPr lang="en-GB"/>
        </a:p>
      </dgm:t>
    </dgm:pt>
    <dgm:pt modelId="{8065B7C6-33FD-4742-9136-8B953A6BA8AC}" type="pres">
      <dgm:prSet presAssocID="{BF6987C4-AFB6-4E95-8B52-3FA07CBB6F3A}" presName="root2" presStyleCnt="0"/>
      <dgm:spPr/>
    </dgm:pt>
    <dgm:pt modelId="{CC72ED8E-A0E4-47EB-A157-AD041FEF2FEE}" type="pres">
      <dgm:prSet presAssocID="{BF6987C4-AFB6-4E95-8B52-3FA07CBB6F3A}" presName="LevelTwoTextNode" presStyleLbl="node2" presStyleIdx="2" presStyleCnt="4" custScaleX="223939">
        <dgm:presLayoutVars>
          <dgm:chPref val="3"/>
        </dgm:presLayoutVars>
      </dgm:prSet>
      <dgm:spPr/>
      <dgm:t>
        <a:bodyPr/>
        <a:lstStyle/>
        <a:p>
          <a:endParaRPr lang="en-GB"/>
        </a:p>
      </dgm:t>
    </dgm:pt>
    <dgm:pt modelId="{A47C609A-760E-4BBA-93D8-5DD16483AB2C}" type="pres">
      <dgm:prSet presAssocID="{BF6987C4-AFB6-4E95-8B52-3FA07CBB6F3A}" presName="level3hierChild" presStyleCnt="0"/>
      <dgm:spPr/>
    </dgm:pt>
    <dgm:pt modelId="{AF19916E-9148-43DB-AF15-697EAFB88190}" type="pres">
      <dgm:prSet presAssocID="{1DF58838-33AB-4FF8-AF26-BBEC28A692B9}" presName="conn2-1" presStyleLbl="parChTrans1D2" presStyleIdx="3" presStyleCnt="4"/>
      <dgm:spPr/>
      <dgm:t>
        <a:bodyPr/>
        <a:lstStyle/>
        <a:p>
          <a:endParaRPr lang="en-GB"/>
        </a:p>
      </dgm:t>
    </dgm:pt>
    <dgm:pt modelId="{55E68EB5-CF7E-44A9-99D1-3E50EAD61EA6}" type="pres">
      <dgm:prSet presAssocID="{1DF58838-33AB-4FF8-AF26-BBEC28A692B9}" presName="connTx" presStyleLbl="parChTrans1D2" presStyleIdx="3" presStyleCnt="4"/>
      <dgm:spPr/>
      <dgm:t>
        <a:bodyPr/>
        <a:lstStyle/>
        <a:p>
          <a:endParaRPr lang="en-GB"/>
        </a:p>
      </dgm:t>
    </dgm:pt>
    <dgm:pt modelId="{7AE389C2-1BA3-44C2-B117-A8A20CC28D57}" type="pres">
      <dgm:prSet presAssocID="{5F475C57-D46D-45B0-B955-F7725395E8F9}" presName="root2" presStyleCnt="0"/>
      <dgm:spPr/>
    </dgm:pt>
    <dgm:pt modelId="{ECFB3F6A-2090-457D-A266-242BF44D238B}" type="pres">
      <dgm:prSet presAssocID="{5F475C57-D46D-45B0-B955-F7725395E8F9}" presName="LevelTwoTextNode" presStyleLbl="node2" presStyleIdx="3" presStyleCnt="4" custScaleX="223939">
        <dgm:presLayoutVars>
          <dgm:chPref val="3"/>
        </dgm:presLayoutVars>
      </dgm:prSet>
      <dgm:spPr/>
      <dgm:t>
        <a:bodyPr/>
        <a:lstStyle/>
        <a:p>
          <a:endParaRPr lang="en-GB"/>
        </a:p>
      </dgm:t>
    </dgm:pt>
    <dgm:pt modelId="{00E5191C-6FF8-43BC-9C43-0BC7089D732D}" type="pres">
      <dgm:prSet presAssocID="{5F475C57-D46D-45B0-B955-F7725395E8F9}" presName="level3hierChild" presStyleCnt="0"/>
      <dgm:spPr/>
    </dgm:pt>
  </dgm:ptLst>
  <dgm:cxnLst>
    <dgm:cxn modelId="{C2E79501-EFC8-4E94-A2EF-2BE85FA5C7FA}" srcId="{CEE03DF5-D442-48FE-93F3-05B861C0DAD3}" destId="{FE0557C1-CC28-48AC-9764-12D3098EB629}" srcOrd="0" destOrd="0" parTransId="{8C147367-327A-498C-AAE0-DFAF927BFF10}" sibTransId="{418DAF00-DFDA-4E87-8F6C-6BBFF41AC2A1}"/>
    <dgm:cxn modelId="{EBB6F7CF-E0C5-4798-9167-058A47745C43}" type="presOf" srcId="{5F475C57-D46D-45B0-B955-F7725395E8F9}" destId="{ECFB3F6A-2090-457D-A266-242BF44D238B}" srcOrd="0" destOrd="0" presId="urn:microsoft.com/office/officeart/2005/8/layout/hierarchy2"/>
    <dgm:cxn modelId="{0F49146C-C46A-4363-BBB4-35D8C6BC161E}" type="presOf" srcId="{6422B926-D3F5-4A15-B2C8-22A180EDC70C}" destId="{BD026AE6-9570-479D-AC2E-F273BFE3AC9A}" srcOrd="0" destOrd="0" presId="urn:microsoft.com/office/officeart/2005/8/layout/hierarchy2"/>
    <dgm:cxn modelId="{D28ECB34-6432-4069-BC37-E43A7E19741C}" srcId="{6422B926-D3F5-4A15-B2C8-22A180EDC70C}" destId="{BF6987C4-AFB6-4E95-8B52-3FA07CBB6F3A}" srcOrd="0" destOrd="0" parTransId="{232D8FE5-A454-40D1-A37A-620D3072CD29}" sibTransId="{82D23173-3CCB-4DD5-BF17-771DF6E975D6}"/>
    <dgm:cxn modelId="{307E6CE8-9371-4ACD-A6A7-435B85F59903}" type="presOf" srcId="{8C147367-327A-498C-AAE0-DFAF927BFF10}" destId="{69593375-AA1C-42E1-AAA0-26311F596F0E}" srcOrd="1" destOrd="0" presId="urn:microsoft.com/office/officeart/2005/8/layout/hierarchy2"/>
    <dgm:cxn modelId="{43441EF8-BA12-4430-AFBE-278E2E57830B}" type="presOf" srcId="{232D8FE5-A454-40D1-A37A-620D3072CD29}" destId="{4F21E97F-53A0-44D7-BD3D-E3706FA53866}" srcOrd="0" destOrd="0" presId="urn:microsoft.com/office/officeart/2005/8/layout/hierarchy2"/>
    <dgm:cxn modelId="{36AD4B6A-24A9-4200-9032-E68A0224047C}" type="presOf" srcId="{B5AB8D98-FB1A-424B-8B90-72FB2447F35E}" destId="{2BC27EA4-563C-4346-BF51-A8287522A357}" srcOrd="0" destOrd="0" presId="urn:microsoft.com/office/officeart/2005/8/layout/hierarchy2"/>
    <dgm:cxn modelId="{72E7B39E-6976-482B-B457-BA1B266B50C9}" srcId="{C01544E3-AE8E-4D16-AD87-55362C7F39DE}" destId="{CEE03DF5-D442-48FE-93F3-05B861C0DAD3}" srcOrd="0" destOrd="0" parTransId="{7017C7B6-EE09-4E75-A85B-759EE1F73CDE}" sibTransId="{C2E54451-8B9A-4066-AAB9-72F5864E772A}"/>
    <dgm:cxn modelId="{C56B467C-E470-469B-9012-9778E491F0DA}" type="presOf" srcId="{8C147367-327A-498C-AAE0-DFAF927BFF10}" destId="{4A133E12-D0AF-4EE5-A05F-4AEE2640B6CB}" srcOrd="0" destOrd="0" presId="urn:microsoft.com/office/officeart/2005/8/layout/hierarchy2"/>
    <dgm:cxn modelId="{089BD6F6-F161-40CD-9BEA-C2F3E6C1D516}" srcId="{6422B926-D3F5-4A15-B2C8-22A180EDC70C}" destId="{5F475C57-D46D-45B0-B955-F7725395E8F9}" srcOrd="1" destOrd="0" parTransId="{1DF58838-33AB-4FF8-AF26-BBEC28A692B9}" sibTransId="{23E54264-9E6C-43FF-B991-4E4E65EF86ED}"/>
    <dgm:cxn modelId="{3C2A544F-E2B2-47F0-A30C-DA3F2280D47F}" type="presOf" srcId="{1DF58838-33AB-4FF8-AF26-BBEC28A692B9}" destId="{AF19916E-9148-43DB-AF15-697EAFB88190}" srcOrd="0" destOrd="0" presId="urn:microsoft.com/office/officeart/2005/8/layout/hierarchy2"/>
    <dgm:cxn modelId="{812B6217-93AA-472B-9F96-FD4ED95A2810}" type="presOf" srcId="{1DF58838-33AB-4FF8-AF26-BBEC28A692B9}" destId="{55E68EB5-CF7E-44A9-99D1-3E50EAD61EA6}" srcOrd="1" destOrd="0" presId="urn:microsoft.com/office/officeart/2005/8/layout/hierarchy2"/>
    <dgm:cxn modelId="{5EEF114B-0A97-48DC-AEE4-0E8EA426E768}" type="presOf" srcId="{C01544E3-AE8E-4D16-AD87-55362C7F39DE}" destId="{ADCC7B49-B4AD-4FC6-889A-A339A3614310}" srcOrd="0" destOrd="0" presId="urn:microsoft.com/office/officeart/2005/8/layout/hierarchy2"/>
    <dgm:cxn modelId="{0D4718D4-88B9-4002-A701-47538E20FD0C}" type="presOf" srcId="{0890F010-A4D6-4D7E-A8F4-6EF6B455D75D}" destId="{149B6760-69CE-473B-B79C-5A7DDB2D12F2}" srcOrd="1" destOrd="0" presId="urn:microsoft.com/office/officeart/2005/8/layout/hierarchy2"/>
    <dgm:cxn modelId="{9B08A71F-A574-4A53-9A64-A048D429E6AA}" type="presOf" srcId="{CEE03DF5-D442-48FE-93F3-05B861C0DAD3}" destId="{71978DBF-6AF1-434B-A347-336BD763F221}" srcOrd="0" destOrd="0" presId="urn:microsoft.com/office/officeart/2005/8/layout/hierarchy2"/>
    <dgm:cxn modelId="{32EEA5B5-A206-4143-9D9B-C3D09C0CA96D}" type="presOf" srcId="{232D8FE5-A454-40D1-A37A-620D3072CD29}" destId="{3427F095-528E-4652-B9CC-4B2FD7FDA229}" srcOrd="1" destOrd="0" presId="urn:microsoft.com/office/officeart/2005/8/layout/hierarchy2"/>
    <dgm:cxn modelId="{30011447-283A-4A2E-B729-11EB1A349DE5}" srcId="{CEE03DF5-D442-48FE-93F3-05B861C0DAD3}" destId="{B5AB8D98-FB1A-424B-8B90-72FB2447F35E}" srcOrd="1" destOrd="0" parTransId="{0890F010-A4D6-4D7E-A8F4-6EF6B455D75D}" sibTransId="{3257B97F-01F8-4730-89E8-0F055E1EE711}"/>
    <dgm:cxn modelId="{E1B9C99C-DECB-42D1-AA2A-7A0EC452060A}" srcId="{C01544E3-AE8E-4D16-AD87-55362C7F39DE}" destId="{6422B926-D3F5-4A15-B2C8-22A180EDC70C}" srcOrd="1" destOrd="0" parTransId="{24A44504-FA95-4A18-9890-7060BAB3DC5C}" sibTransId="{1173F97A-E6E1-4D6F-A8DD-40114F04567D}"/>
    <dgm:cxn modelId="{52A0F835-AD25-4AAC-8E2C-A96491097328}" type="presOf" srcId="{0890F010-A4D6-4D7E-A8F4-6EF6B455D75D}" destId="{5E899AF3-783E-402E-B9E4-F998FE94FAC1}" srcOrd="0" destOrd="0" presId="urn:microsoft.com/office/officeart/2005/8/layout/hierarchy2"/>
    <dgm:cxn modelId="{696ACB1C-757A-4C50-BF1B-2F465DBA4E10}" type="presOf" srcId="{FE0557C1-CC28-48AC-9764-12D3098EB629}" destId="{2BBB355B-CA19-486B-A140-D0A17D57178E}" srcOrd="0" destOrd="0" presId="urn:microsoft.com/office/officeart/2005/8/layout/hierarchy2"/>
    <dgm:cxn modelId="{A595E516-1235-483C-9095-18A94AB5473B}" type="presOf" srcId="{BF6987C4-AFB6-4E95-8B52-3FA07CBB6F3A}" destId="{CC72ED8E-A0E4-47EB-A157-AD041FEF2FEE}" srcOrd="0" destOrd="0" presId="urn:microsoft.com/office/officeart/2005/8/layout/hierarchy2"/>
    <dgm:cxn modelId="{16677797-FCA2-45BC-9D8D-5AF4F8BC694D}" type="presParOf" srcId="{ADCC7B49-B4AD-4FC6-889A-A339A3614310}" destId="{0805B185-B1A3-4FE9-9125-7B2EED282788}" srcOrd="0" destOrd="0" presId="urn:microsoft.com/office/officeart/2005/8/layout/hierarchy2"/>
    <dgm:cxn modelId="{42A3E463-1828-4ADE-B6CF-58568565492C}" type="presParOf" srcId="{0805B185-B1A3-4FE9-9125-7B2EED282788}" destId="{71978DBF-6AF1-434B-A347-336BD763F221}" srcOrd="0" destOrd="0" presId="urn:microsoft.com/office/officeart/2005/8/layout/hierarchy2"/>
    <dgm:cxn modelId="{E95E555E-3F19-4A30-AA52-B5ADF9922CE3}" type="presParOf" srcId="{0805B185-B1A3-4FE9-9125-7B2EED282788}" destId="{09733845-54F7-4312-B40B-E265A8CC44DB}" srcOrd="1" destOrd="0" presId="urn:microsoft.com/office/officeart/2005/8/layout/hierarchy2"/>
    <dgm:cxn modelId="{F4A7147F-4285-483F-A348-9948ACB37A47}" type="presParOf" srcId="{09733845-54F7-4312-B40B-E265A8CC44DB}" destId="{4A133E12-D0AF-4EE5-A05F-4AEE2640B6CB}" srcOrd="0" destOrd="0" presId="urn:microsoft.com/office/officeart/2005/8/layout/hierarchy2"/>
    <dgm:cxn modelId="{547ED232-C7C2-4C5C-B52B-FE4D76CD5885}" type="presParOf" srcId="{4A133E12-D0AF-4EE5-A05F-4AEE2640B6CB}" destId="{69593375-AA1C-42E1-AAA0-26311F596F0E}" srcOrd="0" destOrd="0" presId="urn:microsoft.com/office/officeart/2005/8/layout/hierarchy2"/>
    <dgm:cxn modelId="{AD56BBEE-D8F0-4185-A54B-BA895103BE9E}" type="presParOf" srcId="{09733845-54F7-4312-B40B-E265A8CC44DB}" destId="{BD8BCC59-7B8D-4311-9653-415406DE4045}" srcOrd="1" destOrd="0" presId="urn:microsoft.com/office/officeart/2005/8/layout/hierarchy2"/>
    <dgm:cxn modelId="{AF751EF3-A4EF-49A7-B412-EAE791892C5D}" type="presParOf" srcId="{BD8BCC59-7B8D-4311-9653-415406DE4045}" destId="{2BBB355B-CA19-486B-A140-D0A17D57178E}" srcOrd="0" destOrd="0" presId="urn:microsoft.com/office/officeart/2005/8/layout/hierarchy2"/>
    <dgm:cxn modelId="{C12B3180-3485-4D36-9880-7C9E49B4708A}" type="presParOf" srcId="{BD8BCC59-7B8D-4311-9653-415406DE4045}" destId="{44F91F81-5035-4A92-A0C1-D96E81CF1511}" srcOrd="1" destOrd="0" presId="urn:microsoft.com/office/officeart/2005/8/layout/hierarchy2"/>
    <dgm:cxn modelId="{D05A05FA-8D60-4FCC-8C7E-0539EF1FAEBE}" type="presParOf" srcId="{09733845-54F7-4312-B40B-E265A8CC44DB}" destId="{5E899AF3-783E-402E-B9E4-F998FE94FAC1}" srcOrd="2" destOrd="0" presId="urn:microsoft.com/office/officeart/2005/8/layout/hierarchy2"/>
    <dgm:cxn modelId="{ED210767-F28E-46CB-9367-EFFC64A2A2EC}" type="presParOf" srcId="{5E899AF3-783E-402E-B9E4-F998FE94FAC1}" destId="{149B6760-69CE-473B-B79C-5A7DDB2D12F2}" srcOrd="0" destOrd="0" presId="urn:microsoft.com/office/officeart/2005/8/layout/hierarchy2"/>
    <dgm:cxn modelId="{10F2D82F-9C7E-43A8-9490-B0AA91A6F98A}" type="presParOf" srcId="{09733845-54F7-4312-B40B-E265A8CC44DB}" destId="{224C4486-5443-48B3-A843-150D1D5A42D5}" srcOrd="3" destOrd="0" presId="urn:microsoft.com/office/officeart/2005/8/layout/hierarchy2"/>
    <dgm:cxn modelId="{1A50060C-8AD5-4FC0-9223-FFC0A8D45735}" type="presParOf" srcId="{224C4486-5443-48B3-A843-150D1D5A42D5}" destId="{2BC27EA4-563C-4346-BF51-A8287522A357}" srcOrd="0" destOrd="0" presId="urn:microsoft.com/office/officeart/2005/8/layout/hierarchy2"/>
    <dgm:cxn modelId="{89FD39F6-A08A-4245-97C7-DB5ABCFE6932}" type="presParOf" srcId="{224C4486-5443-48B3-A843-150D1D5A42D5}" destId="{10FA846D-93FB-4FF5-A524-A4D2A1778700}" srcOrd="1" destOrd="0" presId="urn:microsoft.com/office/officeart/2005/8/layout/hierarchy2"/>
    <dgm:cxn modelId="{27D7E235-5746-4F93-9714-D775D92BF4BC}" type="presParOf" srcId="{ADCC7B49-B4AD-4FC6-889A-A339A3614310}" destId="{4DF4CC5F-A37E-4D88-AD98-5C24669B55C7}" srcOrd="1" destOrd="0" presId="urn:microsoft.com/office/officeart/2005/8/layout/hierarchy2"/>
    <dgm:cxn modelId="{EF4F4CC8-B173-4C5F-9501-6236D7023048}" type="presParOf" srcId="{4DF4CC5F-A37E-4D88-AD98-5C24669B55C7}" destId="{BD026AE6-9570-479D-AC2E-F273BFE3AC9A}" srcOrd="0" destOrd="0" presId="urn:microsoft.com/office/officeart/2005/8/layout/hierarchy2"/>
    <dgm:cxn modelId="{9C4B8F9B-6B40-4907-8BE7-D850C5015617}" type="presParOf" srcId="{4DF4CC5F-A37E-4D88-AD98-5C24669B55C7}" destId="{D1B63486-DF55-475B-AE84-946E903E2431}" srcOrd="1" destOrd="0" presId="urn:microsoft.com/office/officeart/2005/8/layout/hierarchy2"/>
    <dgm:cxn modelId="{C1149D7F-A9CC-45CC-8D6C-A54FC692A2BE}" type="presParOf" srcId="{D1B63486-DF55-475B-AE84-946E903E2431}" destId="{4F21E97F-53A0-44D7-BD3D-E3706FA53866}" srcOrd="0" destOrd="0" presId="urn:microsoft.com/office/officeart/2005/8/layout/hierarchy2"/>
    <dgm:cxn modelId="{00B66588-08DE-4796-A67E-43D48926F06B}" type="presParOf" srcId="{4F21E97F-53A0-44D7-BD3D-E3706FA53866}" destId="{3427F095-528E-4652-B9CC-4B2FD7FDA229}" srcOrd="0" destOrd="0" presId="urn:microsoft.com/office/officeart/2005/8/layout/hierarchy2"/>
    <dgm:cxn modelId="{A1E49FF7-C13F-4BA8-8B1A-699978B89EBC}" type="presParOf" srcId="{D1B63486-DF55-475B-AE84-946E903E2431}" destId="{8065B7C6-33FD-4742-9136-8B953A6BA8AC}" srcOrd="1" destOrd="0" presId="urn:microsoft.com/office/officeart/2005/8/layout/hierarchy2"/>
    <dgm:cxn modelId="{294F45E7-F85C-4952-AAAE-C7F51DF95971}" type="presParOf" srcId="{8065B7C6-33FD-4742-9136-8B953A6BA8AC}" destId="{CC72ED8E-A0E4-47EB-A157-AD041FEF2FEE}" srcOrd="0" destOrd="0" presId="urn:microsoft.com/office/officeart/2005/8/layout/hierarchy2"/>
    <dgm:cxn modelId="{135213D1-CD1E-4B86-939D-ECC03590BFAC}" type="presParOf" srcId="{8065B7C6-33FD-4742-9136-8B953A6BA8AC}" destId="{A47C609A-760E-4BBA-93D8-5DD16483AB2C}" srcOrd="1" destOrd="0" presId="urn:microsoft.com/office/officeart/2005/8/layout/hierarchy2"/>
    <dgm:cxn modelId="{C21A0446-A939-415D-B895-D9C3D5AE02CD}" type="presParOf" srcId="{D1B63486-DF55-475B-AE84-946E903E2431}" destId="{AF19916E-9148-43DB-AF15-697EAFB88190}" srcOrd="2" destOrd="0" presId="urn:microsoft.com/office/officeart/2005/8/layout/hierarchy2"/>
    <dgm:cxn modelId="{3AD11D04-1CDA-406D-BEE9-295B363C7585}" type="presParOf" srcId="{AF19916E-9148-43DB-AF15-697EAFB88190}" destId="{55E68EB5-CF7E-44A9-99D1-3E50EAD61EA6}" srcOrd="0" destOrd="0" presId="urn:microsoft.com/office/officeart/2005/8/layout/hierarchy2"/>
    <dgm:cxn modelId="{7C45A0D3-2A98-4D3E-B301-18CC75CB7ECC}" type="presParOf" srcId="{D1B63486-DF55-475B-AE84-946E903E2431}" destId="{7AE389C2-1BA3-44C2-B117-A8A20CC28D57}" srcOrd="3" destOrd="0" presId="urn:microsoft.com/office/officeart/2005/8/layout/hierarchy2"/>
    <dgm:cxn modelId="{4A2E3F1E-5ED9-440C-809B-4C0EB61BC4E3}" type="presParOf" srcId="{7AE389C2-1BA3-44C2-B117-A8A20CC28D57}" destId="{ECFB3F6A-2090-457D-A266-242BF44D238B}" srcOrd="0" destOrd="0" presId="urn:microsoft.com/office/officeart/2005/8/layout/hierarchy2"/>
    <dgm:cxn modelId="{DD531E5D-41C0-4544-9DFE-857C86C7507F}" type="presParOf" srcId="{7AE389C2-1BA3-44C2-B117-A8A20CC28D57}" destId="{00E5191C-6FF8-43BC-9C43-0BC7089D732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2D222E-6AB6-4EF8-BEA0-4ADB65DB7C9E}"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GB"/>
        </a:p>
      </dgm:t>
    </dgm:pt>
    <dgm:pt modelId="{7F538BB9-D8B4-4FE9-BBEF-B5C42D10CB6F}">
      <dgm:prSet phldrT="[Text]"/>
      <dgm:spPr/>
      <dgm:t>
        <a:bodyPr/>
        <a:lstStyle/>
        <a:p>
          <a:pPr algn="ctr"/>
          <a:r>
            <a:rPr lang="en-GB" dirty="0" smtClean="0"/>
            <a:t>The </a:t>
          </a:r>
          <a:r>
            <a:rPr lang="en-GB" dirty="0" err="1" smtClean="0"/>
            <a:t>Ahadith</a:t>
          </a:r>
          <a:r>
            <a:rPr lang="en-GB" dirty="0" smtClean="0"/>
            <a:t> are divided into two parts. One part is that which is completely  protected by practice, that is to say  such  </a:t>
          </a:r>
          <a:r>
            <a:rPr lang="en-GB" dirty="0" err="1" smtClean="0"/>
            <a:t>Ahadith</a:t>
          </a:r>
          <a:r>
            <a:rPr lang="en-GB" dirty="0" smtClean="0"/>
            <a:t> as</a:t>
          </a:r>
          <a:endParaRPr lang="en-GB" dirty="0"/>
        </a:p>
      </dgm:t>
    </dgm:pt>
    <dgm:pt modelId="{9E0AC90D-B9B7-4475-B865-29CE812AAA27}" type="parTrans" cxnId="{0F762C6C-09C0-4DB0-A452-6D89A3158629}">
      <dgm:prSet/>
      <dgm:spPr/>
      <dgm:t>
        <a:bodyPr/>
        <a:lstStyle/>
        <a:p>
          <a:pPr algn="ctr"/>
          <a:endParaRPr lang="en-GB"/>
        </a:p>
      </dgm:t>
    </dgm:pt>
    <dgm:pt modelId="{3D23DFDD-F999-4CC8-B5E1-EDDF8C01F20B}" type="sibTrans" cxnId="{0F762C6C-09C0-4DB0-A452-6D89A3158629}">
      <dgm:prSet/>
      <dgm:spPr/>
      <dgm:t>
        <a:bodyPr/>
        <a:lstStyle/>
        <a:p>
          <a:pPr algn="ctr"/>
          <a:endParaRPr lang="en-GB"/>
        </a:p>
      </dgm:t>
    </dgm:pt>
    <dgm:pt modelId="{6FB7E881-D84C-4476-9E24-D67A88A6024D}">
      <dgm:prSet phldrT="[Text]"/>
      <dgm:spPr/>
      <dgm:t>
        <a:bodyPr/>
        <a:lstStyle/>
        <a:p>
          <a:pPr algn="ctr"/>
          <a:r>
            <a:rPr lang="en-GB" dirty="0" smtClean="0"/>
            <a:t>are strengthened and are carrying the degree of certainty by the firm and strong and certain method of practice, </a:t>
          </a:r>
          <a:endParaRPr lang="en-GB" dirty="0"/>
        </a:p>
      </dgm:t>
    </dgm:pt>
    <dgm:pt modelId="{C76A6DC4-AE40-410A-B73C-C00D7713EA26}" type="parTrans" cxnId="{5A912DFD-4579-4805-893C-CB183422F032}">
      <dgm:prSet/>
      <dgm:spPr/>
      <dgm:t>
        <a:bodyPr/>
        <a:lstStyle/>
        <a:p>
          <a:endParaRPr lang="en-GB"/>
        </a:p>
      </dgm:t>
    </dgm:pt>
    <dgm:pt modelId="{0F20D888-7F7D-4F86-8B48-AA98825A6485}" type="sibTrans" cxnId="{5A912DFD-4579-4805-893C-CB183422F032}">
      <dgm:prSet/>
      <dgm:spPr/>
      <dgm:t>
        <a:bodyPr/>
        <a:lstStyle/>
        <a:p>
          <a:endParaRPr lang="en-GB"/>
        </a:p>
      </dgm:t>
    </dgm:pt>
    <dgm:pt modelId="{5F24534C-0152-4A2A-AC88-51B8A66A32D0}">
      <dgm:prSet phldrT="[Text]"/>
      <dgm:spPr/>
      <dgm:t>
        <a:bodyPr/>
        <a:lstStyle/>
        <a:p>
          <a:pPr algn="ctr"/>
          <a:r>
            <a:rPr lang="en-GB" dirty="0" smtClean="0"/>
            <a:t>and  which are comprehensive of all religious needs and worship</a:t>
          </a:r>
          <a:endParaRPr lang="en-GB" dirty="0"/>
        </a:p>
      </dgm:t>
    </dgm:pt>
    <dgm:pt modelId="{DAC8CB90-2AF4-4A19-8625-F4615E581893}" type="parTrans" cxnId="{ED99248B-C915-482A-882E-C540E4E53237}">
      <dgm:prSet/>
      <dgm:spPr/>
      <dgm:t>
        <a:bodyPr/>
        <a:lstStyle/>
        <a:p>
          <a:endParaRPr lang="en-GB"/>
        </a:p>
      </dgm:t>
    </dgm:pt>
    <dgm:pt modelId="{B3D74709-6EEA-4075-A2BA-5B61C2D34153}" type="sibTrans" cxnId="{ED99248B-C915-482A-882E-C540E4E53237}">
      <dgm:prSet/>
      <dgm:spPr/>
      <dgm:t>
        <a:bodyPr/>
        <a:lstStyle/>
        <a:p>
          <a:endParaRPr lang="en-GB"/>
        </a:p>
      </dgm:t>
    </dgm:pt>
    <dgm:pt modelId="{77AFA44C-BC12-42A3-A102-EE6F310A492F}">
      <dgm:prSet phldrT="[Text]"/>
      <dgm:spPr/>
      <dgm:t>
        <a:bodyPr/>
        <a:lstStyle/>
        <a:p>
          <a:pPr algn="ctr"/>
          <a:r>
            <a:rPr lang="en-GB" smtClean="0"/>
            <a:t> </a:t>
          </a:r>
          <a:r>
            <a:rPr lang="en-GB" dirty="0" smtClean="0"/>
            <a:t>and covenants and dealings and the commandments of the law.</a:t>
          </a:r>
          <a:endParaRPr lang="en-GB" dirty="0"/>
        </a:p>
      </dgm:t>
    </dgm:pt>
    <dgm:pt modelId="{450CED6B-82CD-4B03-BB9A-203F0D34A8DA}" type="parTrans" cxnId="{A09893A3-72E4-4B55-B7AE-1B9A00F1D196}">
      <dgm:prSet/>
      <dgm:spPr/>
      <dgm:t>
        <a:bodyPr/>
        <a:lstStyle/>
        <a:p>
          <a:endParaRPr lang="en-GB"/>
        </a:p>
      </dgm:t>
    </dgm:pt>
    <dgm:pt modelId="{BDA57674-10AE-4317-B936-3B01DC476A84}" type="sibTrans" cxnId="{A09893A3-72E4-4B55-B7AE-1B9A00F1D196}">
      <dgm:prSet/>
      <dgm:spPr/>
      <dgm:t>
        <a:bodyPr/>
        <a:lstStyle/>
        <a:p>
          <a:endParaRPr lang="en-GB"/>
        </a:p>
      </dgm:t>
    </dgm:pt>
    <dgm:pt modelId="{3E697913-0FB4-4804-AA7E-E896E5D70037}" type="pres">
      <dgm:prSet presAssocID="{D42D222E-6AB6-4EF8-BEA0-4ADB65DB7C9E}" presName="diagram" presStyleCnt="0">
        <dgm:presLayoutVars>
          <dgm:chPref val="1"/>
          <dgm:dir/>
          <dgm:animOne val="branch"/>
          <dgm:animLvl val="lvl"/>
          <dgm:resizeHandles/>
        </dgm:presLayoutVars>
      </dgm:prSet>
      <dgm:spPr/>
      <dgm:t>
        <a:bodyPr/>
        <a:lstStyle/>
        <a:p>
          <a:endParaRPr lang="en-GB"/>
        </a:p>
      </dgm:t>
    </dgm:pt>
    <dgm:pt modelId="{6A81A1FE-A392-4F69-B62E-2C3CBFF59F0E}" type="pres">
      <dgm:prSet presAssocID="{7F538BB9-D8B4-4FE9-BBEF-B5C42D10CB6F}" presName="root" presStyleCnt="0"/>
      <dgm:spPr/>
      <dgm:t>
        <a:bodyPr/>
        <a:lstStyle/>
        <a:p>
          <a:endParaRPr lang="en-GB"/>
        </a:p>
      </dgm:t>
    </dgm:pt>
    <dgm:pt modelId="{37B9851D-8D62-4EC6-966D-8CE375BCD1A1}" type="pres">
      <dgm:prSet presAssocID="{7F538BB9-D8B4-4FE9-BBEF-B5C42D10CB6F}" presName="rootComposite" presStyleCnt="0"/>
      <dgm:spPr/>
      <dgm:t>
        <a:bodyPr/>
        <a:lstStyle/>
        <a:p>
          <a:endParaRPr lang="en-GB"/>
        </a:p>
      </dgm:t>
    </dgm:pt>
    <dgm:pt modelId="{970EED64-BB1F-4CDB-B8FB-FFC700B1D975}" type="pres">
      <dgm:prSet presAssocID="{7F538BB9-D8B4-4FE9-BBEF-B5C42D10CB6F}" presName="rootText" presStyleLbl="node1" presStyleIdx="0" presStyleCnt="1" custScaleX="240359" custLinFactX="-51972" custLinFactNeighborX="-100000" custLinFactNeighborY="-115"/>
      <dgm:spPr/>
      <dgm:t>
        <a:bodyPr/>
        <a:lstStyle/>
        <a:p>
          <a:endParaRPr lang="en-GB"/>
        </a:p>
      </dgm:t>
    </dgm:pt>
    <dgm:pt modelId="{AD011CDB-DFB4-4105-A82E-E181B37C8BD2}" type="pres">
      <dgm:prSet presAssocID="{7F538BB9-D8B4-4FE9-BBEF-B5C42D10CB6F}" presName="rootConnector" presStyleLbl="node1" presStyleIdx="0" presStyleCnt="1"/>
      <dgm:spPr/>
      <dgm:t>
        <a:bodyPr/>
        <a:lstStyle/>
        <a:p>
          <a:endParaRPr lang="en-GB"/>
        </a:p>
      </dgm:t>
    </dgm:pt>
    <dgm:pt modelId="{E94F67AA-6398-4993-8D0F-3C9051BD6D2C}" type="pres">
      <dgm:prSet presAssocID="{7F538BB9-D8B4-4FE9-BBEF-B5C42D10CB6F}" presName="childShape" presStyleCnt="0"/>
      <dgm:spPr/>
      <dgm:t>
        <a:bodyPr/>
        <a:lstStyle/>
        <a:p>
          <a:endParaRPr lang="en-GB"/>
        </a:p>
      </dgm:t>
    </dgm:pt>
    <dgm:pt modelId="{144E23A5-E635-44A2-BF2F-4F98305013A9}" type="pres">
      <dgm:prSet presAssocID="{C76A6DC4-AE40-410A-B73C-C00D7713EA26}" presName="Name13" presStyleLbl="parChTrans1D2" presStyleIdx="0" presStyleCnt="3"/>
      <dgm:spPr/>
      <dgm:t>
        <a:bodyPr/>
        <a:lstStyle/>
        <a:p>
          <a:endParaRPr lang="en-GB"/>
        </a:p>
      </dgm:t>
    </dgm:pt>
    <dgm:pt modelId="{6A70EFE8-C124-4DA9-B553-36A4F29B3B29}" type="pres">
      <dgm:prSet presAssocID="{6FB7E881-D84C-4476-9E24-D67A88A6024D}" presName="childText" presStyleLbl="bgAcc1" presStyleIdx="0" presStyleCnt="3" custScaleX="223253" custLinFactNeighborX="90487" custLinFactNeighborY="-7736">
        <dgm:presLayoutVars>
          <dgm:bulletEnabled val="1"/>
        </dgm:presLayoutVars>
      </dgm:prSet>
      <dgm:spPr/>
      <dgm:t>
        <a:bodyPr/>
        <a:lstStyle/>
        <a:p>
          <a:endParaRPr lang="en-GB"/>
        </a:p>
      </dgm:t>
    </dgm:pt>
    <dgm:pt modelId="{885C1554-F7B1-4A70-8EBA-673CFBB6809C}" type="pres">
      <dgm:prSet presAssocID="{DAC8CB90-2AF4-4A19-8625-F4615E581893}" presName="Name13" presStyleLbl="parChTrans1D2" presStyleIdx="1" presStyleCnt="3"/>
      <dgm:spPr/>
      <dgm:t>
        <a:bodyPr/>
        <a:lstStyle/>
        <a:p>
          <a:endParaRPr lang="en-GB"/>
        </a:p>
      </dgm:t>
    </dgm:pt>
    <dgm:pt modelId="{E09F81A9-DD76-485E-A6DE-2331D1505690}" type="pres">
      <dgm:prSet presAssocID="{5F24534C-0152-4A2A-AC88-51B8A66A32D0}" presName="childText" presStyleLbl="bgAcc1" presStyleIdx="1" presStyleCnt="3" custScaleX="223253" custLinFactNeighborX="90487" custLinFactNeighborY="-7736">
        <dgm:presLayoutVars>
          <dgm:bulletEnabled val="1"/>
        </dgm:presLayoutVars>
      </dgm:prSet>
      <dgm:spPr/>
      <dgm:t>
        <a:bodyPr/>
        <a:lstStyle/>
        <a:p>
          <a:endParaRPr lang="en-GB"/>
        </a:p>
      </dgm:t>
    </dgm:pt>
    <dgm:pt modelId="{3981B506-54BF-47F0-9B31-3D5D069C1879}" type="pres">
      <dgm:prSet presAssocID="{450CED6B-82CD-4B03-BB9A-203F0D34A8DA}" presName="Name13" presStyleLbl="parChTrans1D2" presStyleIdx="2" presStyleCnt="3"/>
      <dgm:spPr/>
      <dgm:t>
        <a:bodyPr/>
        <a:lstStyle/>
        <a:p>
          <a:endParaRPr lang="en-GB"/>
        </a:p>
      </dgm:t>
    </dgm:pt>
    <dgm:pt modelId="{601C14CD-DA20-40CF-93DF-E6204675BEA5}" type="pres">
      <dgm:prSet presAssocID="{77AFA44C-BC12-42A3-A102-EE6F310A492F}" presName="childText" presStyleLbl="bgAcc1" presStyleIdx="2" presStyleCnt="3" custScaleX="223253" custLinFactNeighborX="90487" custLinFactNeighborY="-7736">
        <dgm:presLayoutVars>
          <dgm:bulletEnabled val="1"/>
        </dgm:presLayoutVars>
      </dgm:prSet>
      <dgm:spPr/>
      <dgm:t>
        <a:bodyPr/>
        <a:lstStyle/>
        <a:p>
          <a:endParaRPr lang="en-GB"/>
        </a:p>
      </dgm:t>
    </dgm:pt>
  </dgm:ptLst>
  <dgm:cxnLst>
    <dgm:cxn modelId="{93F3495D-8E75-491D-8B40-5D80B6158D72}" type="presOf" srcId="{C76A6DC4-AE40-410A-B73C-C00D7713EA26}" destId="{144E23A5-E635-44A2-BF2F-4F98305013A9}" srcOrd="0" destOrd="0" presId="urn:microsoft.com/office/officeart/2005/8/layout/hierarchy3"/>
    <dgm:cxn modelId="{16540244-6533-4451-82B7-B7887D750AFA}" type="presOf" srcId="{DAC8CB90-2AF4-4A19-8625-F4615E581893}" destId="{885C1554-F7B1-4A70-8EBA-673CFBB6809C}" srcOrd="0" destOrd="0" presId="urn:microsoft.com/office/officeart/2005/8/layout/hierarchy3"/>
    <dgm:cxn modelId="{B2BB880D-69C2-48B1-B2B9-FD3ABE193F9B}" type="presOf" srcId="{6FB7E881-D84C-4476-9E24-D67A88A6024D}" destId="{6A70EFE8-C124-4DA9-B553-36A4F29B3B29}" srcOrd="0" destOrd="0" presId="urn:microsoft.com/office/officeart/2005/8/layout/hierarchy3"/>
    <dgm:cxn modelId="{A09893A3-72E4-4B55-B7AE-1B9A00F1D196}" srcId="{7F538BB9-D8B4-4FE9-BBEF-B5C42D10CB6F}" destId="{77AFA44C-BC12-42A3-A102-EE6F310A492F}" srcOrd="2" destOrd="0" parTransId="{450CED6B-82CD-4B03-BB9A-203F0D34A8DA}" sibTransId="{BDA57674-10AE-4317-B936-3B01DC476A84}"/>
    <dgm:cxn modelId="{2FD071B0-9ECE-46A0-9163-A3B5CCADF61E}" type="presOf" srcId="{7F538BB9-D8B4-4FE9-BBEF-B5C42D10CB6F}" destId="{970EED64-BB1F-4CDB-B8FB-FFC700B1D975}" srcOrd="0" destOrd="0" presId="urn:microsoft.com/office/officeart/2005/8/layout/hierarchy3"/>
    <dgm:cxn modelId="{5A912DFD-4579-4805-893C-CB183422F032}" srcId="{7F538BB9-D8B4-4FE9-BBEF-B5C42D10CB6F}" destId="{6FB7E881-D84C-4476-9E24-D67A88A6024D}" srcOrd="0" destOrd="0" parTransId="{C76A6DC4-AE40-410A-B73C-C00D7713EA26}" sibTransId="{0F20D888-7F7D-4F86-8B48-AA98825A6485}"/>
    <dgm:cxn modelId="{8FAA2C91-1A88-4F8C-BA45-D1955BAAAED8}" type="presOf" srcId="{D42D222E-6AB6-4EF8-BEA0-4ADB65DB7C9E}" destId="{3E697913-0FB4-4804-AA7E-E896E5D70037}" srcOrd="0" destOrd="0" presId="urn:microsoft.com/office/officeart/2005/8/layout/hierarchy3"/>
    <dgm:cxn modelId="{B251CF23-42DB-4B8C-AD97-63C4FB402818}" type="presOf" srcId="{450CED6B-82CD-4B03-BB9A-203F0D34A8DA}" destId="{3981B506-54BF-47F0-9B31-3D5D069C1879}" srcOrd="0" destOrd="0" presId="urn:microsoft.com/office/officeart/2005/8/layout/hierarchy3"/>
    <dgm:cxn modelId="{0F762C6C-09C0-4DB0-A452-6D89A3158629}" srcId="{D42D222E-6AB6-4EF8-BEA0-4ADB65DB7C9E}" destId="{7F538BB9-D8B4-4FE9-BBEF-B5C42D10CB6F}" srcOrd="0" destOrd="0" parTransId="{9E0AC90D-B9B7-4475-B865-29CE812AAA27}" sibTransId="{3D23DFDD-F999-4CC8-B5E1-EDDF8C01F20B}"/>
    <dgm:cxn modelId="{ED99248B-C915-482A-882E-C540E4E53237}" srcId="{7F538BB9-D8B4-4FE9-BBEF-B5C42D10CB6F}" destId="{5F24534C-0152-4A2A-AC88-51B8A66A32D0}" srcOrd="1" destOrd="0" parTransId="{DAC8CB90-2AF4-4A19-8625-F4615E581893}" sibTransId="{B3D74709-6EEA-4075-A2BA-5B61C2D34153}"/>
    <dgm:cxn modelId="{C89AEFF6-5FDA-49FF-9EF1-85F92962E229}" type="presOf" srcId="{7F538BB9-D8B4-4FE9-BBEF-B5C42D10CB6F}" destId="{AD011CDB-DFB4-4105-A82E-E181B37C8BD2}" srcOrd="1" destOrd="0" presId="urn:microsoft.com/office/officeart/2005/8/layout/hierarchy3"/>
    <dgm:cxn modelId="{33905856-B7F9-4B73-A329-C38C6B0D7255}" type="presOf" srcId="{77AFA44C-BC12-42A3-A102-EE6F310A492F}" destId="{601C14CD-DA20-40CF-93DF-E6204675BEA5}" srcOrd="0" destOrd="0" presId="urn:microsoft.com/office/officeart/2005/8/layout/hierarchy3"/>
    <dgm:cxn modelId="{2A98FC8C-6CD9-4296-A244-EC59968978F9}" type="presOf" srcId="{5F24534C-0152-4A2A-AC88-51B8A66A32D0}" destId="{E09F81A9-DD76-485E-A6DE-2331D1505690}" srcOrd="0" destOrd="0" presId="urn:microsoft.com/office/officeart/2005/8/layout/hierarchy3"/>
    <dgm:cxn modelId="{B37F76B8-5267-4E33-836B-FDD55F81CB8F}" type="presParOf" srcId="{3E697913-0FB4-4804-AA7E-E896E5D70037}" destId="{6A81A1FE-A392-4F69-B62E-2C3CBFF59F0E}" srcOrd="0" destOrd="0" presId="urn:microsoft.com/office/officeart/2005/8/layout/hierarchy3"/>
    <dgm:cxn modelId="{7B05CBCE-8559-47FD-BC6D-E15FAC37D510}" type="presParOf" srcId="{6A81A1FE-A392-4F69-B62E-2C3CBFF59F0E}" destId="{37B9851D-8D62-4EC6-966D-8CE375BCD1A1}" srcOrd="0" destOrd="0" presId="urn:microsoft.com/office/officeart/2005/8/layout/hierarchy3"/>
    <dgm:cxn modelId="{B4D6E255-A37F-41C9-8BF1-E9CF692BB9D0}" type="presParOf" srcId="{37B9851D-8D62-4EC6-966D-8CE375BCD1A1}" destId="{970EED64-BB1F-4CDB-B8FB-FFC700B1D975}" srcOrd="0" destOrd="0" presId="urn:microsoft.com/office/officeart/2005/8/layout/hierarchy3"/>
    <dgm:cxn modelId="{5DA2B9C6-AD86-431B-A135-B0CEAD3708C1}" type="presParOf" srcId="{37B9851D-8D62-4EC6-966D-8CE375BCD1A1}" destId="{AD011CDB-DFB4-4105-A82E-E181B37C8BD2}" srcOrd="1" destOrd="0" presId="urn:microsoft.com/office/officeart/2005/8/layout/hierarchy3"/>
    <dgm:cxn modelId="{498C8736-A078-45F3-BAEE-D60415F79922}" type="presParOf" srcId="{6A81A1FE-A392-4F69-B62E-2C3CBFF59F0E}" destId="{E94F67AA-6398-4993-8D0F-3C9051BD6D2C}" srcOrd="1" destOrd="0" presId="urn:microsoft.com/office/officeart/2005/8/layout/hierarchy3"/>
    <dgm:cxn modelId="{DDA56A95-0070-45D4-8BA4-462D6843F4BD}" type="presParOf" srcId="{E94F67AA-6398-4993-8D0F-3C9051BD6D2C}" destId="{144E23A5-E635-44A2-BF2F-4F98305013A9}" srcOrd="0" destOrd="0" presId="urn:microsoft.com/office/officeart/2005/8/layout/hierarchy3"/>
    <dgm:cxn modelId="{4A1EBF09-9974-41BB-A4D9-EF95600F326B}" type="presParOf" srcId="{E94F67AA-6398-4993-8D0F-3C9051BD6D2C}" destId="{6A70EFE8-C124-4DA9-B553-36A4F29B3B29}" srcOrd="1" destOrd="0" presId="urn:microsoft.com/office/officeart/2005/8/layout/hierarchy3"/>
    <dgm:cxn modelId="{6E5B6891-593D-4762-B972-2048B30C3A2A}" type="presParOf" srcId="{E94F67AA-6398-4993-8D0F-3C9051BD6D2C}" destId="{885C1554-F7B1-4A70-8EBA-673CFBB6809C}" srcOrd="2" destOrd="0" presId="urn:microsoft.com/office/officeart/2005/8/layout/hierarchy3"/>
    <dgm:cxn modelId="{C49B71F0-42EF-4432-A2A7-B711722FEB85}" type="presParOf" srcId="{E94F67AA-6398-4993-8D0F-3C9051BD6D2C}" destId="{E09F81A9-DD76-485E-A6DE-2331D1505690}" srcOrd="3" destOrd="0" presId="urn:microsoft.com/office/officeart/2005/8/layout/hierarchy3"/>
    <dgm:cxn modelId="{E2C06EC9-A9E7-47BA-90D0-3B3F847F424A}" type="presParOf" srcId="{E94F67AA-6398-4993-8D0F-3C9051BD6D2C}" destId="{3981B506-54BF-47F0-9B31-3D5D069C1879}" srcOrd="4" destOrd="0" presId="urn:microsoft.com/office/officeart/2005/8/layout/hierarchy3"/>
    <dgm:cxn modelId="{EE6DCB7B-0674-4AEE-82BD-D4A92B219F65}" type="presParOf" srcId="{E94F67AA-6398-4993-8D0F-3C9051BD6D2C}" destId="{601C14CD-DA20-40CF-93DF-E6204675BEA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1544E3-AE8E-4D16-AD87-55362C7F39DE}"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GB"/>
        </a:p>
      </dgm:t>
    </dgm:pt>
    <dgm:pt modelId="{CEE03DF5-D442-48FE-93F3-05B861C0DAD3}">
      <dgm:prSet phldrT="[Text]" custT="1"/>
      <dgm:spPr/>
      <dgm:t>
        <a:bodyPr/>
        <a:lstStyle/>
        <a:p>
          <a:r>
            <a:rPr lang="en-GB" sz="1800" dirty="0" err="1" smtClean="0"/>
            <a:t>Dirayat</a:t>
          </a:r>
          <a:endParaRPr lang="en-GB" sz="1800" dirty="0" smtClean="0"/>
        </a:p>
        <a:p>
          <a:r>
            <a:rPr lang="en-GB" sz="1800" dirty="0" smtClean="0"/>
            <a:t>Narration to be true and authentic</a:t>
          </a:r>
          <a:endParaRPr lang="en-GB" sz="1800" dirty="0"/>
        </a:p>
      </dgm:t>
    </dgm:pt>
    <dgm:pt modelId="{7017C7B6-EE09-4E75-A85B-759EE1F73CDE}" type="parTrans" cxnId="{72E7B39E-6976-482B-B457-BA1B266B50C9}">
      <dgm:prSet/>
      <dgm:spPr/>
      <dgm:t>
        <a:bodyPr/>
        <a:lstStyle/>
        <a:p>
          <a:endParaRPr lang="en-GB" sz="1800"/>
        </a:p>
      </dgm:t>
    </dgm:pt>
    <dgm:pt modelId="{C2E54451-8B9A-4066-AAB9-72F5864E772A}" type="sibTrans" cxnId="{72E7B39E-6976-482B-B457-BA1B266B50C9}">
      <dgm:prSet/>
      <dgm:spPr/>
      <dgm:t>
        <a:bodyPr/>
        <a:lstStyle/>
        <a:p>
          <a:endParaRPr lang="en-GB" sz="1800"/>
        </a:p>
      </dgm:t>
    </dgm:pt>
    <dgm:pt modelId="{63272F50-0DA6-4B9B-8561-3DAF19BEB9AB}">
      <dgm:prSet phldrT="[Text]" custT="1"/>
      <dgm:spPr/>
      <dgm:t>
        <a:bodyPr/>
        <a:lstStyle/>
        <a:p>
          <a:r>
            <a:rPr lang="en-GB" sz="1800" dirty="0" smtClean="0"/>
            <a:t>1. The narration should not be contradictory to any reliable and authentic historical record. In accordance with this principle any narration which contradicts the Holy </a:t>
          </a:r>
          <a:r>
            <a:rPr lang="en-GB" sz="1800" dirty="0" err="1" smtClean="0"/>
            <a:t>Qur’ān</a:t>
          </a:r>
          <a:r>
            <a:rPr lang="en-GB" sz="1800" dirty="0" smtClean="0"/>
            <a:t>, must be disregarded</a:t>
          </a:r>
          <a:endParaRPr lang="en-GB" sz="1800" dirty="0"/>
        </a:p>
      </dgm:t>
    </dgm:pt>
    <dgm:pt modelId="{E86DE124-6AA7-4464-8423-0DBE18C6D397}" type="parTrans" cxnId="{F5DC4D17-60B9-46EC-A733-506E059B435C}">
      <dgm:prSet/>
      <dgm:spPr/>
      <dgm:t>
        <a:bodyPr/>
        <a:lstStyle/>
        <a:p>
          <a:endParaRPr lang="en-GB" sz="1800"/>
        </a:p>
      </dgm:t>
    </dgm:pt>
    <dgm:pt modelId="{2FC4CBCE-B7E3-4A55-A9CB-158BD5BED993}" type="sibTrans" cxnId="{F5DC4D17-60B9-46EC-A733-506E059B435C}">
      <dgm:prSet/>
      <dgm:spPr/>
      <dgm:t>
        <a:bodyPr/>
        <a:lstStyle/>
        <a:p>
          <a:endParaRPr lang="en-GB" sz="1800"/>
        </a:p>
      </dgm:t>
    </dgm:pt>
    <dgm:pt modelId="{A8E4C355-5C67-4DEF-AEEB-9836E8408998}">
      <dgm:prSet custT="1"/>
      <dgm:spPr/>
      <dgm:t>
        <a:bodyPr/>
        <a:lstStyle/>
        <a:p>
          <a:r>
            <a:rPr lang="en-GB" sz="1800" dirty="0" smtClean="0"/>
            <a:t>2. The narration should not clash with any evidently proven fact</a:t>
          </a:r>
        </a:p>
      </dgm:t>
    </dgm:pt>
    <dgm:pt modelId="{CE42D24E-5D5A-4D0F-B32E-ABC77C1FF781}" type="parTrans" cxnId="{9464210B-9BE6-4547-85EE-2A0B5E6EBFAA}">
      <dgm:prSet/>
      <dgm:spPr/>
      <dgm:t>
        <a:bodyPr/>
        <a:lstStyle/>
        <a:p>
          <a:endParaRPr lang="en-GB" sz="1800"/>
        </a:p>
      </dgm:t>
    </dgm:pt>
    <dgm:pt modelId="{2D098067-3BA2-4A9A-93E7-F34B03202F00}" type="sibTrans" cxnId="{9464210B-9BE6-4547-85EE-2A0B5E6EBFAA}">
      <dgm:prSet/>
      <dgm:spPr/>
      <dgm:t>
        <a:bodyPr/>
        <a:lstStyle/>
        <a:p>
          <a:endParaRPr lang="en-GB" sz="1800"/>
        </a:p>
      </dgm:t>
    </dgm:pt>
    <dgm:pt modelId="{B5067079-8905-47E7-B8B5-E1D28707B905}">
      <dgm:prSet custT="1"/>
      <dgm:spPr/>
      <dgm:t>
        <a:bodyPr/>
        <a:lstStyle/>
        <a:p>
          <a:r>
            <a:rPr lang="en-GB" sz="1800" dirty="0" smtClean="0"/>
            <a:t>3. The narration should not be contradictory to any narration of greater authenticity</a:t>
          </a:r>
        </a:p>
      </dgm:t>
    </dgm:pt>
    <dgm:pt modelId="{705E1535-3AC7-4C4D-9D1B-B4C583C61A7F}" type="parTrans" cxnId="{72CE696B-4D91-4A38-A426-FCCF77DD4AF3}">
      <dgm:prSet/>
      <dgm:spPr/>
      <dgm:t>
        <a:bodyPr/>
        <a:lstStyle/>
        <a:p>
          <a:endParaRPr lang="en-GB" sz="1800"/>
        </a:p>
      </dgm:t>
    </dgm:pt>
    <dgm:pt modelId="{C85CF6AD-F4F6-4745-A95E-FD76FE76189E}" type="sibTrans" cxnId="{72CE696B-4D91-4A38-A426-FCCF77DD4AF3}">
      <dgm:prSet/>
      <dgm:spPr/>
      <dgm:t>
        <a:bodyPr/>
        <a:lstStyle/>
        <a:p>
          <a:endParaRPr lang="en-GB" sz="1800"/>
        </a:p>
      </dgm:t>
    </dgm:pt>
    <dgm:pt modelId="{CFC30127-10B0-4683-A197-54C4CD451F79}">
      <dgm:prSet custT="1"/>
      <dgm:spPr/>
      <dgm:t>
        <a:bodyPr/>
        <a:lstStyle/>
        <a:p>
          <a:r>
            <a:rPr lang="en-GB" sz="1800" dirty="0" smtClean="0"/>
            <a:t>4. The narration should not be of an incident which, if true, should have a greater number of people to testify to it, yet only one narrator is existent</a:t>
          </a:r>
        </a:p>
      </dgm:t>
    </dgm:pt>
    <dgm:pt modelId="{0FD9075F-F251-42C6-B1FF-969ED68BA372}" type="parTrans" cxnId="{5A60E525-32D8-4AE5-8040-B64796D0879C}">
      <dgm:prSet/>
      <dgm:spPr/>
      <dgm:t>
        <a:bodyPr/>
        <a:lstStyle/>
        <a:p>
          <a:endParaRPr lang="en-GB" sz="1800"/>
        </a:p>
      </dgm:t>
    </dgm:pt>
    <dgm:pt modelId="{4A8D7C99-FDEA-47E9-BA2B-CEA133EC598A}" type="sibTrans" cxnId="{5A60E525-32D8-4AE5-8040-B64796D0879C}">
      <dgm:prSet/>
      <dgm:spPr/>
      <dgm:t>
        <a:bodyPr/>
        <a:lstStyle/>
        <a:p>
          <a:endParaRPr lang="en-GB" sz="1800"/>
        </a:p>
      </dgm:t>
    </dgm:pt>
    <dgm:pt modelId="{0347F3F6-1B02-41F5-AEE9-B731F7874EF0}">
      <dgm:prSet custT="1"/>
      <dgm:spPr/>
      <dgm:t>
        <a:bodyPr/>
        <a:lstStyle/>
        <a:p>
          <a:r>
            <a:rPr lang="en-GB" sz="1800" dirty="0" smtClean="0"/>
            <a:t>5. The narration should not have such elements as can be negated or considered ambiguous by common sense</a:t>
          </a:r>
        </a:p>
      </dgm:t>
    </dgm:pt>
    <dgm:pt modelId="{86A8A874-3D53-4A59-AD83-8BF2DB1780A2}" type="parTrans" cxnId="{A6DB8760-0753-44FA-B68C-DFEFDD01D995}">
      <dgm:prSet/>
      <dgm:spPr/>
      <dgm:t>
        <a:bodyPr/>
        <a:lstStyle/>
        <a:p>
          <a:endParaRPr lang="en-GB" sz="1800"/>
        </a:p>
      </dgm:t>
    </dgm:pt>
    <dgm:pt modelId="{99E6EF4C-2A5F-4FE2-8F79-453BCC27BEC4}" type="sibTrans" cxnId="{A6DB8760-0753-44FA-B68C-DFEFDD01D995}">
      <dgm:prSet/>
      <dgm:spPr/>
      <dgm:t>
        <a:bodyPr/>
        <a:lstStyle/>
        <a:p>
          <a:endParaRPr lang="en-GB" sz="1800"/>
        </a:p>
      </dgm:t>
    </dgm:pt>
    <dgm:pt modelId="{2643C036-454E-481B-99DC-C14CF9613D18}" type="pres">
      <dgm:prSet presAssocID="{C01544E3-AE8E-4D16-AD87-55362C7F39DE}" presName="diagram" presStyleCnt="0">
        <dgm:presLayoutVars>
          <dgm:chPref val="1"/>
          <dgm:dir/>
          <dgm:animOne val="branch"/>
          <dgm:animLvl val="lvl"/>
          <dgm:resizeHandles/>
        </dgm:presLayoutVars>
      </dgm:prSet>
      <dgm:spPr/>
      <dgm:t>
        <a:bodyPr/>
        <a:lstStyle/>
        <a:p>
          <a:endParaRPr lang="en-GB"/>
        </a:p>
      </dgm:t>
    </dgm:pt>
    <dgm:pt modelId="{8AB81267-738E-401E-BE4F-46A929D2FBC9}" type="pres">
      <dgm:prSet presAssocID="{CEE03DF5-D442-48FE-93F3-05B861C0DAD3}" presName="root" presStyleCnt="0"/>
      <dgm:spPr/>
    </dgm:pt>
    <dgm:pt modelId="{4796DE1E-0905-4548-B872-81B197455698}" type="pres">
      <dgm:prSet presAssocID="{CEE03DF5-D442-48FE-93F3-05B861C0DAD3}" presName="rootComposite" presStyleCnt="0"/>
      <dgm:spPr/>
    </dgm:pt>
    <dgm:pt modelId="{03516172-138F-4DC8-909B-F32BD12BC59C}" type="pres">
      <dgm:prSet presAssocID="{CEE03DF5-D442-48FE-93F3-05B861C0DAD3}" presName="rootText" presStyleLbl="node1" presStyleIdx="0" presStyleCnt="1" custScaleX="903197" custScaleY="161652" custLinFactNeighborX="-3426" custLinFactNeighborY="-75128"/>
      <dgm:spPr/>
      <dgm:t>
        <a:bodyPr/>
        <a:lstStyle/>
        <a:p>
          <a:endParaRPr lang="en-GB"/>
        </a:p>
      </dgm:t>
    </dgm:pt>
    <dgm:pt modelId="{D7648866-1BD3-4FDE-8AE2-8B082FD8D31F}" type="pres">
      <dgm:prSet presAssocID="{CEE03DF5-D442-48FE-93F3-05B861C0DAD3}" presName="rootConnector" presStyleLbl="node1" presStyleIdx="0" presStyleCnt="1"/>
      <dgm:spPr/>
      <dgm:t>
        <a:bodyPr/>
        <a:lstStyle/>
        <a:p>
          <a:endParaRPr lang="en-GB"/>
        </a:p>
      </dgm:t>
    </dgm:pt>
    <dgm:pt modelId="{565E3BC8-3B9B-46EA-B126-F9DB0B247C49}" type="pres">
      <dgm:prSet presAssocID="{CEE03DF5-D442-48FE-93F3-05B861C0DAD3}" presName="childShape" presStyleCnt="0"/>
      <dgm:spPr/>
    </dgm:pt>
    <dgm:pt modelId="{911A710D-4E17-44A2-89C1-E533B8FD30A6}" type="pres">
      <dgm:prSet presAssocID="{E86DE124-6AA7-4464-8423-0DBE18C6D397}" presName="Name13" presStyleLbl="parChTrans1D2" presStyleIdx="0" presStyleCnt="5"/>
      <dgm:spPr/>
      <dgm:t>
        <a:bodyPr/>
        <a:lstStyle/>
        <a:p>
          <a:endParaRPr lang="en-GB"/>
        </a:p>
      </dgm:t>
    </dgm:pt>
    <dgm:pt modelId="{1ED8FA11-7A0C-45B6-ADA1-4695ECA06630}" type="pres">
      <dgm:prSet presAssocID="{63272F50-0DA6-4B9B-8561-3DAF19BEB9AB}" presName="childText" presStyleLbl="bgAcc1" presStyleIdx="0" presStyleCnt="5" custScaleX="925329" custScaleY="153996" custLinFactX="100000" custLinFactNeighborX="153287" custLinFactNeighborY="833">
        <dgm:presLayoutVars>
          <dgm:bulletEnabled val="1"/>
        </dgm:presLayoutVars>
      </dgm:prSet>
      <dgm:spPr/>
      <dgm:t>
        <a:bodyPr/>
        <a:lstStyle/>
        <a:p>
          <a:endParaRPr lang="en-GB"/>
        </a:p>
      </dgm:t>
    </dgm:pt>
    <dgm:pt modelId="{A36D227E-E902-4A9F-9706-FABB4738E542}" type="pres">
      <dgm:prSet presAssocID="{CE42D24E-5D5A-4D0F-B32E-ABC77C1FF781}" presName="Name13" presStyleLbl="parChTrans1D2" presStyleIdx="1" presStyleCnt="5"/>
      <dgm:spPr/>
      <dgm:t>
        <a:bodyPr/>
        <a:lstStyle/>
        <a:p>
          <a:endParaRPr lang="en-GB"/>
        </a:p>
      </dgm:t>
    </dgm:pt>
    <dgm:pt modelId="{3FEAD069-550D-425E-A3AC-077C7A6EDA51}" type="pres">
      <dgm:prSet presAssocID="{A8E4C355-5C67-4DEF-AEEB-9836E8408998}" presName="childText" presStyleLbl="bgAcc1" presStyleIdx="1" presStyleCnt="5" custScaleX="925329" custLinFactX="100000" custLinFactNeighborX="153287" custLinFactNeighborY="833">
        <dgm:presLayoutVars>
          <dgm:bulletEnabled val="1"/>
        </dgm:presLayoutVars>
      </dgm:prSet>
      <dgm:spPr/>
      <dgm:t>
        <a:bodyPr/>
        <a:lstStyle/>
        <a:p>
          <a:endParaRPr lang="en-GB"/>
        </a:p>
      </dgm:t>
    </dgm:pt>
    <dgm:pt modelId="{A09B001E-2F93-4495-974D-6BFDC82F02BC}" type="pres">
      <dgm:prSet presAssocID="{705E1535-3AC7-4C4D-9D1B-B4C583C61A7F}" presName="Name13" presStyleLbl="parChTrans1D2" presStyleIdx="2" presStyleCnt="5"/>
      <dgm:spPr/>
      <dgm:t>
        <a:bodyPr/>
        <a:lstStyle/>
        <a:p>
          <a:endParaRPr lang="en-GB"/>
        </a:p>
      </dgm:t>
    </dgm:pt>
    <dgm:pt modelId="{8F202B20-E011-49B4-A741-7495D1E2A2C4}" type="pres">
      <dgm:prSet presAssocID="{B5067079-8905-47E7-B8B5-E1D28707B905}" presName="childText" presStyleLbl="bgAcc1" presStyleIdx="2" presStyleCnt="5" custScaleX="925329" custLinFactX="100000" custLinFactNeighborX="153287" custLinFactNeighborY="833">
        <dgm:presLayoutVars>
          <dgm:bulletEnabled val="1"/>
        </dgm:presLayoutVars>
      </dgm:prSet>
      <dgm:spPr/>
      <dgm:t>
        <a:bodyPr/>
        <a:lstStyle/>
        <a:p>
          <a:endParaRPr lang="en-GB"/>
        </a:p>
      </dgm:t>
    </dgm:pt>
    <dgm:pt modelId="{12BF699F-2445-4FA0-8389-54380E177DE9}" type="pres">
      <dgm:prSet presAssocID="{0FD9075F-F251-42C6-B1FF-969ED68BA372}" presName="Name13" presStyleLbl="parChTrans1D2" presStyleIdx="3" presStyleCnt="5"/>
      <dgm:spPr/>
      <dgm:t>
        <a:bodyPr/>
        <a:lstStyle/>
        <a:p>
          <a:endParaRPr lang="en-GB"/>
        </a:p>
      </dgm:t>
    </dgm:pt>
    <dgm:pt modelId="{01C06062-E937-4885-951E-562D112C459C}" type="pres">
      <dgm:prSet presAssocID="{CFC30127-10B0-4683-A197-54C4CD451F79}" presName="childText" presStyleLbl="bgAcc1" presStyleIdx="3" presStyleCnt="5" custScaleX="925329" custScaleY="159399" custLinFactX="100000" custLinFactNeighborX="153287" custLinFactNeighborY="833">
        <dgm:presLayoutVars>
          <dgm:bulletEnabled val="1"/>
        </dgm:presLayoutVars>
      </dgm:prSet>
      <dgm:spPr/>
      <dgm:t>
        <a:bodyPr/>
        <a:lstStyle/>
        <a:p>
          <a:endParaRPr lang="en-GB"/>
        </a:p>
      </dgm:t>
    </dgm:pt>
    <dgm:pt modelId="{2DF2FD97-09D8-4284-8786-137ADA500154}" type="pres">
      <dgm:prSet presAssocID="{86A8A874-3D53-4A59-AD83-8BF2DB1780A2}" presName="Name13" presStyleLbl="parChTrans1D2" presStyleIdx="4" presStyleCnt="5"/>
      <dgm:spPr/>
      <dgm:t>
        <a:bodyPr/>
        <a:lstStyle/>
        <a:p>
          <a:endParaRPr lang="en-GB"/>
        </a:p>
      </dgm:t>
    </dgm:pt>
    <dgm:pt modelId="{54EF03F2-AA6F-41F8-A9D3-4809A2D5F784}" type="pres">
      <dgm:prSet presAssocID="{0347F3F6-1B02-41F5-AEE9-B731F7874EF0}" presName="childText" presStyleLbl="bgAcc1" presStyleIdx="4" presStyleCnt="5" custScaleX="925329" custLinFactX="100000" custLinFactNeighborX="153287" custLinFactNeighborY="833">
        <dgm:presLayoutVars>
          <dgm:bulletEnabled val="1"/>
        </dgm:presLayoutVars>
      </dgm:prSet>
      <dgm:spPr/>
      <dgm:t>
        <a:bodyPr/>
        <a:lstStyle/>
        <a:p>
          <a:endParaRPr lang="en-GB"/>
        </a:p>
      </dgm:t>
    </dgm:pt>
  </dgm:ptLst>
  <dgm:cxnLst>
    <dgm:cxn modelId="{CC8559D5-5D72-4788-A791-70716F1E65ED}" type="presOf" srcId="{0347F3F6-1B02-41F5-AEE9-B731F7874EF0}" destId="{54EF03F2-AA6F-41F8-A9D3-4809A2D5F784}" srcOrd="0" destOrd="0" presId="urn:microsoft.com/office/officeart/2005/8/layout/hierarchy3"/>
    <dgm:cxn modelId="{8800DF7F-0522-41AB-9A3D-543565FB530F}" type="presOf" srcId="{A8E4C355-5C67-4DEF-AEEB-9836E8408998}" destId="{3FEAD069-550D-425E-A3AC-077C7A6EDA51}" srcOrd="0" destOrd="0" presId="urn:microsoft.com/office/officeart/2005/8/layout/hierarchy3"/>
    <dgm:cxn modelId="{8DEA9E05-EDDD-4C2F-9E0C-4F7BAF2A2F79}" type="presOf" srcId="{CFC30127-10B0-4683-A197-54C4CD451F79}" destId="{01C06062-E937-4885-951E-562D112C459C}" srcOrd="0" destOrd="0" presId="urn:microsoft.com/office/officeart/2005/8/layout/hierarchy3"/>
    <dgm:cxn modelId="{5A60E525-32D8-4AE5-8040-B64796D0879C}" srcId="{CEE03DF5-D442-48FE-93F3-05B861C0DAD3}" destId="{CFC30127-10B0-4683-A197-54C4CD451F79}" srcOrd="3" destOrd="0" parTransId="{0FD9075F-F251-42C6-B1FF-969ED68BA372}" sibTransId="{4A8D7C99-FDEA-47E9-BA2B-CEA133EC598A}"/>
    <dgm:cxn modelId="{A6DB8760-0753-44FA-B68C-DFEFDD01D995}" srcId="{CEE03DF5-D442-48FE-93F3-05B861C0DAD3}" destId="{0347F3F6-1B02-41F5-AEE9-B731F7874EF0}" srcOrd="4" destOrd="0" parTransId="{86A8A874-3D53-4A59-AD83-8BF2DB1780A2}" sibTransId="{99E6EF4C-2A5F-4FE2-8F79-453BCC27BEC4}"/>
    <dgm:cxn modelId="{9F04C21F-3AF0-412E-9A9D-C54611C9973E}" type="presOf" srcId="{CEE03DF5-D442-48FE-93F3-05B861C0DAD3}" destId="{03516172-138F-4DC8-909B-F32BD12BC59C}" srcOrd="0" destOrd="0" presId="urn:microsoft.com/office/officeart/2005/8/layout/hierarchy3"/>
    <dgm:cxn modelId="{9464210B-9BE6-4547-85EE-2A0B5E6EBFAA}" srcId="{CEE03DF5-D442-48FE-93F3-05B861C0DAD3}" destId="{A8E4C355-5C67-4DEF-AEEB-9836E8408998}" srcOrd="1" destOrd="0" parTransId="{CE42D24E-5D5A-4D0F-B32E-ABC77C1FF781}" sibTransId="{2D098067-3BA2-4A9A-93E7-F34B03202F00}"/>
    <dgm:cxn modelId="{4E86D1B8-B0DC-4137-836A-BC17BAE7EB91}" type="presOf" srcId="{63272F50-0DA6-4B9B-8561-3DAF19BEB9AB}" destId="{1ED8FA11-7A0C-45B6-ADA1-4695ECA06630}" srcOrd="0" destOrd="0" presId="urn:microsoft.com/office/officeart/2005/8/layout/hierarchy3"/>
    <dgm:cxn modelId="{CC4559B5-AA75-4A20-9B1A-E5288184A0BB}" type="presOf" srcId="{CE42D24E-5D5A-4D0F-B32E-ABC77C1FF781}" destId="{A36D227E-E902-4A9F-9706-FABB4738E542}" srcOrd="0" destOrd="0" presId="urn:microsoft.com/office/officeart/2005/8/layout/hierarchy3"/>
    <dgm:cxn modelId="{FEB23927-5745-46E8-A47B-7A11F852906B}" type="presOf" srcId="{B5067079-8905-47E7-B8B5-E1D28707B905}" destId="{8F202B20-E011-49B4-A741-7495D1E2A2C4}" srcOrd="0" destOrd="0" presId="urn:microsoft.com/office/officeart/2005/8/layout/hierarchy3"/>
    <dgm:cxn modelId="{72CE696B-4D91-4A38-A426-FCCF77DD4AF3}" srcId="{CEE03DF5-D442-48FE-93F3-05B861C0DAD3}" destId="{B5067079-8905-47E7-B8B5-E1D28707B905}" srcOrd="2" destOrd="0" parTransId="{705E1535-3AC7-4C4D-9D1B-B4C583C61A7F}" sibTransId="{C85CF6AD-F4F6-4745-A95E-FD76FE76189E}"/>
    <dgm:cxn modelId="{7F045349-0F0D-4037-9018-A101E8FD47A2}" type="presOf" srcId="{CEE03DF5-D442-48FE-93F3-05B861C0DAD3}" destId="{D7648866-1BD3-4FDE-8AE2-8B082FD8D31F}" srcOrd="1" destOrd="0" presId="urn:microsoft.com/office/officeart/2005/8/layout/hierarchy3"/>
    <dgm:cxn modelId="{1767EA5E-5EDA-4036-A272-DF5784ADC4CF}" type="presOf" srcId="{705E1535-3AC7-4C4D-9D1B-B4C583C61A7F}" destId="{A09B001E-2F93-4495-974D-6BFDC82F02BC}" srcOrd="0" destOrd="0" presId="urn:microsoft.com/office/officeart/2005/8/layout/hierarchy3"/>
    <dgm:cxn modelId="{72E7B39E-6976-482B-B457-BA1B266B50C9}" srcId="{C01544E3-AE8E-4D16-AD87-55362C7F39DE}" destId="{CEE03DF5-D442-48FE-93F3-05B861C0DAD3}" srcOrd="0" destOrd="0" parTransId="{7017C7B6-EE09-4E75-A85B-759EE1F73CDE}" sibTransId="{C2E54451-8B9A-4066-AAB9-72F5864E772A}"/>
    <dgm:cxn modelId="{D342EFA7-E2AC-463A-B156-72EFD5C2BB11}" type="presOf" srcId="{C01544E3-AE8E-4D16-AD87-55362C7F39DE}" destId="{2643C036-454E-481B-99DC-C14CF9613D18}" srcOrd="0" destOrd="0" presId="urn:microsoft.com/office/officeart/2005/8/layout/hierarchy3"/>
    <dgm:cxn modelId="{BB1D373F-3C8B-4A71-8EFA-E1A657C52236}" type="presOf" srcId="{E86DE124-6AA7-4464-8423-0DBE18C6D397}" destId="{911A710D-4E17-44A2-89C1-E533B8FD30A6}" srcOrd="0" destOrd="0" presId="urn:microsoft.com/office/officeart/2005/8/layout/hierarchy3"/>
    <dgm:cxn modelId="{F5DC4D17-60B9-46EC-A733-506E059B435C}" srcId="{CEE03DF5-D442-48FE-93F3-05B861C0DAD3}" destId="{63272F50-0DA6-4B9B-8561-3DAF19BEB9AB}" srcOrd="0" destOrd="0" parTransId="{E86DE124-6AA7-4464-8423-0DBE18C6D397}" sibTransId="{2FC4CBCE-B7E3-4A55-A9CB-158BD5BED993}"/>
    <dgm:cxn modelId="{73FD37E6-2501-40C2-9FEF-9A574B9925DA}" type="presOf" srcId="{86A8A874-3D53-4A59-AD83-8BF2DB1780A2}" destId="{2DF2FD97-09D8-4284-8786-137ADA500154}" srcOrd="0" destOrd="0" presId="urn:microsoft.com/office/officeart/2005/8/layout/hierarchy3"/>
    <dgm:cxn modelId="{978D9524-AE79-46C8-A7F7-96929E619032}" type="presOf" srcId="{0FD9075F-F251-42C6-B1FF-969ED68BA372}" destId="{12BF699F-2445-4FA0-8389-54380E177DE9}" srcOrd="0" destOrd="0" presId="urn:microsoft.com/office/officeart/2005/8/layout/hierarchy3"/>
    <dgm:cxn modelId="{323DF0EB-1945-452D-B747-0C906E559C2C}" type="presParOf" srcId="{2643C036-454E-481B-99DC-C14CF9613D18}" destId="{8AB81267-738E-401E-BE4F-46A929D2FBC9}" srcOrd="0" destOrd="0" presId="urn:microsoft.com/office/officeart/2005/8/layout/hierarchy3"/>
    <dgm:cxn modelId="{8C592233-BC2B-4375-B8DC-32A4FC8278D8}" type="presParOf" srcId="{8AB81267-738E-401E-BE4F-46A929D2FBC9}" destId="{4796DE1E-0905-4548-B872-81B197455698}" srcOrd="0" destOrd="0" presId="urn:microsoft.com/office/officeart/2005/8/layout/hierarchy3"/>
    <dgm:cxn modelId="{67E1F346-ADE2-4C50-B4A2-014A6D0B2B87}" type="presParOf" srcId="{4796DE1E-0905-4548-B872-81B197455698}" destId="{03516172-138F-4DC8-909B-F32BD12BC59C}" srcOrd="0" destOrd="0" presId="urn:microsoft.com/office/officeart/2005/8/layout/hierarchy3"/>
    <dgm:cxn modelId="{201F6064-B89A-48CE-B40E-8C9005C6477C}" type="presParOf" srcId="{4796DE1E-0905-4548-B872-81B197455698}" destId="{D7648866-1BD3-4FDE-8AE2-8B082FD8D31F}" srcOrd="1" destOrd="0" presId="urn:microsoft.com/office/officeart/2005/8/layout/hierarchy3"/>
    <dgm:cxn modelId="{DA50574F-1F46-4E43-AC70-EE9411860D10}" type="presParOf" srcId="{8AB81267-738E-401E-BE4F-46A929D2FBC9}" destId="{565E3BC8-3B9B-46EA-B126-F9DB0B247C49}" srcOrd="1" destOrd="0" presId="urn:microsoft.com/office/officeart/2005/8/layout/hierarchy3"/>
    <dgm:cxn modelId="{F70119BD-E727-49BF-8F4E-C708173334E4}" type="presParOf" srcId="{565E3BC8-3B9B-46EA-B126-F9DB0B247C49}" destId="{911A710D-4E17-44A2-89C1-E533B8FD30A6}" srcOrd="0" destOrd="0" presId="urn:microsoft.com/office/officeart/2005/8/layout/hierarchy3"/>
    <dgm:cxn modelId="{E45935DA-E8F2-49FB-88B7-3DD0C54B9A7C}" type="presParOf" srcId="{565E3BC8-3B9B-46EA-B126-F9DB0B247C49}" destId="{1ED8FA11-7A0C-45B6-ADA1-4695ECA06630}" srcOrd="1" destOrd="0" presId="urn:microsoft.com/office/officeart/2005/8/layout/hierarchy3"/>
    <dgm:cxn modelId="{C99AA036-5A0B-49C8-AF17-8DE830CEE543}" type="presParOf" srcId="{565E3BC8-3B9B-46EA-B126-F9DB0B247C49}" destId="{A36D227E-E902-4A9F-9706-FABB4738E542}" srcOrd="2" destOrd="0" presId="urn:microsoft.com/office/officeart/2005/8/layout/hierarchy3"/>
    <dgm:cxn modelId="{AC43C673-921C-4F6E-A69C-0B3417276621}" type="presParOf" srcId="{565E3BC8-3B9B-46EA-B126-F9DB0B247C49}" destId="{3FEAD069-550D-425E-A3AC-077C7A6EDA51}" srcOrd="3" destOrd="0" presId="urn:microsoft.com/office/officeart/2005/8/layout/hierarchy3"/>
    <dgm:cxn modelId="{6804093D-1046-43DB-9C39-3E099792F239}" type="presParOf" srcId="{565E3BC8-3B9B-46EA-B126-F9DB0B247C49}" destId="{A09B001E-2F93-4495-974D-6BFDC82F02BC}" srcOrd="4" destOrd="0" presId="urn:microsoft.com/office/officeart/2005/8/layout/hierarchy3"/>
    <dgm:cxn modelId="{C54FC840-62E2-41A8-BA55-B38FBBB7B718}" type="presParOf" srcId="{565E3BC8-3B9B-46EA-B126-F9DB0B247C49}" destId="{8F202B20-E011-49B4-A741-7495D1E2A2C4}" srcOrd="5" destOrd="0" presId="urn:microsoft.com/office/officeart/2005/8/layout/hierarchy3"/>
    <dgm:cxn modelId="{2E34E126-11B8-4926-93BB-8746B6BC4416}" type="presParOf" srcId="{565E3BC8-3B9B-46EA-B126-F9DB0B247C49}" destId="{12BF699F-2445-4FA0-8389-54380E177DE9}" srcOrd="6" destOrd="0" presId="urn:microsoft.com/office/officeart/2005/8/layout/hierarchy3"/>
    <dgm:cxn modelId="{1CED3AF3-E2D0-49B4-8632-8CE843AA487B}" type="presParOf" srcId="{565E3BC8-3B9B-46EA-B126-F9DB0B247C49}" destId="{01C06062-E937-4885-951E-562D112C459C}" srcOrd="7" destOrd="0" presId="urn:microsoft.com/office/officeart/2005/8/layout/hierarchy3"/>
    <dgm:cxn modelId="{FEF4EEC4-4C02-42A7-85B8-D3099CC56380}" type="presParOf" srcId="{565E3BC8-3B9B-46EA-B126-F9DB0B247C49}" destId="{2DF2FD97-09D8-4284-8786-137ADA500154}" srcOrd="8" destOrd="0" presId="urn:microsoft.com/office/officeart/2005/8/layout/hierarchy3"/>
    <dgm:cxn modelId="{30BBF9A1-DB7F-4987-BE47-ED06C55DE0D6}" type="presParOf" srcId="{565E3BC8-3B9B-46EA-B126-F9DB0B247C49}" destId="{54EF03F2-AA6F-41F8-A9D3-4809A2D5F78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1544E3-AE8E-4D16-AD87-55362C7F39D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6422B926-D3F5-4A15-B2C8-22A180EDC70C}">
      <dgm:prSet phldrT="[Tex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b="1" u="sng" dirty="0" err="1" smtClean="0"/>
            <a:t>Riwayat</a:t>
          </a:r>
          <a:r>
            <a:rPr lang="en-GB" sz="1600" b="1" u="sng" dirty="0" smtClean="0"/>
            <a:t>; Narrator adequately reliable or not</a:t>
          </a:r>
          <a:r>
            <a:rPr lang="en-GB" sz="1600" dirty="0" smtClean="0"/>
            <a:t>.</a:t>
          </a:r>
          <a:endParaRPr lang="en-GB" sz="1600" dirty="0"/>
        </a:p>
      </dgm:t>
    </dgm:pt>
    <dgm:pt modelId="{24A44504-FA95-4A18-9890-7060BAB3DC5C}" type="parTrans" cxnId="{E1B9C99C-DECB-42D1-AA2A-7A0EC452060A}">
      <dgm:prSet/>
      <dgm:spPr/>
      <dgm:t>
        <a:bodyPr/>
        <a:lstStyle/>
        <a:p>
          <a:pPr algn="ctr"/>
          <a:endParaRPr lang="en-GB" sz="1600"/>
        </a:p>
      </dgm:t>
    </dgm:pt>
    <dgm:pt modelId="{1173F97A-E6E1-4D6F-A8DD-40114F04567D}" type="sibTrans" cxnId="{E1B9C99C-DECB-42D1-AA2A-7A0EC452060A}">
      <dgm:prSet/>
      <dgm:spPr/>
      <dgm:t>
        <a:bodyPr/>
        <a:lstStyle/>
        <a:p>
          <a:pPr algn="ctr"/>
          <a:endParaRPr lang="en-GB" sz="1600"/>
        </a:p>
      </dgm:t>
    </dgm:pt>
    <dgm:pt modelId="{D61FDE6D-481B-4ECA-9E7A-B07F2648A513}">
      <dgm:prSet custT="1"/>
      <dgm:spPr/>
      <dgm:t>
        <a:bodyPr/>
        <a:lstStyle/>
        <a:p>
          <a:pPr algn="ctr"/>
          <a:r>
            <a:rPr lang="en-GB" sz="1600" dirty="0" err="1" smtClean="0"/>
            <a:t>3. </a:t>
          </a:r>
          <a:r>
            <a:rPr lang="en-GB" sz="1600" dirty="0" smtClean="0"/>
            <a:t>The narrator should possess the ability to comprehend and rationalize.</a:t>
          </a:r>
        </a:p>
      </dgm:t>
    </dgm:pt>
    <dgm:pt modelId="{5EB5E382-A1EA-4469-8975-3753B6CD3586}" type="parTrans" cxnId="{49945245-4392-4E9D-B8C1-42F6EDC7C4C2}">
      <dgm:prSet/>
      <dgm:spPr/>
      <dgm:t>
        <a:bodyPr/>
        <a:lstStyle/>
        <a:p>
          <a:pPr algn="ctr"/>
          <a:endParaRPr lang="en-GB" sz="1600"/>
        </a:p>
      </dgm:t>
    </dgm:pt>
    <dgm:pt modelId="{DA8D34E7-5782-4A45-80D9-BAFBE3BB3B56}" type="sibTrans" cxnId="{49945245-4392-4E9D-B8C1-42F6EDC7C4C2}">
      <dgm:prSet/>
      <dgm:spPr/>
      <dgm:t>
        <a:bodyPr/>
        <a:lstStyle/>
        <a:p>
          <a:pPr algn="ctr"/>
          <a:endParaRPr lang="en-GB" sz="1600"/>
        </a:p>
      </dgm:t>
    </dgm:pt>
    <dgm:pt modelId="{29BD23B9-DF82-4986-93A9-477782A448E7}">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dirty="0" err="1" smtClean="0"/>
            <a:t>4. The narrator should possess a sound memory.</a:t>
          </a:r>
        </a:p>
      </dgm:t>
    </dgm:pt>
    <dgm:pt modelId="{50B826C9-4C47-44A3-B3BE-F9E7D8C1BAF4}" type="parTrans" cxnId="{7FA42DBF-5E2B-4796-98E9-8B28BEBF364D}">
      <dgm:prSet/>
      <dgm:spPr/>
      <dgm:t>
        <a:bodyPr/>
        <a:lstStyle/>
        <a:p>
          <a:pPr algn="ctr"/>
          <a:endParaRPr lang="en-GB" sz="1600"/>
        </a:p>
      </dgm:t>
    </dgm:pt>
    <dgm:pt modelId="{D5693AF9-8890-4435-87B6-9CBD23198855}" type="sibTrans" cxnId="{7FA42DBF-5E2B-4796-98E9-8B28BEBF364D}">
      <dgm:prSet/>
      <dgm:spPr/>
      <dgm:t>
        <a:bodyPr/>
        <a:lstStyle/>
        <a:p>
          <a:pPr algn="ctr"/>
          <a:endParaRPr lang="en-GB" sz="1600"/>
        </a:p>
      </dgm:t>
    </dgm:pt>
    <dgm:pt modelId="{CFAEF2D2-47F1-4644-9C9C-F37946EC563A}">
      <dgm:prSet custT="1"/>
      <dgm:spPr/>
      <dgm:t>
        <a:bodyPr/>
        <a:lstStyle/>
        <a:p>
          <a:pPr algn="ctr"/>
          <a:r>
            <a:rPr lang="en-GB" sz="1600" dirty="0" err="1" smtClean="0"/>
            <a:t>5. </a:t>
          </a:r>
          <a:r>
            <a:rPr lang="en-GB" sz="1600" dirty="0" smtClean="0"/>
            <a:t>The narrator should not be one to habitually exaggerate, summarize or sway original reports in any way.</a:t>
          </a:r>
        </a:p>
      </dgm:t>
    </dgm:pt>
    <dgm:pt modelId="{6545D839-BFF4-4B5F-9194-6C0DAE004266}" type="parTrans" cxnId="{0C1B9D0A-9D55-4E08-91CC-FAC06627D15A}">
      <dgm:prSet/>
      <dgm:spPr/>
      <dgm:t>
        <a:bodyPr/>
        <a:lstStyle/>
        <a:p>
          <a:pPr algn="ctr"/>
          <a:endParaRPr lang="en-GB" sz="1600"/>
        </a:p>
      </dgm:t>
    </dgm:pt>
    <dgm:pt modelId="{41250C3E-2DEA-42F4-A6C5-8990560B1D53}" type="sibTrans" cxnId="{0C1B9D0A-9D55-4E08-91CC-FAC06627D15A}">
      <dgm:prSet/>
      <dgm:spPr/>
      <dgm:t>
        <a:bodyPr/>
        <a:lstStyle/>
        <a:p>
          <a:pPr algn="ctr"/>
          <a:endParaRPr lang="en-GB" sz="1600"/>
        </a:p>
      </dgm:t>
    </dgm:pt>
    <dgm:pt modelId="{D0909705-29F8-4F1F-A3A2-9905E4D3E629}">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dirty="0" err="1" smtClean="0"/>
            <a:t>6. </a:t>
          </a:r>
          <a:r>
            <a:rPr lang="en-GB" sz="1600" dirty="0" smtClean="0"/>
            <a:t>The narrator should not have a personal interest in the narration that is related, lest one may categorize the narrator as biased.</a:t>
          </a:r>
        </a:p>
      </dgm:t>
    </dgm:pt>
    <dgm:pt modelId="{1D1E23FB-8C72-40F5-A57F-6CDA79886360}" type="parTrans" cxnId="{74DE4D88-5573-4BE1-B284-9466E4D75A88}">
      <dgm:prSet/>
      <dgm:spPr/>
      <dgm:t>
        <a:bodyPr/>
        <a:lstStyle/>
        <a:p>
          <a:pPr algn="ctr"/>
          <a:endParaRPr lang="en-GB" sz="1600"/>
        </a:p>
      </dgm:t>
    </dgm:pt>
    <dgm:pt modelId="{EF39F0FD-FA7B-4CAF-9ED9-F7722700BF2F}" type="sibTrans" cxnId="{74DE4D88-5573-4BE1-B284-9466E4D75A88}">
      <dgm:prSet/>
      <dgm:spPr/>
      <dgm:t>
        <a:bodyPr/>
        <a:lstStyle/>
        <a:p>
          <a:pPr algn="ctr"/>
          <a:endParaRPr lang="en-GB" sz="1600"/>
        </a:p>
      </dgm:t>
    </dgm:pt>
    <dgm:pt modelId="{FCD70563-ACEA-4C7E-8218-2D2C907E4FAE}">
      <dgm:prSet custT="1"/>
      <dgm:spPr/>
      <dgm:t>
        <a:bodyPr/>
        <a:lstStyle/>
        <a:p>
          <a:pPr algn="ctr"/>
          <a:r>
            <a:rPr lang="en-GB" sz="1600" dirty="0" err="1" smtClean="0"/>
            <a:t>7. </a:t>
          </a:r>
          <a:r>
            <a:rPr lang="en-GB" sz="1600" dirty="0" smtClean="0"/>
            <a:t>The encounter of two narrators who come after one another must be acceptable, based on their time periods and circumstances.</a:t>
          </a:r>
        </a:p>
      </dgm:t>
    </dgm:pt>
    <dgm:pt modelId="{5FB5737D-068D-4876-9188-F41BB25A2693}" type="parTrans" cxnId="{DE47652D-D2ED-46CF-B5DE-55E705405316}">
      <dgm:prSet/>
      <dgm:spPr/>
      <dgm:t>
        <a:bodyPr/>
        <a:lstStyle/>
        <a:p>
          <a:pPr algn="ctr"/>
          <a:endParaRPr lang="en-GB" sz="1600"/>
        </a:p>
      </dgm:t>
    </dgm:pt>
    <dgm:pt modelId="{D9F6FD42-5027-44A9-BA83-D495A8FF590E}" type="sibTrans" cxnId="{DE47652D-D2ED-46CF-B5DE-55E705405316}">
      <dgm:prSet/>
      <dgm:spPr/>
      <dgm:t>
        <a:bodyPr/>
        <a:lstStyle/>
        <a:p>
          <a:pPr algn="ctr"/>
          <a:endParaRPr lang="en-GB" sz="1600"/>
        </a:p>
      </dgm:t>
    </dgm:pt>
    <dgm:pt modelId="{E2E52C85-FCD5-44CC-84B2-96FAE9F69ECC}">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dirty="0" err="1" smtClean="0"/>
            <a:t>8. </a:t>
          </a:r>
          <a:r>
            <a:rPr lang="en-GB" sz="1600" dirty="0" smtClean="0"/>
            <a:t>All the links of the narration should be fully preserved and no narrator should be missing from the top, middle or bottom.</a:t>
          </a:r>
        </a:p>
      </dgm:t>
    </dgm:pt>
    <dgm:pt modelId="{9D024AD5-BB4E-413B-B162-F20DA332686B}" type="parTrans" cxnId="{11D30007-B6E5-4007-8908-8BE7EEF21CDE}">
      <dgm:prSet/>
      <dgm:spPr/>
      <dgm:t>
        <a:bodyPr/>
        <a:lstStyle/>
        <a:p>
          <a:pPr algn="ctr"/>
          <a:endParaRPr lang="en-GB" sz="1600"/>
        </a:p>
      </dgm:t>
    </dgm:pt>
    <dgm:pt modelId="{920AC2F0-A826-49C7-9EF4-2E79C17B2752}" type="sibTrans" cxnId="{11D30007-B6E5-4007-8908-8BE7EEF21CDE}">
      <dgm:prSet/>
      <dgm:spPr/>
      <dgm:t>
        <a:bodyPr/>
        <a:lstStyle/>
        <a:p>
          <a:pPr algn="ctr"/>
          <a:endParaRPr lang="en-GB" sz="1600"/>
        </a:p>
      </dgm:t>
    </dgm:pt>
    <dgm:pt modelId="{8610ACEB-67BD-4E63-A101-8987DD917F19}">
      <dgm:prSet custT="1"/>
      <dgm:spPr/>
      <dgm:t>
        <a:bodyPr/>
        <a:lstStyle/>
        <a:p>
          <a:pPr algn="ctr"/>
          <a:r>
            <a:rPr lang="en-GB" sz="1600" dirty="0" err="1" smtClean="0"/>
            <a:t>9. </a:t>
          </a:r>
          <a:r>
            <a:rPr lang="en-GB" sz="1600" dirty="0" smtClean="0"/>
            <a:t>As per the above mentioned characteristics, the solidity of any narration increases with an increase in the credibility and trustworthiness of its narrators.</a:t>
          </a:r>
        </a:p>
      </dgm:t>
    </dgm:pt>
    <dgm:pt modelId="{15AC8D3B-D87C-4513-89FD-C277C9949FE3}" type="parTrans" cxnId="{88CAD408-5F31-4255-871B-050AF705C8A5}">
      <dgm:prSet/>
      <dgm:spPr/>
      <dgm:t>
        <a:bodyPr/>
        <a:lstStyle/>
        <a:p>
          <a:pPr algn="ctr"/>
          <a:endParaRPr lang="en-GB" sz="1600"/>
        </a:p>
      </dgm:t>
    </dgm:pt>
    <dgm:pt modelId="{8315ECE3-00D4-4AAB-B960-B877C863C677}" type="sibTrans" cxnId="{88CAD408-5F31-4255-871B-050AF705C8A5}">
      <dgm:prSet/>
      <dgm:spPr/>
      <dgm:t>
        <a:bodyPr/>
        <a:lstStyle/>
        <a:p>
          <a:pPr algn="ctr"/>
          <a:endParaRPr lang="en-GB" sz="1600"/>
        </a:p>
      </dgm:t>
    </dgm:pt>
    <dgm:pt modelId="{CE019262-E2E1-4EFD-9074-9D72C68CCC14}">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dirty="0" smtClean="0"/>
            <a:t>10. In the same manner, the strength and authenticity of a narration multiplies as the number of credible narrators increases</a:t>
          </a:r>
        </a:p>
      </dgm:t>
    </dgm:pt>
    <dgm:pt modelId="{9EF86E6E-1EDA-4A76-B687-CF3C99DB72C9}" type="parTrans" cxnId="{006B1C28-6905-479E-8749-7041DF4C0E76}">
      <dgm:prSet/>
      <dgm:spPr/>
      <dgm:t>
        <a:bodyPr/>
        <a:lstStyle/>
        <a:p>
          <a:pPr algn="ctr"/>
          <a:endParaRPr lang="en-GB" sz="1600"/>
        </a:p>
      </dgm:t>
    </dgm:pt>
    <dgm:pt modelId="{5D1CFED2-17F2-48E0-B661-2ED77E9D32B0}" type="sibTrans" cxnId="{006B1C28-6905-479E-8749-7041DF4C0E76}">
      <dgm:prSet/>
      <dgm:spPr/>
      <dgm:t>
        <a:bodyPr/>
        <a:lstStyle/>
        <a:p>
          <a:pPr algn="ctr"/>
          <a:endParaRPr lang="en-GB" sz="1600"/>
        </a:p>
      </dgm:t>
    </dgm:pt>
    <dgm:pt modelId="{71EB38E1-55C1-4FA3-BF89-4D5510A40566}">
      <dgm:prSet phldrT="[Text]" custT="1"/>
      <dgm:spPr/>
      <dgm:t>
        <a:bodyPr/>
        <a:lstStyle/>
        <a:p>
          <a:pPr algn="ctr"/>
          <a:r>
            <a:rPr lang="en-GB" sz="1600" dirty="0" smtClean="0"/>
            <a:t>1. The narrator should be well-known.</a:t>
          </a:r>
          <a:endParaRPr lang="en-GB" sz="1600" dirty="0"/>
        </a:p>
      </dgm:t>
    </dgm:pt>
    <dgm:pt modelId="{62B70DED-4737-464B-8A7D-6BB8872DB3AE}" type="parTrans" cxnId="{D8C26DB3-5D44-44EE-B20E-A99CB12A40B7}">
      <dgm:prSet/>
      <dgm:spPr/>
      <dgm:t>
        <a:bodyPr/>
        <a:lstStyle/>
        <a:p>
          <a:pPr algn="ctr"/>
          <a:endParaRPr lang="en-GB"/>
        </a:p>
      </dgm:t>
    </dgm:pt>
    <dgm:pt modelId="{58F66709-D108-4F2F-9E33-AFEE14183E47}" type="sibTrans" cxnId="{D8C26DB3-5D44-44EE-B20E-A99CB12A40B7}">
      <dgm:prSet/>
      <dgm:spPr/>
      <dgm:t>
        <a:bodyPr/>
        <a:lstStyle/>
        <a:p>
          <a:pPr algn="ctr"/>
          <a:endParaRPr lang="en-GB"/>
        </a:p>
      </dgm:t>
    </dgm:pt>
    <dgm:pt modelId="{534BA5D0-35B8-495B-AB59-D1921FDC1943}">
      <dgm:prSet phldrT="[Text]" custT="1">
        <dgm:style>
          <a:lnRef idx="2">
            <a:schemeClr val="accent1"/>
          </a:lnRef>
          <a:fillRef idx="1">
            <a:schemeClr val="lt1"/>
          </a:fillRef>
          <a:effectRef idx="0">
            <a:schemeClr val="accent1"/>
          </a:effectRef>
          <a:fontRef idx="minor">
            <a:schemeClr val="dk1"/>
          </a:fontRef>
        </dgm:style>
      </dgm:prSet>
      <dgm:spPr/>
      <dgm:t>
        <a:bodyPr/>
        <a:lstStyle/>
        <a:p>
          <a:pPr algn="ctr"/>
          <a:r>
            <a:rPr lang="en-GB" sz="1600" dirty="0" smtClean="0"/>
            <a:t>2. The narrator should be truthful in speech and honest.</a:t>
          </a:r>
          <a:endParaRPr lang="en-GB" sz="1600" dirty="0"/>
        </a:p>
      </dgm:t>
    </dgm:pt>
    <dgm:pt modelId="{354B47F2-EC52-41D3-BC0B-38982AADA8F4}" type="parTrans" cxnId="{BEB056EB-86E8-4B6E-9045-C02D56E2787D}">
      <dgm:prSet/>
      <dgm:spPr/>
      <dgm:t>
        <a:bodyPr/>
        <a:lstStyle/>
        <a:p>
          <a:pPr algn="ctr"/>
          <a:endParaRPr lang="en-GB"/>
        </a:p>
      </dgm:t>
    </dgm:pt>
    <dgm:pt modelId="{78B5A337-EA95-4949-A132-7FCCCE449D7D}" type="sibTrans" cxnId="{BEB056EB-86E8-4B6E-9045-C02D56E2787D}">
      <dgm:prSet/>
      <dgm:spPr/>
      <dgm:t>
        <a:bodyPr/>
        <a:lstStyle/>
        <a:p>
          <a:pPr algn="ctr"/>
          <a:endParaRPr lang="en-GB"/>
        </a:p>
      </dgm:t>
    </dgm:pt>
    <dgm:pt modelId="{F2939160-3F5B-44ED-A134-8CD2803BA185}" type="pres">
      <dgm:prSet presAssocID="{C01544E3-AE8E-4D16-AD87-55362C7F39DE}" presName="linear" presStyleCnt="0">
        <dgm:presLayoutVars>
          <dgm:animLvl val="lvl"/>
          <dgm:resizeHandles val="exact"/>
        </dgm:presLayoutVars>
      </dgm:prSet>
      <dgm:spPr/>
      <dgm:t>
        <a:bodyPr/>
        <a:lstStyle/>
        <a:p>
          <a:endParaRPr lang="en-GB"/>
        </a:p>
      </dgm:t>
    </dgm:pt>
    <dgm:pt modelId="{7BADB3C1-A8DA-4810-84F4-0A68AA420379}" type="pres">
      <dgm:prSet presAssocID="{6422B926-D3F5-4A15-B2C8-22A180EDC70C}" presName="parentText" presStyleLbl="node1" presStyleIdx="0" presStyleCnt="11">
        <dgm:presLayoutVars>
          <dgm:chMax val="0"/>
          <dgm:bulletEnabled val="1"/>
        </dgm:presLayoutVars>
      </dgm:prSet>
      <dgm:spPr/>
      <dgm:t>
        <a:bodyPr/>
        <a:lstStyle/>
        <a:p>
          <a:endParaRPr lang="en-GB"/>
        </a:p>
      </dgm:t>
    </dgm:pt>
    <dgm:pt modelId="{945288A5-93FF-40C7-8FBC-F3C275CB1971}" type="pres">
      <dgm:prSet presAssocID="{1173F97A-E6E1-4D6F-A8DD-40114F04567D}" presName="spacer" presStyleCnt="0"/>
      <dgm:spPr/>
    </dgm:pt>
    <dgm:pt modelId="{A874DF3D-6F72-4636-810C-3B0D3E3A3119}" type="pres">
      <dgm:prSet presAssocID="{71EB38E1-55C1-4FA3-BF89-4D5510A40566}" presName="parentText" presStyleLbl="node1" presStyleIdx="1" presStyleCnt="11">
        <dgm:presLayoutVars>
          <dgm:chMax val="0"/>
          <dgm:bulletEnabled val="1"/>
        </dgm:presLayoutVars>
      </dgm:prSet>
      <dgm:spPr/>
      <dgm:t>
        <a:bodyPr/>
        <a:lstStyle/>
        <a:p>
          <a:endParaRPr lang="en-GB"/>
        </a:p>
      </dgm:t>
    </dgm:pt>
    <dgm:pt modelId="{1161E7AD-BB07-414F-B9B1-8AA65FE64B80}" type="pres">
      <dgm:prSet presAssocID="{58F66709-D108-4F2F-9E33-AFEE14183E47}" presName="spacer" presStyleCnt="0"/>
      <dgm:spPr/>
    </dgm:pt>
    <dgm:pt modelId="{4D9A4A76-35F6-4125-B112-95D8D0EE6DC0}" type="pres">
      <dgm:prSet presAssocID="{534BA5D0-35B8-495B-AB59-D1921FDC1943}" presName="parentText" presStyleLbl="node1" presStyleIdx="2" presStyleCnt="11">
        <dgm:presLayoutVars>
          <dgm:chMax val="0"/>
          <dgm:bulletEnabled val="1"/>
        </dgm:presLayoutVars>
      </dgm:prSet>
      <dgm:spPr/>
      <dgm:t>
        <a:bodyPr/>
        <a:lstStyle/>
        <a:p>
          <a:endParaRPr lang="en-GB"/>
        </a:p>
      </dgm:t>
    </dgm:pt>
    <dgm:pt modelId="{BB3C0D81-7538-4410-9291-59F48CA52335}" type="pres">
      <dgm:prSet presAssocID="{78B5A337-EA95-4949-A132-7FCCCE449D7D}" presName="spacer" presStyleCnt="0"/>
      <dgm:spPr/>
    </dgm:pt>
    <dgm:pt modelId="{F0843053-3430-483C-968B-86BB1FD11B93}" type="pres">
      <dgm:prSet presAssocID="{D61FDE6D-481B-4ECA-9E7A-B07F2648A513}" presName="parentText" presStyleLbl="node1" presStyleIdx="3" presStyleCnt="11">
        <dgm:presLayoutVars>
          <dgm:chMax val="0"/>
          <dgm:bulletEnabled val="1"/>
        </dgm:presLayoutVars>
      </dgm:prSet>
      <dgm:spPr/>
      <dgm:t>
        <a:bodyPr/>
        <a:lstStyle/>
        <a:p>
          <a:endParaRPr lang="en-GB"/>
        </a:p>
      </dgm:t>
    </dgm:pt>
    <dgm:pt modelId="{4ED91AE6-3809-49A8-8A1A-92F4743F4EF3}" type="pres">
      <dgm:prSet presAssocID="{DA8D34E7-5782-4A45-80D9-BAFBE3BB3B56}" presName="spacer" presStyleCnt="0"/>
      <dgm:spPr/>
    </dgm:pt>
    <dgm:pt modelId="{67210483-C433-4B95-ACC6-5B25746DCFD9}" type="pres">
      <dgm:prSet presAssocID="{29BD23B9-DF82-4986-93A9-477782A448E7}" presName="parentText" presStyleLbl="node1" presStyleIdx="4" presStyleCnt="11">
        <dgm:presLayoutVars>
          <dgm:chMax val="0"/>
          <dgm:bulletEnabled val="1"/>
        </dgm:presLayoutVars>
      </dgm:prSet>
      <dgm:spPr/>
      <dgm:t>
        <a:bodyPr/>
        <a:lstStyle/>
        <a:p>
          <a:endParaRPr lang="en-GB"/>
        </a:p>
      </dgm:t>
    </dgm:pt>
    <dgm:pt modelId="{54433F92-59A3-4A37-931B-F91AE38C21EF}" type="pres">
      <dgm:prSet presAssocID="{D5693AF9-8890-4435-87B6-9CBD23198855}" presName="spacer" presStyleCnt="0"/>
      <dgm:spPr/>
    </dgm:pt>
    <dgm:pt modelId="{2A243C79-5EFF-4F30-8A8C-2BA39984717B}" type="pres">
      <dgm:prSet presAssocID="{CFAEF2D2-47F1-4644-9C9C-F37946EC563A}" presName="parentText" presStyleLbl="node1" presStyleIdx="5" presStyleCnt="11">
        <dgm:presLayoutVars>
          <dgm:chMax val="0"/>
          <dgm:bulletEnabled val="1"/>
        </dgm:presLayoutVars>
      </dgm:prSet>
      <dgm:spPr/>
      <dgm:t>
        <a:bodyPr/>
        <a:lstStyle/>
        <a:p>
          <a:endParaRPr lang="en-GB"/>
        </a:p>
      </dgm:t>
    </dgm:pt>
    <dgm:pt modelId="{411BC140-A53B-4619-9DF8-F189CF131E62}" type="pres">
      <dgm:prSet presAssocID="{41250C3E-2DEA-42F4-A6C5-8990560B1D53}" presName="spacer" presStyleCnt="0"/>
      <dgm:spPr/>
    </dgm:pt>
    <dgm:pt modelId="{5B55F343-85EE-4F2A-BFFD-8A1A2C0CD2AA}" type="pres">
      <dgm:prSet presAssocID="{D0909705-29F8-4F1F-A3A2-9905E4D3E629}" presName="parentText" presStyleLbl="node1" presStyleIdx="6" presStyleCnt="11">
        <dgm:presLayoutVars>
          <dgm:chMax val="0"/>
          <dgm:bulletEnabled val="1"/>
        </dgm:presLayoutVars>
      </dgm:prSet>
      <dgm:spPr/>
      <dgm:t>
        <a:bodyPr/>
        <a:lstStyle/>
        <a:p>
          <a:endParaRPr lang="en-GB"/>
        </a:p>
      </dgm:t>
    </dgm:pt>
    <dgm:pt modelId="{3B88BECA-7DA1-4B47-90ED-505B9D3D2075}" type="pres">
      <dgm:prSet presAssocID="{EF39F0FD-FA7B-4CAF-9ED9-F7722700BF2F}" presName="spacer" presStyleCnt="0"/>
      <dgm:spPr/>
    </dgm:pt>
    <dgm:pt modelId="{169F4E29-1B20-4337-A315-D20925F6ED57}" type="pres">
      <dgm:prSet presAssocID="{FCD70563-ACEA-4C7E-8218-2D2C907E4FAE}" presName="parentText" presStyleLbl="node1" presStyleIdx="7" presStyleCnt="11">
        <dgm:presLayoutVars>
          <dgm:chMax val="0"/>
          <dgm:bulletEnabled val="1"/>
        </dgm:presLayoutVars>
      </dgm:prSet>
      <dgm:spPr/>
      <dgm:t>
        <a:bodyPr/>
        <a:lstStyle/>
        <a:p>
          <a:endParaRPr lang="en-GB"/>
        </a:p>
      </dgm:t>
    </dgm:pt>
    <dgm:pt modelId="{93E0235A-69AB-479B-9518-B4F7FCC5B5ED}" type="pres">
      <dgm:prSet presAssocID="{D9F6FD42-5027-44A9-BA83-D495A8FF590E}" presName="spacer" presStyleCnt="0"/>
      <dgm:spPr/>
    </dgm:pt>
    <dgm:pt modelId="{8A2844E4-B5C2-4D1E-A4F0-E314958AD28A}" type="pres">
      <dgm:prSet presAssocID="{E2E52C85-FCD5-44CC-84B2-96FAE9F69ECC}" presName="parentText" presStyleLbl="node1" presStyleIdx="8" presStyleCnt="11">
        <dgm:presLayoutVars>
          <dgm:chMax val="0"/>
          <dgm:bulletEnabled val="1"/>
        </dgm:presLayoutVars>
      </dgm:prSet>
      <dgm:spPr/>
      <dgm:t>
        <a:bodyPr/>
        <a:lstStyle/>
        <a:p>
          <a:endParaRPr lang="en-GB"/>
        </a:p>
      </dgm:t>
    </dgm:pt>
    <dgm:pt modelId="{F6E80C09-97A5-4CB1-A015-DC210FFD501C}" type="pres">
      <dgm:prSet presAssocID="{920AC2F0-A826-49C7-9EF4-2E79C17B2752}" presName="spacer" presStyleCnt="0"/>
      <dgm:spPr/>
    </dgm:pt>
    <dgm:pt modelId="{53654295-0CCA-408B-AD24-0A416C072914}" type="pres">
      <dgm:prSet presAssocID="{8610ACEB-67BD-4E63-A101-8987DD917F19}" presName="parentText" presStyleLbl="node1" presStyleIdx="9" presStyleCnt="11">
        <dgm:presLayoutVars>
          <dgm:chMax val="0"/>
          <dgm:bulletEnabled val="1"/>
        </dgm:presLayoutVars>
      </dgm:prSet>
      <dgm:spPr/>
      <dgm:t>
        <a:bodyPr/>
        <a:lstStyle/>
        <a:p>
          <a:endParaRPr lang="en-GB"/>
        </a:p>
      </dgm:t>
    </dgm:pt>
    <dgm:pt modelId="{3E8D6991-9DF6-46BC-92E3-0B7582131BCB}" type="pres">
      <dgm:prSet presAssocID="{8315ECE3-00D4-4AAB-B960-B877C863C677}" presName="spacer" presStyleCnt="0"/>
      <dgm:spPr/>
    </dgm:pt>
    <dgm:pt modelId="{AA34943B-0F09-4248-8390-134D0926EB04}" type="pres">
      <dgm:prSet presAssocID="{CE019262-E2E1-4EFD-9074-9D72C68CCC14}" presName="parentText" presStyleLbl="node1" presStyleIdx="10" presStyleCnt="11">
        <dgm:presLayoutVars>
          <dgm:chMax val="0"/>
          <dgm:bulletEnabled val="1"/>
        </dgm:presLayoutVars>
      </dgm:prSet>
      <dgm:spPr/>
      <dgm:t>
        <a:bodyPr/>
        <a:lstStyle/>
        <a:p>
          <a:endParaRPr lang="en-GB"/>
        </a:p>
      </dgm:t>
    </dgm:pt>
  </dgm:ptLst>
  <dgm:cxnLst>
    <dgm:cxn modelId="{A03FB4BA-A471-416A-892A-C9686FAA3A04}" type="presOf" srcId="{D61FDE6D-481B-4ECA-9E7A-B07F2648A513}" destId="{F0843053-3430-483C-968B-86BB1FD11B93}" srcOrd="0" destOrd="0" presId="urn:microsoft.com/office/officeart/2005/8/layout/vList2"/>
    <dgm:cxn modelId="{BEB056EB-86E8-4B6E-9045-C02D56E2787D}" srcId="{C01544E3-AE8E-4D16-AD87-55362C7F39DE}" destId="{534BA5D0-35B8-495B-AB59-D1921FDC1943}" srcOrd="2" destOrd="0" parTransId="{354B47F2-EC52-41D3-BC0B-38982AADA8F4}" sibTransId="{78B5A337-EA95-4949-A132-7FCCCE449D7D}"/>
    <dgm:cxn modelId="{006B1C28-6905-479E-8749-7041DF4C0E76}" srcId="{C01544E3-AE8E-4D16-AD87-55362C7F39DE}" destId="{CE019262-E2E1-4EFD-9074-9D72C68CCC14}" srcOrd="10" destOrd="0" parTransId="{9EF86E6E-1EDA-4A76-B687-CF3C99DB72C9}" sibTransId="{5D1CFED2-17F2-48E0-B661-2ED77E9D32B0}"/>
    <dgm:cxn modelId="{F95C90FC-FA80-4FBC-860C-62DA47CD0D01}" type="presOf" srcId="{29BD23B9-DF82-4986-93A9-477782A448E7}" destId="{67210483-C433-4B95-ACC6-5B25746DCFD9}" srcOrd="0" destOrd="0" presId="urn:microsoft.com/office/officeart/2005/8/layout/vList2"/>
    <dgm:cxn modelId="{88CAD408-5F31-4255-871B-050AF705C8A5}" srcId="{C01544E3-AE8E-4D16-AD87-55362C7F39DE}" destId="{8610ACEB-67BD-4E63-A101-8987DD917F19}" srcOrd="9" destOrd="0" parTransId="{15AC8D3B-D87C-4513-89FD-C277C9949FE3}" sibTransId="{8315ECE3-00D4-4AAB-B960-B877C863C677}"/>
    <dgm:cxn modelId="{DE47652D-D2ED-46CF-B5DE-55E705405316}" srcId="{C01544E3-AE8E-4D16-AD87-55362C7F39DE}" destId="{FCD70563-ACEA-4C7E-8218-2D2C907E4FAE}" srcOrd="7" destOrd="0" parTransId="{5FB5737D-068D-4876-9188-F41BB25A2693}" sibTransId="{D9F6FD42-5027-44A9-BA83-D495A8FF590E}"/>
    <dgm:cxn modelId="{0C1B9D0A-9D55-4E08-91CC-FAC06627D15A}" srcId="{C01544E3-AE8E-4D16-AD87-55362C7F39DE}" destId="{CFAEF2D2-47F1-4644-9C9C-F37946EC563A}" srcOrd="5" destOrd="0" parTransId="{6545D839-BFF4-4B5F-9194-6C0DAE004266}" sibTransId="{41250C3E-2DEA-42F4-A6C5-8990560B1D53}"/>
    <dgm:cxn modelId="{D8C26DB3-5D44-44EE-B20E-A99CB12A40B7}" srcId="{C01544E3-AE8E-4D16-AD87-55362C7F39DE}" destId="{71EB38E1-55C1-4FA3-BF89-4D5510A40566}" srcOrd="1" destOrd="0" parTransId="{62B70DED-4737-464B-8A7D-6BB8872DB3AE}" sibTransId="{58F66709-D108-4F2F-9E33-AFEE14183E47}"/>
    <dgm:cxn modelId="{1686D2AC-FCE2-4B55-B49B-C92FEC612881}" type="presOf" srcId="{C01544E3-AE8E-4D16-AD87-55362C7F39DE}" destId="{F2939160-3F5B-44ED-A134-8CD2803BA185}" srcOrd="0" destOrd="0" presId="urn:microsoft.com/office/officeart/2005/8/layout/vList2"/>
    <dgm:cxn modelId="{2D973D15-EFBA-453A-B9E8-82ED69E3EBA1}" type="presOf" srcId="{534BA5D0-35B8-495B-AB59-D1921FDC1943}" destId="{4D9A4A76-35F6-4125-B112-95D8D0EE6DC0}" srcOrd="0" destOrd="0" presId="urn:microsoft.com/office/officeart/2005/8/layout/vList2"/>
    <dgm:cxn modelId="{F9DAED5B-FFE3-4B2E-8860-5BD9705C3057}" type="presOf" srcId="{CFAEF2D2-47F1-4644-9C9C-F37946EC563A}" destId="{2A243C79-5EFF-4F30-8A8C-2BA39984717B}" srcOrd="0" destOrd="0" presId="urn:microsoft.com/office/officeart/2005/8/layout/vList2"/>
    <dgm:cxn modelId="{7D93DE7A-8CEF-4EC0-B4AD-DFE3EF8D4591}" type="presOf" srcId="{8610ACEB-67BD-4E63-A101-8987DD917F19}" destId="{53654295-0CCA-408B-AD24-0A416C072914}" srcOrd="0" destOrd="0" presId="urn:microsoft.com/office/officeart/2005/8/layout/vList2"/>
    <dgm:cxn modelId="{49945245-4392-4E9D-B8C1-42F6EDC7C4C2}" srcId="{C01544E3-AE8E-4D16-AD87-55362C7F39DE}" destId="{D61FDE6D-481B-4ECA-9E7A-B07F2648A513}" srcOrd="3" destOrd="0" parTransId="{5EB5E382-A1EA-4469-8975-3753B6CD3586}" sibTransId="{DA8D34E7-5782-4A45-80D9-BAFBE3BB3B56}"/>
    <dgm:cxn modelId="{E1B9C99C-DECB-42D1-AA2A-7A0EC452060A}" srcId="{C01544E3-AE8E-4D16-AD87-55362C7F39DE}" destId="{6422B926-D3F5-4A15-B2C8-22A180EDC70C}" srcOrd="0" destOrd="0" parTransId="{24A44504-FA95-4A18-9890-7060BAB3DC5C}" sibTransId="{1173F97A-E6E1-4D6F-A8DD-40114F04567D}"/>
    <dgm:cxn modelId="{A93D2218-FC4C-4034-83C3-BC737FD5F101}" type="presOf" srcId="{71EB38E1-55C1-4FA3-BF89-4D5510A40566}" destId="{A874DF3D-6F72-4636-810C-3B0D3E3A3119}" srcOrd="0" destOrd="0" presId="urn:microsoft.com/office/officeart/2005/8/layout/vList2"/>
    <dgm:cxn modelId="{F372A36D-AF13-4287-9A1D-5C430A497CDB}" type="presOf" srcId="{CE019262-E2E1-4EFD-9074-9D72C68CCC14}" destId="{AA34943B-0F09-4248-8390-134D0926EB04}" srcOrd="0" destOrd="0" presId="urn:microsoft.com/office/officeart/2005/8/layout/vList2"/>
    <dgm:cxn modelId="{7FA42DBF-5E2B-4796-98E9-8B28BEBF364D}" srcId="{C01544E3-AE8E-4D16-AD87-55362C7F39DE}" destId="{29BD23B9-DF82-4986-93A9-477782A448E7}" srcOrd="4" destOrd="0" parTransId="{50B826C9-4C47-44A3-B3BE-F9E7D8C1BAF4}" sibTransId="{D5693AF9-8890-4435-87B6-9CBD23198855}"/>
    <dgm:cxn modelId="{74DE4D88-5573-4BE1-B284-9466E4D75A88}" srcId="{C01544E3-AE8E-4D16-AD87-55362C7F39DE}" destId="{D0909705-29F8-4F1F-A3A2-9905E4D3E629}" srcOrd="6" destOrd="0" parTransId="{1D1E23FB-8C72-40F5-A57F-6CDA79886360}" sibTransId="{EF39F0FD-FA7B-4CAF-9ED9-F7722700BF2F}"/>
    <dgm:cxn modelId="{2286AA19-7142-41BD-82CF-7581D0942E2B}" type="presOf" srcId="{FCD70563-ACEA-4C7E-8218-2D2C907E4FAE}" destId="{169F4E29-1B20-4337-A315-D20925F6ED57}" srcOrd="0" destOrd="0" presId="urn:microsoft.com/office/officeart/2005/8/layout/vList2"/>
    <dgm:cxn modelId="{3FA9A750-7B7A-40D2-9055-61D8EEBB7CB6}" type="presOf" srcId="{E2E52C85-FCD5-44CC-84B2-96FAE9F69ECC}" destId="{8A2844E4-B5C2-4D1E-A4F0-E314958AD28A}" srcOrd="0" destOrd="0" presId="urn:microsoft.com/office/officeart/2005/8/layout/vList2"/>
    <dgm:cxn modelId="{11D30007-B6E5-4007-8908-8BE7EEF21CDE}" srcId="{C01544E3-AE8E-4D16-AD87-55362C7F39DE}" destId="{E2E52C85-FCD5-44CC-84B2-96FAE9F69ECC}" srcOrd="8" destOrd="0" parTransId="{9D024AD5-BB4E-413B-B162-F20DA332686B}" sibTransId="{920AC2F0-A826-49C7-9EF4-2E79C17B2752}"/>
    <dgm:cxn modelId="{B166E445-5316-487B-9D72-CFB935E64A65}" type="presOf" srcId="{D0909705-29F8-4F1F-A3A2-9905E4D3E629}" destId="{5B55F343-85EE-4F2A-BFFD-8A1A2C0CD2AA}" srcOrd="0" destOrd="0" presId="urn:microsoft.com/office/officeart/2005/8/layout/vList2"/>
    <dgm:cxn modelId="{D94E107B-D93C-40C9-B1A6-3BA29C989CBE}" type="presOf" srcId="{6422B926-D3F5-4A15-B2C8-22A180EDC70C}" destId="{7BADB3C1-A8DA-4810-84F4-0A68AA420379}" srcOrd="0" destOrd="0" presId="urn:microsoft.com/office/officeart/2005/8/layout/vList2"/>
    <dgm:cxn modelId="{9B401F3A-47F0-45AF-9E3E-E2E1301DC25B}" type="presParOf" srcId="{F2939160-3F5B-44ED-A134-8CD2803BA185}" destId="{7BADB3C1-A8DA-4810-84F4-0A68AA420379}" srcOrd="0" destOrd="0" presId="urn:microsoft.com/office/officeart/2005/8/layout/vList2"/>
    <dgm:cxn modelId="{AA20C368-9BBE-4B05-8406-D7C27D3424C7}" type="presParOf" srcId="{F2939160-3F5B-44ED-A134-8CD2803BA185}" destId="{945288A5-93FF-40C7-8FBC-F3C275CB1971}" srcOrd="1" destOrd="0" presId="urn:microsoft.com/office/officeart/2005/8/layout/vList2"/>
    <dgm:cxn modelId="{AC296668-1D6C-4D49-89E8-C2660F142FA8}" type="presParOf" srcId="{F2939160-3F5B-44ED-A134-8CD2803BA185}" destId="{A874DF3D-6F72-4636-810C-3B0D3E3A3119}" srcOrd="2" destOrd="0" presId="urn:microsoft.com/office/officeart/2005/8/layout/vList2"/>
    <dgm:cxn modelId="{713A20E9-09FF-4593-8ABF-E6FA53BF200D}" type="presParOf" srcId="{F2939160-3F5B-44ED-A134-8CD2803BA185}" destId="{1161E7AD-BB07-414F-B9B1-8AA65FE64B80}" srcOrd="3" destOrd="0" presId="urn:microsoft.com/office/officeart/2005/8/layout/vList2"/>
    <dgm:cxn modelId="{21331FA1-5FB0-4BDF-BF75-8FF7D56BA13B}" type="presParOf" srcId="{F2939160-3F5B-44ED-A134-8CD2803BA185}" destId="{4D9A4A76-35F6-4125-B112-95D8D0EE6DC0}" srcOrd="4" destOrd="0" presId="urn:microsoft.com/office/officeart/2005/8/layout/vList2"/>
    <dgm:cxn modelId="{2B9326F6-E560-4301-9610-FE93C508C17E}" type="presParOf" srcId="{F2939160-3F5B-44ED-A134-8CD2803BA185}" destId="{BB3C0D81-7538-4410-9291-59F48CA52335}" srcOrd="5" destOrd="0" presId="urn:microsoft.com/office/officeart/2005/8/layout/vList2"/>
    <dgm:cxn modelId="{C730F496-C422-4776-BF2B-46BD9176A2CE}" type="presParOf" srcId="{F2939160-3F5B-44ED-A134-8CD2803BA185}" destId="{F0843053-3430-483C-968B-86BB1FD11B93}" srcOrd="6" destOrd="0" presId="urn:microsoft.com/office/officeart/2005/8/layout/vList2"/>
    <dgm:cxn modelId="{BC668299-7C97-4792-978A-3B78D3FC340C}" type="presParOf" srcId="{F2939160-3F5B-44ED-A134-8CD2803BA185}" destId="{4ED91AE6-3809-49A8-8A1A-92F4743F4EF3}" srcOrd="7" destOrd="0" presId="urn:microsoft.com/office/officeart/2005/8/layout/vList2"/>
    <dgm:cxn modelId="{541C2C91-A0BA-413C-B17D-7793337FF210}" type="presParOf" srcId="{F2939160-3F5B-44ED-A134-8CD2803BA185}" destId="{67210483-C433-4B95-ACC6-5B25746DCFD9}" srcOrd="8" destOrd="0" presId="urn:microsoft.com/office/officeart/2005/8/layout/vList2"/>
    <dgm:cxn modelId="{6E7F8A3D-85D3-440F-AA8D-B7AB0E14DA68}" type="presParOf" srcId="{F2939160-3F5B-44ED-A134-8CD2803BA185}" destId="{54433F92-59A3-4A37-931B-F91AE38C21EF}" srcOrd="9" destOrd="0" presId="urn:microsoft.com/office/officeart/2005/8/layout/vList2"/>
    <dgm:cxn modelId="{876FA22D-AD1C-4601-BD26-701528CDBAB4}" type="presParOf" srcId="{F2939160-3F5B-44ED-A134-8CD2803BA185}" destId="{2A243C79-5EFF-4F30-8A8C-2BA39984717B}" srcOrd="10" destOrd="0" presId="urn:microsoft.com/office/officeart/2005/8/layout/vList2"/>
    <dgm:cxn modelId="{69E72BF2-5DDF-43DB-92FE-953B95CC0DAC}" type="presParOf" srcId="{F2939160-3F5B-44ED-A134-8CD2803BA185}" destId="{411BC140-A53B-4619-9DF8-F189CF131E62}" srcOrd="11" destOrd="0" presId="urn:microsoft.com/office/officeart/2005/8/layout/vList2"/>
    <dgm:cxn modelId="{47C752D7-9B3E-492E-9EC1-7CC8F4041849}" type="presParOf" srcId="{F2939160-3F5B-44ED-A134-8CD2803BA185}" destId="{5B55F343-85EE-4F2A-BFFD-8A1A2C0CD2AA}" srcOrd="12" destOrd="0" presId="urn:microsoft.com/office/officeart/2005/8/layout/vList2"/>
    <dgm:cxn modelId="{57B3C7DE-A2FE-4629-A361-1181B1AE23B6}" type="presParOf" srcId="{F2939160-3F5B-44ED-A134-8CD2803BA185}" destId="{3B88BECA-7DA1-4B47-90ED-505B9D3D2075}" srcOrd="13" destOrd="0" presId="urn:microsoft.com/office/officeart/2005/8/layout/vList2"/>
    <dgm:cxn modelId="{B6B3BC70-4802-4F5B-9A3A-6AB54444D8D8}" type="presParOf" srcId="{F2939160-3F5B-44ED-A134-8CD2803BA185}" destId="{169F4E29-1B20-4337-A315-D20925F6ED57}" srcOrd="14" destOrd="0" presId="urn:microsoft.com/office/officeart/2005/8/layout/vList2"/>
    <dgm:cxn modelId="{DECA7A0D-40B5-4E4E-B7AF-1C431D906C80}" type="presParOf" srcId="{F2939160-3F5B-44ED-A134-8CD2803BA185}" destId="{93E0235A-69AB-479B-9518-B4F7FCC5B5ED}" srcOrd="15" destOrd="0" presId="urn:microsoft.com/office/officeart/2005/8/layout/vList2"/>
    <dgm:cxn modelId="{375D0B27-B0AE-423A-B0F5-97AAF300934E}" type="presParOf" srcId="{F2939160-3F5B-44ED-A134-8CD2803BA185}" destId="{8A2844E4-B5C2-4D1E-A4F0-E314958AD28A}" srcOrd="16" destOrd="0" presId="urn:microsoft.com/office/officeart/2005/8/layout/vList2"/>
    <dgm:cxn modelId="{1B6E1755-6F41-4699-8D04-85BD846040B3}" type="presParOf" srcId="{F2939160-3F5B-44ED-A134-8CD2803BA185}" destId="{F6E80C09-97A5-4CB1-A015-DC210FFD501C}" srcOrd="17" destOrd="0" presId="urn:microsoft.com/office/officeart/2005/8/layout/vList2"/>
    <dgm:cxn modelId="{4B5D4296-E7F2-46BE-8E98-A6688B483B4E}" type="presParOf" srcId="{F2939160-3F5B-44ED-A134-8CD2803BA185}" destId="{53654295-0CCA-408B-AD24-0A416C072914}" srcOrd="18" destOrd="0" presId="urn:microsoft.com/office/officeart/2005/8/layout/vList2"/>
    <dgm:cxn modelId="{8286001F-0AC7-4CAB-A6E7-9C199286CD53}" type="presParOf" srcId="{F2939160-3F5B-44ED-A134-8CD2803BA185}" destId="{3E8D6991-9DF6-46BC-92E3-0B7582131BCB}" srcOrd="19" destOrd="0" presId="urn:microsoft.com/office/officeart/2005/8/layout/vList2"/>
    <dgm:cxn modelId="{19A3F68B-3004-4878-808D-02FAF6D69F59}" type="presParOf" srcId="{F2939160-3F5B-44ED-A134-8CD2803BA185}" destId="{AA34943B-0F09-4248-8390-134D0926EB04}"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4B0210-ACE5-4945-AE81-BC809F311D5C}"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GB"/>
        </a:p>
      </dgm:t>
    </dgm:pt>
    <dgm:pt modelId="{249237C1-4A01-4BF7-AE01-5B920F1B8D27}">
      <dgm:prSet phldrT="[Text]" custT="1">
        <dgm:style>
          <a:lnRef idx="1">
            <a:schemeClr val="dk1"/>
          </a:lnRef>
          <a:fillRef idx="2">
            <a:schemeClr val="dk1"/>
          </a:fillRef>
          <a:effectRef idx="1">
            <a:schemeClr val="dk1"/>
          </a:effectRef>
          <a:fontRef idx="minor">
            <a:schemeClr val="dk1"/>
          </a:fontRef>
        </dgm:style>
      </dgm:prSet>
      <dgm:spPr/>
      <dgm:t>
        <a:bodyPr/>
        <a:lstStyle/>
        <a:p>
          <a:r>
            <a:rPr lang="en-GB" sz="1600" b="1" u="sng" dirty="0" err="1" smtClean="0"/>
            <a:t>Muhaddithin</a:t>
          </a:r>
          <a:endParaRPr lang="en-GB" sz="1600" b="1" u="sng" dirty="0" smtClean="0"/>
        </a:p>
      </dgm:t>
    </dgm:pt>
    <dgm:pt modelId="{8F6A7926-0DC3-42CD-A44F-5103A5EE5DB6}" type="parTrans" cxnId="{DE1AF682-0158-4DA1-AB02-D67A6E90DF91}">
      <dgm:prSet/>
      <dgm:spPr/>
      <dgm:t>
        <a:bodyPr/>
        <a:lstStyle/>
        <a:p>
          <a:endParaRPr lang="en-GB" sz="1600"/>
        </a:p>
      </dgm:t>
    </dgm:pt>
    <dgm:pt modelId="{37826FDB-779A-4044-BE7D-B5C77962EDCE}" type="sibTrans" cxnId="{DE1AF682-0158-4DA1-AB02-D67A6E90DF91}">
      <dgm:prSet/>
      <dgm:spPr/>
      <dgm:t>
        <a:bodyPr/>
        <a:lstStyle/>
        <a:p>
          <a:endParaRPr lang="en-GB" sz="1600"/>
        </a:p>
      </dgm:t>
    </dgm:pt>
    <dgm:pt modelId="{EBD9E450-41ED-4E1F-8D1B-69EF8CB60BB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600" b="1" u="sng" dirty="0" err="1" smtClean="0">
              <a:solidFill>
                <a:schemeClr val="bg1"/>
              </a:solidFill>
            </a:rPr>
            <a:t>Sahabi</a:t>
          </a:r>
          <a:endParaRPr lang="en-GB" sz="1600" b="1" u="sng" dirty="0" smtClean="0">
            <a:solidFill>
              <a:schemeClr val="bg1"/>
            </a:solidFill>
          </a:endParaRPr>
        </a:p>
      </dgm:t>
    </dgm:pt>
    <dgm:pt modelId="{F8751E9B-BF7B-401E-A718-57D9E36EB889}" type="parTrans" cxnId="{3549212A-FB07-4EA7-A5E1-B85B2197DB1D}">
      <dgm:prSet/>
      <dgm:spPr/>
      <dgm:t>
        <a:bodyPr/>
        <a:lstStyle/>
        <a:p>
          <a:endParaRPr lang="en-GB" sz="1600"/>
        </a:p>
      </dgm:t>
    </dgm:pt>
    <dgm:pt modelId="{73576A02-6FF1-45BD-8DE1-06D247098420}" type="sibTrans" cxnId="{3549212A-FB07-4EA7-A5E1-B85B2197DB1D}">
      <dgm:prSet/>
      <dgm:spPr/>
      <dgm:t>
        <a:bodyPr/>
        <a:lstStyle/>
        <a:p>
          <a:endParaRPr lang="en-GB" sz="1600"/>
        </a:p>
      </dgm:t>
    </dgm:pt>
    <dgm:pt modelId="{29217A1C-511E-4A61-B81C-2C1D04B90EC0}">
      <dgm:prSet phldrT="[Text]" custT="1"/>
      <dgm:spPr>
        <a:blipFill rotWithShape="0">
          <a:blip xmlns:r="http://schemas.openxmlformats.org/officeDocument/2006/relationships" r:embed="rId1"/>
          <a:stretch>
            <a:fillRect/>
          </a:stretch>
        </a:blipFill>
      </dgm:spPr>
      <dgm:t>
        <a:bodyPr/>
        <a:lstStyle/>
        <a:p>
          <a:r>
            <a:rPr lang="en-GB" sz="1600" dirty="0" err="1" smtClean="0">
              <a:solidFill>
                <a:schemeClr val="bg1"/>
              </a:solidFill>
            </a:rPr>
            <a:t>Murffoo</a:t>
          </a:r>
          <a:endParaRPr lang="en-GB" sz="1600" dirty="0">
            <a:solidFill>
              <a:schemeClr val="bg1"/>
            </a:solidFill>
          </a:endParaRPr>
        </a:p>
      </dgm:t>
    </dgm:pt>
    <dgm:pt modelId="{5106B4B6-E2D5-4FC5-B9F5-21F6C20C9734}" type="parTrans" cxnId="{279FF9D2-9983-417B-9DCD-52BB5EBCEA6E}">
      <dgm:prSet/>
      <dgm:spPr/>
      <dgm:t>
        <a:bodyPr/>
        <a:lstStyle/>
        <a:p>
          <a:endParaRPr lang="en-GB" sz="1600"/>
        </a:p>
      </dgm:t>
    </dgm:pt>
    <dgm:pt modelId="{3190F085-6E4A-4D12-98B2-57371515C08A}" type="sibTrans" cxnId="{279FF9D2-9983-417B-9DCD-52BB5EBCEA6E}">
      <dgm:prSet/>
      <dgm:spPr/>
      <dgm:t>
        <a:bodyPr/>
        <a:lstStyle/>
        <a:p>
          <a:endParaRPr lang="en-GB" sz="1600"/>
        </a:p>
      </dgm:t>
    </dgm:pt>
    <dgm:pt modelId="{4E8EEA6A-63FB-4323-9870-48F4F7980314}">
      <dgm:prSet custT="1">
        <dgm:style>
          <a:lnRef idx="1">
            <a:schemeClr val="accent1"/>
          </a:lnRef>
          <a:fillRef idx="2">
            <a:schemeClr val="accent1"/>
          </a:fillRef>
          <a:effectRef idx="1">
            <a:schemeClr val="accent1"/>
          </a:effectRef>
          <a:fontRef idx="minor">
            <a:schemeClr val="dk1"/>
          </a:fontRef>
        </dgm:style>
      </dgm:prSet>
      <dgm:spPr/>
      <dgm:t>
        <a:bodyPr/>
        <a:lstStyle/>
        <a:p>
          <a:r>
            <a:rPr lang="en-GB" sz="1600" b="1" u="sng" dirty="0" err="1" smtClean="0"/>
            <a:t>Tābi‘īn</a:t>
          </a:r>
          <a:endParaRPr lang="en-GB" sz="1600" b="1" u="sng" dirty="0" smtClean="0"/>
        </a:p>
      </dgm:t>
    </dgm:pt>
    <dgm:pt modelId="{72ED178D-2279-43BB-8E3D-615FD599A8B3}" type="parTrans" cxnId="{5DBB544D-960A-4A14-8183-B1087C087FBF}">
      <dgm:prSet/>
      <dgm:spPr/>
      <dgm:t>
        <a:bodyPr/>
        <a:lstStyle/>
        <a:p>
          <a:endParaRPr lang="en-GB" sz="1600"/>
        </a:p>
      </dgm:t>
    </dgm:pt>
    <dgm:pt modelId="{B832C2AD-1004-44ED-B5D4-ACB0CB8EDFA5}" type="sibTrans" cxnId="{5DBB544D-960A-4A14-8183-B1087C087FBF}">
      <dgm:prSet/>
      <dgm:spPr/>
      <dgm:t>
        <a:bodyPr/>
        <a:lstStyle/>
        <a:p>
          <a:endParaRPr lang="en-GB" sz="1600"/>
        </a:p>
      </dgm:t>
    </dgm:pt>
    <dgm:pt modelId="{0B2B119D-3966-42CA-A4A0-B427202CEE6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Taba</a:t>
          </a:r>
          <a:r>
            <a:rPr lang="en-GB" sz="1600" b="1" u="sng" dirty="0" smtClean="0"/>
            <a:t>‘ </a:t>
          </a:r>
          <a:r>
            <a:rPr lang="en-GB" sz="1600" b="1" u="sng" dirty="0" err="1" smtClean="0"/>
            <a:t>Tābi‘īn</a:t>
          </a:r>
          <a:endParaRPr lang="en-GB" sz="1600" b="1" u="sng" dirty="0" smtClean="0"/>
        </a:p>
      </dgm:t>
    </dgm:pt>
    <dgm:pt modelId="{D5520C8E-2643-497A-8652-337E56CF30FF}" type="parTrans" cxnId="{9561EDE5-4207-47AD-A65C-B5906413D85E}">
      <dgm:prSet/>
      <dgm:spPr/>
      <dgm:t>
        <a:bodyPr/>
        <a:lstStyle/>
        <a:p>
          <a:endParaRPr lang="en-GB" sz="1600"/>
        </a:p>
      </dgm:t>
    </dgm:pt>
    <dgm:pt modelId="{431D02B8-B253-4603-A95E-BB9D7ED9C087}" type="sibTrans" cxnId="{9561EDE5-4207-47AD-A65C-B5906413D85E}">
      <dgm:prSet/>
      <dgm:spPr/>
      <dgm:t>
        <a:bodyPr/>
        <a:lstStyle/>
        <a:p>
          <a:endParaRPr lang="en-GB" sz="1600"/>
        </a:p>
      </dgm:t>
    </dgm:pt>
    <dgm:pt modelId="{C4EE12B1-420E-4689-8D55-460DBF2F8CE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Tābi‘īn</a:t>
          </a:r>
          <a:endParaRPr lang="en-GB" sz="1600" b="1" u="sng" dirty="0" smtClean="0"/>
        </a:p>
      </dgm:t>
    </dgm:pt>
    <dgm:pt modelId="{E23B89E0-62BC-4796-AA7C-D1EEBCF4B21E}" type="parTrans" cxnId="{A672AFE3-40E9-44C0-84C6-A70102F61A96}">
      <dgm:prSet/>
      <dgm:spPr/>
      <dgm:t>
        <a:bodyPr/>
        <a:lstStyle/>
        <a:p>
          <a:endParaRPr lang="en-GB" sz="1600"/>
        </a:p>
      </dgm:t>
    </dgm:pt>
    <dgm:pt modelId="{61D99740-E04E-4F5D-95E8-157D5AC59288}" type="sibTrans" cxnId="{A672AFE3-40E9-44C0-84C6-A70102F61A96}">
      <dgm:prSet/>
      <dgm:spPr/>
      <dgm:t>
        <a:bodyPr/>
        <a:lstStyle/>
        <a:p>
          <a:endParaRPr lang="en-GB" sz="1600"/>
        </a:p>
      </dgm:t>
    </dgm:pt>
    <dgm:pt modelId="{DD41F33E-C5CA-48C3-8BBF-4926384FB121}" type="pres">
      <dgm:prSet presAssocID="{294B0210-ACE5-4945-AE81-BC809F311D5C}" presName="Name0" presStyleCnt="0">
        <dgm:presLayoutVars>
          <dgm:chMax val="11"/>
          <dgm:chPref val="11"/>
          <dgm:dir/>
          <dgm:resizeHandles/>
        </dgm:presLayoutVars>
      </dgm:prSet>
      <dgm:spPr/>
      <dgm:t>
        <a:bodyPr/>
        <a:lstStyle/>
        <a:p>
          <a:endParaRPr lang="en-GB"/>
        </a:p>
      </dgm:t>
    </dgm:pt>
    <dgm:pt modelId="{98A9E6D8-1D7F-48ED-B094-D8B9AEFEF4BD}" type="pres">
      <dgm:prSet presAssocID="{29217A1C-511E-4A61-B81C-2C1D04B90EC0}" presName="Accent6" presStyleCnt="0"/>
      <dgm:spPr/>
    </dgm:pt>
    <dgm:pt modelId="{946987AB-BDCF-46BB-BB5C-4AE7A491AAF5}" type="pres">
      <dgm:prSet presAssocID="{29217A1C-511E-4A61-B81C-2C1D04B90EC0}" presName="Accent" presStyleLbl="node1" presStyleIdx="0" presStyleCnt="6"/>
      <dgm:spPr/>
    </dgm:pt>
    <dgm:pt modelId="{C8FBEEDE-075B-4562-A1CD-4C7992E993DD}" type="pres">
      <dgm:prSet presAssocID="{29217A1C-511E-4A61-B81C-2C1D04B90EC0}" presName="ParentBackground6" presStyleCnt="0"/>
      <dgm:spPr/>
    </dgm:pt>
    <dgm:pt modelId="{FD87E1CA-DC85-45B2-8D90-F59C0BD90FE9}" type="pres">
      <dgm:prSet presAssocID="{29217A1C-511E-4A61-B81C-2C1D04B90EC0}" presName="ParentBackground" presStyleLbl="fgAcc1" presStyleIdx="0" presStyleCnt="6"/>
      <dgm:spPr/>
      <dgm:t>
        <a:bodyPr/>
        <a:lstStyle/>
        <a:p>
          <a:endParaRPr lang="en-GB"/>
        </a:p>
      </dgm:t>
    </dgm:pt>
    <dgm:pt modelId="{B316F583-53FC-476B-9243-5AA69435F2FB}" type="pres">
      <dgm:prSet presAssocID="{29217A1C-511E-4A61-B81C-2C1D04B90EC0}" presName="Parent6" presStyleLbl="revTx" presStyleIdx="0" presStyleCnt="0">
        <dgm:presLayoutVars>
          <dgm:chMax val="1"/>
          <dgm:chPref val="1"/>
          <dgm:bulletEnabled val="1"/>
        </dgm:presLayoutVars>
      </dgm:prSet>
      <dgm:spPr/>
      <dgm:t>
        <a:bodyPr/>
        <a:lstStyle/>
        <a:p>
          <a:endParaRPr lang="en-GB"/>
        </a:p>
      </dgm:t>
    </dgm:pt>
    <dgm:pt modelId="{2CE3B118-03CA-48E4-99D0-C154138B1CE1}" type="pres">
      <dgm:prSet presAssocID="{EBD9E450-41ED-4E1F-8D1B-69EF8CB60BB1}" presName="Accent5" presStyleCnt="0"/>
      <dgm:spPr/>
    </dgm:pt>
    <dgm:pt modelId="{01481D02-8D6D-47F0-B959-18185D82B397}" type="pres">
      <dgm:prSet presAssocID="{EBD9E450-41ED-4E1F-8D1B-69EF8CB60BB1}" presName="Accent" presStyleLbl="node1" presStyleIdx="1" presStyleCnt="6"/>
      <dgm:spPr/>
    </dgm:pt>
    <dgm:pt modelId="{DF63F2FB-CCA6-4A13-A03B-9F2DBEBC6846}" type="pres">
      <dgm:prSet presAssocID="{EBD9E450-41ED-4E1F-8D1B-69EF8CB60BB1}" presName="ParentBackground5" presStyleCnt="0"/>
      <dgm:spPr/>
    </dgm:pt>
    <dgm:pt modelId="{F6F129CA-0CFF-4490-BA60-AB1A0624A490}" type="pres">
      <dgm:prSet presAssocID="{EBD9E450-41ED-4E1F-8D1B-69EF8CB60BB1}" presName="ParentBackground" presStyleLbl="fgAcc1" presStyleIdx="1" presStyleCnt="6"/>
      <dgm:spPr/>
      <dgm:t>
        <a:bodyPr/>
        <a:lstStyle/>
        <a:p>
          <a:endParaRPr lang="en-GB"/>
        </a:p>
      </dgm:t>
    </dgm:pt>
    <dgm:pt modelId="{8D699DB6-31B1-49AE-97C2-2C9E45AE4F7C}" type="pres">
      <dgm:prSet presAssocID="{EBD9E450-41ED-4E1F-8D1B-69EF8CB60BB1}" presName="Parent5" presStyleLbl="revTx" presStyleIdx="0" presStyleCnt="0">
        <dgm:presLayoutVars>
          <dgm:chMax val="1"/>
          <dgm:chPref val="1"/>
          <dgm:bulletEnabled val="1"/>
        </dgm:presLayoutVars>
      </dgm:prSet>
      <dgm:spPr/>
      <dgm:t>
        <a:bodyPr/>
        <a:lstStyle/>
        <a:p>
          <a:endParaRPr lang="en-GB"/>
        </a:p>
      </dgm:t>
    </dgm:pt>
    <dgm:pt modelId="{403C761A-F2BB-4DF8-8F31-8A6B7253DB7E}" type="pres">
      <dgm:prSet presAssocID="{4E8EEA6A-63FB-4323-9870-48F4F7980314}" presName="Accent4" presStyleCnt="0"/>
      <dgm:spPr/>
    </dgm:pt>
    <dgm:pt modelId="{AC510644-B5D8-4E74-B48B-A492725F1495}" type="pres">
      <dgm:prSet presAssocID="{4E8EEA6A-63FB-4323-9870-48F4F7980314}" presName="Accent" presStyleLbl="node1" presStyleIdx="2" presStyleCnt="6"/>
      <dgm:spPr/>
    </dgm:pt>
    <dgm:pt modelId="{22C4C946-5859-464F-AF9A-89199095032A}" type="pres">
      <dgm:prSet presAssocID="{4E8EEA6A-63FB-4323-9870-48F4F7980314}" presName="ParentBackground4" presStyleCnt="0"/>
      <dgm:spPr/>
    </dgm:pt>
    <dgm:pt modelId="{8F1BC147-9404-467F-8CD5-0E06B95A0033}" type="pres">
      <dgm:prSet presAssocID="{4E8EEA6A-63FB-4323-9870-48F4F7980314}" presName="ParentBackground" presStyleLbl="fgAcc1" presStyleIdx="2" presStyleCnt="6"/>
      <dgm:spPr/>
      <dgm:t>
        <a:bodyPr/>
        <a:lstStyle/>
        <a:p>
          <a:endParaRPr lang="en-GB"/>
        </a:p>
      </dgm:t>
    </dgm:pt>
    <dgm:pt modelId="{364652D8-4A1A-4DAD-AB03-93EB4CF2E50C}" type="pres">
      <dgm:prSet presAssocID="{4E8EEA6A-63FB-4323-9870-48F4F7980314}" presName="Parent4" presStyleLbl="revTx" presStyleIdx="0" presStyleCnt="0">
        <dgm:presLayoutVars>
          <dgm:chMax val="1"/>
          <dgm:chPref val="1"/>
          <dgm:bulletEnabled val="1"/>
        </dgm:presLayoutVars>
      </dgm:prSet>
      <dgm:spPr/>
      <dgm:t>
        <a:bodyPr/>
        <a:lstStyle/>
        <a:p>
          <a:endParaRPr lang="en-GB"/>
        </a:p>
      </dgm:t>
    </dgm:pt>
    <dgm:pt modelId="{2D434A27-D3E7-4BE4-8C9D-108D45983764}" type="pres">
      <dgm:prSet presAssocID="{C4EE12B1-420E-4689-8D55-460DBF2F8CEB}" presName="Accent3" presStyleCnt="0"/>
      <dgm:spPr/>
    </dgm:pt>
    <dgm:pt modelId="{4B0985C5-F521-4AB0-83C6-D0D2948C8DF6}" type="pres">
      <dgm:prSet presAssocID="{C4EE12B1-420E-4689-8D55-460DBF2F8CEB}" presName="Accent" presStyleLbl="node1" presStyleIdx="3" presStyleCnt="6"/>
      <dgm:spPr/>
    </dgm:pt>
    <dgm:pt modelId="{A2C11BEA-B3F2-438A-85D7-B1C992208018}" type="pres">
      <dgm:prSet presAssocID="{C4EE12B1-420E-4689-8D55-460DBF2F8CEB}" presName="ParentBackground3" presStyleCnt="0"/>
      <dgm:spPr/>
    </dgm:pt>
    <dgm:pt modelId="{BE4E4110-5FC3-41C9-87BE-2483A2A8B8B7}" type="pres">
      <dgm:prSet presAssocID="{C4EE12B1-420E-4689-8D55-460DBF2F8CEB}" presName="ParentBackground" presStyleLbl="fgAcc1" presStyleIdx="3" presStyleCnt="6"/>
      <dgm:spPr/>
      <dgm:t>
        <a:bodyPr/>
        <a:lstStyle/>
        <a:p>
          <a:endParaRPr lang="en-GB"/>
        </a:p>
      </dgm:t>
    </dgm:pt>
    <dgm:pt modelId="{7486CD71-2AF7-4F7F-A3B6-38F0F9DD58C5}" type="pres">
      <dgm:prSet presAssocID="{C4EE12B1-420E-4689-8D55-460DBF2F8CEB}" presName="Parent3" presStyleLbl="revTx" presStyleIdx="0" presStyleCnt="0">
        <dgm:presLayoutVars>
          <dgm:chMax val="1"/>
          <dgm:chPref val="1"/>
          <dgm:bulletEnabled val="1"/>
        </dgm:presLayoutVars>
      </dgm:prSet>
      <dgm:spPr/>
      <dgm:t>
        <a:bodyPr/>
        <a:lstStyle/>
        <a:p>
          <a:endParaRPr lang="en-GB"/>
        </a:p>
      </dgm:t>
    </dgm:pt>
    <dgm:pt modelId="{D7DD52ED-BB16-4A25-BD89-48C17A610AD0}" type="pres">
      <dgm:prSet presAssocID="{0B2B119D-3966-42CA-A4A0-B427202CEE69}" presName="Accent2" presStyleCnt="0"/>
      <dgm:spPr/>
    </dgm:pt>
    <dgm:pt modelId="{DDC824AD-0A39-4DFB-9FB2-A10B9186AAF7}" type="pres">
      <dgm:prSet presAssocID="{0B2B119D-3966-42CA-A4A0-B427202CEE69}" presName="Accent" presStyleLbl="node1" presStyleIdx="4" presStyleCnt="6"/>
      <dgm:spPr/>
    </dgm:pt>
    <dgm:pt modelId="{2F6EE01B-227B-4947-AB5D-A46049C559E7}" type="pres">
      <dgm:prSet presAssocID="{0B2B119D-3966-42CA-A4A0-B427202CEE69}" presName="ParentBackground2" presStyleCnt="0"/>
      <dgm:spPr/>
    </dgm:pt>
    <dgm:pt modelId="{43650825-978A-41BB-AB21-105C1464010E}" type="pres">
      <dgm:prSet presAssocID="{0B2B119D-3966-42CA-A4A0-B427202CEE69}" presName="ParentBackground" presStyleLbl="fgAcc1" presStyleIdx="4" presStyleCnt="6"/>
      <dgm:spPr/>
      <dgm:t>
        <a:bodyPr/>
        <a:lstStyle/>
        <a:p>
          <a:endParaRPr lang="en-GB"/>
        </a:p>
      </dgm:t>
    </dgm:pt>
    <dgm:pt modelId="{6543EF18-ED83-4735-AF18-B177DC3AB496}" type="pres">
      <dgm:prSet presAssocID="{0B2B119D-3966-42CA-A4A0-B427202CEE69}" presName="Parent2" presStyleLbl="revTx" presStyleIdx="0" presStyleCnt="0">
        <dgm:presLayoutVars>
          <dgm:chMax val="1"/>
          <dgm:chPref val="1"/>
          <dgm:bulletEnabled val="1"/>
        </dgm:presLayoutVars>
      </dgm:prSet>
      <dgm:spPr/>
      <dgm:t>
        <a:bodyPr/>
        <a:lstStyle/>
        <a:p>
          <a:endParaRPr lang="en-GB"/>
        </a:p>
      </dgm:t>
    </dgm:pt>
    <dgm:pt modelId="{F2FFE4B4-E043-4EBA-A690-9A441758196D}" type="pres">
      <dgm:prSet presAssocID="{249237C1-4A01-4BF7-AE01-5B920F1B8D27}" presName="Accent1" presStyleCnt="0"/>
      <dgm:spPr/>
    </dgm:pt>
    <dgm:pt modelId="{8DC91E15-67FA-496A-B2FA-D7849AC20196}" type="pres">
      <dgm:prSet presAssocID="{249237C1-4A01-4BF7-AE01-5B920F1B8D27}" presName="Accent" presStyleLbl="node1" presStyleIdx="5" presStyleCnt="6"/>
      <dgm:spPr/>
    </dgm:pt>
    <dgm:pt modelId="{979CE94A-7A4C-45EB-9CA7-C0443C163D45}" type="pres">
      <dgm:prSet presAssocID="{249237C1-4A01-4BF7-AE01-5B920F1B8D27}" presName="ParentBackground1" presStyleCnt="0"/>
      <dgm:spPr/>
    </dgm:pt>
    <dgm:pt modelId="{34226753-4D19-424A-86CC-20D48BF3E08B}" type="pres">
      <dgm:prSet presAssocID="{249237C1-4A01-4BF7-AE01-5B920F1B8D27}" presName="ParentBackground" presStyleLbl="fgAcc1" presStyleIdx="5" presStyleCnt="6"/>
      <dgm:spPr/>
      <dgm:t>
        <a:bodyPr/>
        <a:lstStyle/>
        <a:p>
          <a:endParaRPr lang="en-GB"/>
        </a:p>
      </dgm:t>
    </dgm:pt>
    <dgm:pt modelId="{C104B7DD-1F67-41BB-8245-245C7D7C2807}" type="pres">
      <dgm:prSet presAssocID="{249237C1-4A01-4BF7-AE01-5B920F1B8D27}" presName="Parent1" presStyleLbl="revTx" presStyleIdx="0" presStyleCnt="0">
        <dgm:presLayoutVars>
          <dgm:chMax val="1"/>
          <dgm:chPref val="1"/>
          <dgm:bulletEnabled val="1"/>
        </dgm:presLayoutVars>
      </dgm:prSet>
      <dgm:spPr/>
      <dgm:t>
        <a:bodyPr/>
        <a:lstStyle/>
        <a:p>
          <a:endParaRPr lang="en-GB"/>
        </a:p>
      </dgm:t>
    </dgm:pt>
  </dgm:ptLst>
  <dgm:cxnLst>
    <dgm:cxn modelId="{382ADC15-15C4-47DF-ABDF-141A3F426F17}" type="presOf" srcId="{0B2B119D-3966-42CA-A4A0-B427202CEE69}" destId="{6543EF18-ED83-4735-AF18-B177DC3AB496}" srcOrd="1" destOrd="0" presId="urn:microsoft.com/office/officeart/2011/layout/CircleProcess"/>
    <dgm:cxn modelId="{260F1414-404F-41EC-9E02-BC633B8AD726}" type="presOf" srcId="{29217A1C-511E-4A61-B81C-2C1D04B90EC0}" destId="{FD87E1CA-DC85-45B2-8D90-F59C0BD90FE9}" srcOrd="0" destOrd="0" presId="urn:microsoft.com/office/officeart/2011/layout/CircleProcess"/>
    <dgm:cxn modelId="{EA0D22CF-B6EC-4D9D-9271-E5F5A2501337}" type="presOf" srcId="{EBD9E450-41ED-4E1F-8D1B-69EF8CB60BB1}" destId="{8D699DB6-31B1-49AE-97C2-2C9E45AE4F7C}" srcOrd="1" destOrd="0" presId="urn:microsoft.com/office/officeart/2011/layout/CircleProcess"/>
    <dgm:cxn modelId="{DE1AF682-0158-4DA1-AB02-D67A6E90DF91}" srcId="{294B0210-ACE5-4945-AE81-BC809F311D5C}" destId="{249237C1-4A01-4BF7-AE01-5B920F1B8D27}" srcOrd="0" destOrd="0" parTransId="{8F6A7926-0DC3-42CD-A44F-5103A5EE5DB6}" sibTransId="{37826FDB-779A-4044-BE7D-B5C77962EDCE}"/>
    <dgm:cxn modelId="{2A91C6D0-CFD7-444D-9519-25FB181E8AB3}" type="presOf" srcId="{EBD9E450-41ED-4E1F-8D1B-69EF8CB60BB1}" destId="{F6F129CA-0CFF-4490-BA60-AB1A0624A490}" srcOrd="0" destOrd="0" presId="urn:microsoft.com/office/officeart/2011/layout/CircleProcess"/>
    <dgm:cxn modelId="{A0359979-398F-4A1B-A311-E6DAE7D7E8E8}" type="presOf" srcId="{4E8EEA6A-63FB-4323-9870-48F4F7980314}" destId="{364652D8-4A1A-4DAD-AB03-93EB4CF2E50C}" srcOrd="1" destOrd="0" presId="urn:microsoft.com/office/officeart/2011/layout/CircleProcess"/>
    <dgm:cxn modelId="{279FF9D2-9983-417B-9DCD-52BB5EBCEA6E}" srcId="{294B0210-ACE5-4945-AE81-BC809F311D5C}" destId="{29217A1C-511E-4A61-B81C-2C1D04B90EC0}" srcOrd="5" destOrd="0" parTransId="{5106B4B6-E2D5-4FC5-B9F5-21F6C20C9734}" sibTransId="{3190F085-6E4A-4D12-98B2-57371515C08A}"/>
    <dgm:cxn modelId="{9F00880C-A0F0-4D69-80D1-1F996DEBA962}" type="presOf" srcId="{249237C1-4A01-4BF7-AE01-5B920F1B8D27}" destId="{34226753-4D19-424A-86CC-20D48BF3E08B}" srcOrd="0" destOrd="0" presId="urn:microsoft.com/office/officeart/2011/layout/CircleProcess"/>
    <dgm:cxn modelId="{9561EDE5-4207-47AD-A65C-B5906413D85E}" srcId="{294B0210-ACE5-4945-AE81-BC809F311D5C}" destId="{0B2B119D-3966-42CA-A4A0-B427202CEE69}" srcOrd="1" destOrd="0" parTransId="{D5520C8E-2643-497A-8652-337E56CF30FF}" sibTransId="{431D02B8-B253-4603-A95E-BB9D7ED9C087}"/>
    <dgm:cxn modelId="{0043B3EE-554A-4688-BA98-A914C8815077}" type="presOf" srcId="{249237C1-4A01-4BF7-AE01-5B920F1B8D27}" destId="{C104B7DD-1F67-41BB-8245-245C7D7C2807}" srcOrd="1" destOrd="0" presId="urn:microsoft.com/office/officeart/2011/layout/CircleProcess"/>
    <dgm:cxn modelId="{F1F7187D-22D9-4DD3-AE8A-189110854C93}" type="presOf" srcId="{C4EE12B1-420E-4689-8D55-460DBF2F8CEB}" destId="{BE4E4110-5FC3-41C9-87BE-2483A2A8B8B7}" srcOrd="0" destOrd="0" presId="urn:microsoft.com/office/officeart/2011/layout/CircleProcess"/>
    <dgm:cxn modelId="{A672AFE3-40E9-44C0-84C6-A70102F61A96}" srcId="{294B0210-ACE5-4945-AE81-BC809F311D5C}" destId="{C4EE12B1-420E-4689-8D55-460DBF2F8CEB}" srcOrd="2" destOrd="0" parTransId="{E23B89E0-62BC-4796-AA7C-D1EEBCF4B21E}" sibTransId="{61D99740-E04E-4F5D-95E8-157D5AC59288}"/>
    <dgm:cxn modelId="{43C52364-413E-4A00-979E-A82D461AE2EC}" type="presOf" srcId="{C4EE12B1-420E-4689-8D55-460DBF2F8CEB}" destId="{7486CD71-2AF7-4F7F-A3B6-38F0F9DD58C5}" srcOrd="1" destOrd="0" presId="urn:microsoft.com/office/officeart/2011/layout/CircleProcess"/>
    <dgm:cxn modelId="{4359CD53-22CF-4CB9-9549-3FF937FF2707}" type="presOf" srcId="{29217A1C-511E-4A61-B81C-2C1D04B90EC0}" destId="{B316F583-53FC-476B-9243-5AA69435F2FB}" srcOrd="1" destOrd="0" presId="urn:microsoft.com/office/officeart/2011/layout/CircleProcess"/>
    <dgm:cxn modelId="{5DBB544D-960A-4A14-8183-B1087C087FBF}" srcId="{294B0210-ACE5-4945-AE81-BC809F311D5C}" destId="{4E8EEA6A-63FB-4323-9870-48F4F7980314}" srcOrd="3" destOrd="0" parTransId="{72ED178D-2279-43BB-8E3D-615FD599A8B3}" sibTransId="{B832C2AD-1004-44ED-B5D4-ACB0CB8EDFA5}"/>
    <dgm:cxn modelId="{52A53EA6-3E14-4143-B3DC-2E9BAF2A7364}" type="presOf" srcId="{294B0210-ACE5-4945-AE81-BC809F311D5C}" destId="{DD41F33E-C5CA-48C3-8BBF-4926384FB121}" srcOrd="0" destOrd="0" presId="urn:microsoft.com/office/officeart/2011/layout/CircleProcess"/>
    <dgm:cxn modelId="{FD119BB7-0362-4BA5-ADA3-7B8095CE4DBE}" type="presOf" srcId="{4E8EEA6A-63FB-4323-9870-48F4F7980314}" destId="{8F1BC147-9404-467F-8CD5-0E06B95A0033}" srcOrd="0" destOrd="0" presId="urn:microsoft.com/office/officeart/2011/layout/CircleProcess"/>
    <dgm:cxn modelId="{85DF73E4-CB7F-474B-8455-987617D05D40}" type="presOf" srcId="{0B2B119D-3966-42CA-A4A0-B427202CEE69}" destId="{43650825-978A-41BB-AB21-105C1464010E}" srcOrd="0" destOrd="0" presId="urn:microsoft.com/office/officeart/2011/layout/CircleProcess"/>
    <dgm:cxn modelId="{3549212A-FB07-4EA7-A5E1-B85B2197DB1D}" srcId="{294B0210-ACE5-4945-AE81-BC809F311D5C}" destId="{EBD9E450-41ED-4E1F-8D1B-69EF8CB60BB1}" srcOrd="4" destOrd="0" parTransId="{F8751E9B-BF7B-401E-A718-57D9E36EB889}" sibTransId="{73576A02-6FF1-45BD-8DE1-06D247098420}"/>
    <dgm:cxn modelId="{11A51B9D-CFC9-4B7F-AAF6-35914C32FD2B}" type="presParOf" srcId="{DD41F33E-C5CA-48C3-8BBF-4926384FB121}" destId="{98A9E6D8-1D7F-48ED-B094-D8B9AEFEF4BD}" srcOrd="0" destOrd="0" presId="urn:microsoft.com/office/officeart/2011/layout/CircleProcess"/>
    <dgm:cxn modelId="{235420F7-DBB6-42FF-B640-44F882DE3BB8}" type="presParOf" srcId="{98A9E6D8-1D7F-48ED-B094-D8B9AEFEF4BD}" destId="{946987AB-BDCF-46BB-BB5C-4AE7A491AAF5}" srcOrd="0" destOrd="0" presId="urn:microsoft.com/office/officeart/2011/layout/CircleProcess"/>
    <dgm:cxn modelId="{142B2AE9-4700-4CE4-9D0C-DABA422827AC}" type="presParOf" srcId="{DD41F33E-C5CA-48C3-8BBF-4926384FB121}" destId="{C8FBEEDE-075B-4562-A1CD-4C7992E993DD}" srcOrd="1" destOrd="0" presId="urn:microsoft.com/office/officeart/2011/layout/CircleProcess"/>
    <dgm:cxn modelId="{2355FA62-E018-4492-8342-22B90F8A06A5}" type="presParOf" srcId="{C8FBEEDE-075B-4562-A1CD-4C7992E993DD}" destId="{FD87E1CA-DC85-45B2-8D90-F59C0BD90FE9}" srcOrd="0" destOrd="0" presId="urn:microsoft.com/office/officeart/2011/layout/CircleProcess"/>
    <dgm:cxn modelId="{437684BE-8C06-425A-A3D0-0131AC886D6E}" type="presParOf" srcId="{DD41F33E-C5CA-48C3-8BBF-4926384FB121}" destId="{B316F583-53FC-476B-9243-5AA69435F2FB}" srcOrd="2" destOrd="0" presId="urn:microsoft.com/office/officeart/2011/layout/CircleProcess"/>
    <dgm:cxn modelId="{B0887F0B-8750-4D0C-B450-CC526F768673}" type="presParOf" srcId="{DD41F33E-C5CA-48C3-8BBF-4926384FB121}" destId="{2CE3B118-03CA-48E4-99D0-C154138B1CE1}" srcOrd="3" destOrd="0" presId="urn:microsoft.com/office/officeart/2011/layout/CircleProcess"/>
    <dgm:cxn modelId="{94743E22-42BD-4B3B-BC84-E03009F6DE59}" type="presParOf" srcId="{2CE3B118-03CA-48E4-99D0-C154138B1CE1}" destId="{01481D02-8D6D-47F0-B959-18185D82B397}" srcOrd="0" destOrd="0" presId="urn:microsoft.com/office/officeart/2011/layout/CircleProcess"/>
    <dgm:cxn modelId="{62DB19A6-1A32-4586-AB6F-5328E938C8C7}" type="presParOf" srcId="{DD41F33E-C5CA-48C3-8BBF-4926384FB121}" destId="{DF63F2FB-CCA6-4A13-A03B-9F2DBEBC6846}" srcOrd="4" destOrd="0" presId="urn:microsoft.com/office/officeart/2011/layout/CircleProcess"/>
    <dgm:cxn modelId="{1FBD935A-7D7F-4DC9-BE5C-C31F71D01FDE}" type="presParOf" srcId="{DF63F2FB-CCA6-4A13-A03B-9F2DBEBC6846}" destId="{F6F129CA-0CFF-4490-BA60-AB1A0624A490}" srcOrd="0" destOrd="0" presId="urn:microsoft.com/office/officeart/2011/layout/CircleProcess"/>
    <dgm:cxn modelId="{BC8702C4-A10F-47EB-BA65-7CED10199AC9}" type="presParOf" srcId="{DD41F33E-C5CA-48C3-8BBF-4926384FB121}" destId="{8D699DB6-31B1-49AE-97C2-2C9E45AE4F7C}" srcOrd="5" destOrd="0" presId="urn:microsoft.com/office/officeart/2011/layout/CircleProcess"/>
    <dgm:cxn modelId="{773E3B39-66F8-433C-AD98-7986702F217A}" type="presParOf" srcId="{DD41F33E-C5CA-48C3-8BBF-4926384FB121}" destId="{403C761A-F2BB-4DF8-8F31-8A6B7253DB7E}" srcOrd="6" destOrd="0" presId="urn:microsoft.com/office/officeart/2011/layout/CircleProcess"/>
    <dgm:cxn modelId="{ACE3810B-EDE7-447C-9631-FAC0FB58DD7D}" type="presParOf" srcId="{403C761A-F2BB-4DF8-8F31-8A6B7253DB7E}" destId="{AC510644-B5D8-4E74-B48B-A492725F1495}" srcOrd="0" destOrd="0" presId="urn:microsoft.com/office/officeart/2011/layout/CircleProcess"/>
    <dgm:cxn modelId="{A9726D6E-E378-40B0-9F1C-54969EBD6BCD}" type="presParOf" srcId="{DD41F33E-C5CA-48C3-8BBF-4926384FB121}" destId="{22C4C946-5859-464F-AF9A-89199095032A}" srcOrd="7" destOrd="0" presId="urn:microsoft.com/office/officeart/2011/layout/CircleProcess"/>
    <dgm:cxn modelId="{6482A303-E4D1-411C-93F0-2DE751DB2892}" type="presParOf" srcId="{22C4C946-5859-464F-AF9A-89199095032A}" destId="{8F1BC147-9404-467F-8CD5-0E06B95A0033}" srcOrd="0" destOrd="0" presId="urn:microsoft.com/office/officeart/2011/layout/CircleProcess"/>
    <dgm:cxn modelId="{F083ED2A-90A0-455A-B19E-9CB4436DA58D}" type="presParOf" srcId="{DD41F33E-C5CA-48C3-8BBF-4926384FB121}" destId="{364652D8-4A1A-4DAD-AB03-93EB4CF2E50C}" srcOrd="8" destOrd="0" presId="urn:microsoft.com/office/officeart/2011/layout/CircleProcess"/>
    <dgm:cxn modelId="{8D6ED98F-E4F3-4A2C-80C2-29E3FC92F29F}" type="presParOf" srcId="{DD41F33E-C5CA-48C3-8BBF-4926384FB121}" destId="{2D434A27-D3E7-4BE4-8C9D-108D45983764}" srcOrd="9" destOrd="0" presId="urn:microsoft.com/office/officeart/2011/layout/CircleProcess"/>
    <dgm:cxn modelId="{2172EECB-2B25-43E8-AAA4-CC8256CD4DD1}" type="presParOf" srcId="{2D434A27-D3E7-4BE4-8C9D-108D45983764}" destId="{4B0985C5-F521-4AB0-83C6-D0D2948C8DF6}" srcOrd="0" destOrd="0" presId="urn:microsoft.com/office/officeart/2011/layout/CircleProcess"/>
    <dgm:cxn modelId="{D6042FA4-3757-447F-BB4D-185BDF183DE4}" type="presParOf" srcId="{DD41F33E-C5CA-48C3-8BBF-4926384FB121}" destId="{A2C11BEA-B3F2-438A-85D7-B1C992208018}" srcOrd="10" destOrd="0" presId="urn:microsoft.com/office/officeart/2011/layout/CircleProcess"/>
    <dgm:cxn modelId="{EB73281F-A2E9-4AAF-B89B-F5ADFFCBB668}" type="presParOf" srcId="{A2C11BEA-B3F2-438A-85D7-B1C992208018}" destId="{BE4E4110-5FC3-41C9-87BE-2483A2A8B8B7}" srcOrd="0" destOrd="0" presId="urn:microsoft.com/office/officeart/2011/layout/CircleProcess"/>
    <dgm:cxn modelId="{E7CFB6A4-8140-4A0E-8675-3EF0B78A695A}" type="presParOf" srcId="{DD41F33E-C5CA-48C3-8BBF-4926384FB121}" destId="{7486CD71-2AF7-4F7F-A3B6-38F0F9DD58C5}" srcOrd="11" destOrd="0" presId="urn:microsoft.com/office/officeart/2011/layout/CircleProcess"/>
    <dgm:cxn modelId="{094E5F2A-2CEB-4B59-AB6F-686AEF68B7DC}" type="presParOf" srcId="{DD41F33E-C5CA-48C3-8BBF-4926384FB121}" destId="{D7DD52ED-BB16-4A25-BD89-48C17A610AD0}" srcOrd="12" destOrd="0" presId="urn:microsoft.com/office/officeart/2011/layout/CircleProcess"/>
    <dgm:cxn modelId="{AF81932C-667C-4006-A71E-87541E959022}" type="presParOf" srcId="{D7DD52ED-BB16-4A25-BD89-48C17A610AD0}" destId="{DDC824AD-0A39-4DFB-9FB2-A10B9186AAF7}" srcOrd="0" destOrd="0" presId="urn:microsoft.com/office/officeart/2011/layout/CircleProcess"/>
    <dgm:cxn modelId="{DEDFDDD8-E5A5-417A-BAEB-2D2596592B39}" type="presParOf" srcId="{DD41F33E-C5CA-48C3-8BBF-4926384FB121}" destId="{2F6EE01B-227B-4947-AB5D-A46049C559E7}" srcOrd="13" destOrd="0" presId="urn:microsoft.com/office/officeart/2011/layout/CircleProcess"/>
    <dgm:cxn modelId="{BAB919E5-FFA1-44FC-AB26-C43C27500140}" type="presParOf" srcId="{2F6EE01B-227B-4947-AB5D-A46049C559E7}" destId="{43650825-978A-41BB-AB21-105C1464010E}" srcOrd="0" destOrd="0" presId="urn:microsoft.com/office/officeart/2011/layout/CircleProcess"/>
    <dgm:cxn modelId="{D5578B72-13B3-410D-B313-DCBB54637A41}" type="presParOf" srcId="{DD41F33E-C5CA-48C3-8BBF-4926384FB121}" destId="{6543EF18-ED83-4735-AF18-B177DC3AB496}" srcOrd="14" destOrd="0" presId="urn:microsoft.com/office/officeart/2011/layout/CircleProcess"/>
    <dgm:cxn modelId="{7DD7819E-2334-4586-B37E-CE642FA82CC3}" type="presParOf" srcId="{DD41F33E-C5CA-48C3-8BBF-4926384FB121}" destId="{F2FFE4B4-E043-4EBA-A690-9A441758196D}" srcOrd="15" destOrd="0" presId="urn:microsoft.com/office/officeart/2011/layout/CircleProcess"/>
    <dgm:cxn modelId="{AC9E2B71-1F26-4EF4-B280-D963592DA000}" type="presParOf" srcId="{F2FFE4B4-E043-4EBA-A690-9A441758196D}" destId="{8DC91E15-67FA-496A-B2FA-D7849AC20196}" srcOrd="0" destOrd="0" presId="urn:microsoft.com/office/officeart/2011/layout/CircleProcess"/>
    <dgm:cxn modelId="{DAE94BDA-C2E5-4CEB-BD45-7EB33519ED58}" type="presParOf" srcId="{DD41F33E-C5CA-48C3-8BBF-4926384FB121}" destId="{979CE94A-7A4C-45EB-9CA7-C0443C163D45}" srcOrd="16" destOrd="0" presId="urn:microsoft.com/office/officeart/2011/layout/CircleProcess"/>
    <dgm:cxn modelId="{336BA934-B56E-4437-94BC-E73C7E9B337F}" type="presParOf" srcId="{979CE94A-7A4C-45EB-9CA7-C0443C163D45}" destId="{34226753-4D19-424A-86CC-20D48BF3E08B}" srcOrd="0" destOrd="0" presId="urn:microsoft.com/office/officeart/2011/layout/CircleProcess"/>
    <dgm:cxn modelId="{31511515-2504-40F0-BD1D-D0F548FEA408}" type="presParOf" srcId="{DD41F33E-C5CA-48C3-8BBF-4926384FB121}" destId="{C104B7DD-1F67-41BB-8245-245C7D7C2807}"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94B0210-ACE5-4945-AE81-BC809F311D5C}"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GB"/>
        </a:p>
      </dgm:t>
    </dgm:pt>
    <dgm:pt modelId="{249237C1-4A01-4BF7-AE01-5B920F1B8D27}">
      <dgm:prSet phldrT="[Text]" custT="1">
        <dgm:style>
          <a:lnRef idx="1">
            <a:schemeClr val="dk1"/>
          </a:lnRef>
          <a:fillRef idx="2">
            <a:schemeClr val="dk1"/>
          </a:fillRef>
          <a:effectRef idx="1">
            <a:schemeClr val="dk1"/>
          </a:effectRef>
          <a:fontRef idx="minor">
            <a:schemeClr val="dk1"/>
          </a:fontRef>
        </dgm:style>
      </dgm:prSet>
      <dgm:spPr/>
      <dgm:t>
        <a:bodyPr/>
        <a:lstStyle/>
        <a:p>
          <a:r>
            <a:rPr lang="en-GB" sz="1600" b="1" u="sng" dirty="0" err="1" smtClean="0"/>
            <a:t>Muhaddithin</a:t>
          </a:r>
          <a:endParaRPr lang="en-GB" sz="1600" b="1" u="sng" dirty="0" smtClean="0"/>
        </a:p>
      </dgm:t>
    </dgm:pt>
    <dgm:pt modelId="{8F6A7926-0DC3-42CD-A44F-5103A5EE5DB6}" type="parTrans" cxnId="{DE1AF682-0158-4DA1-AB02-D67A6E90DF91}">
      <dgm:prSet/>
      <dgm:spPr/>
      <dgm:t>
        <a:bodyPr/>
        <a:lstStyle/>
        <a:p>
          <a:endParaRPr lang="en-GB" sz="1600"/>
        </a:p>
      </dgm:t>
    </dgm:pt>
    <dgm:pt modelId="{37826FDB-779A-4044-BE7D-B5C77962EDCE}" type="sibTrans" cxnId="{DE1AF682-0158-4DA1-AB02-D67A6E90DF91}">
      <dgm:prSet/>
      <dgm:spPr/>
      <dgm:t>
        <a:bodyPr/>
        <a:lstStyle/>
        <a:p>
          <a:endParaRPr lang="en-GB" sz="1600"/>
        </a:p>
      </dgm:t>
    </dgm:pt>
    <dgm:pt modelId="{EBD9E450-41ED-4E1F-8D1B-69EF8CB60BB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600" b="1" u="sng" dirty="0" err="1" smtClean="0">
              <a:solidFill>
                <a:schemeClr val="bg1"/>
              </a:solidFill>
            </a:rPr>
            <a:t>Sahabi</a:t>
          </a:r>
          <a:endParaRPr lang="en-GB" sz="1600" b="1" u="sng" dirty="0" smtClean="0">
            <a:solidFill>
              <a:schemeClr val="bg1"/>
            </a:solidFill>
          </a:endParaRPr>
        </a:p>
      </dgm:t>
    </dgm:pt>
    <dgm:pt modelId="{F8751E9B-BF7B-401E-A718-57D9E36EB889}" type="parTrans" cxnId="{3549212A-FB07-4EA7-A5E1-B85B2197DB1D}">
      <dgm:prSet/>
      <dgm:spPr/>
      <dgm:t>
        <a:bodyPr/>
        <a:lstStyle/>
        <a:p>
          <a:endParaRPr lang="en-GB" sz="1600"/>
        </a:p>
      </dgm:t>
    </dgm:pt>
    <dgm:pt modelId="{73576A02-6FF1-45BD-8DE1-06D247098420}" type="sibTrans" cxnId="{3549212A-FB07-4EA7-A5E1-B85B2197DB1D}">
      <dgm:prSet/>
      <dgm:spPr/>
      <dgm:t>
        <a:bodyPr/>
        <a:lstStyle/>
        <a:p>
          <a:endParaRPr lang="en-GB" sz="1600"/>
        </a:p>
      </dgm:t>
    </dgm:pt>
    <dgm:pt modelId="{29217A1C-511E-4A61-B81C-2C1D04B90EC0}">
      <dgm:prSet phldrT="[Text]" custT="1"/>
      <dgm:spPr>
        <a:blipFill rotWithShape="0">
          <a:blip xmlns:r="http://schemas.openxmlformats.org/officeDocument/2006/relationships" r:embed="rId1"/>
          <a:stretch>
            <a:fillRect/>
          </a:stretch>
        </a:blipFill>
      </dgm:spPr>
      <dgm:t>
        <a:bodyPr/>
        <a:lstStyle/>
        <a:p>
          <a:r>
            <a:rPr lang="en-GB" sz="1600" dirty="0" err="1" smtClean="0">
              <a:solidFill>
                <a:schemeClr val="bg1"/>
              </a:solidFill>
            </a:rPr>
            <a:t>Muttasil</a:t>
          </a:r>
          <a:endParaRPr lang="en-GB" sz="1600" dirty="0">
            <a:solidFill>
              <a:schemeClr val="bg1"/>
            </a:solidFill>
          </a:endParaRPr>
        </a:p>
      </dgm:t>
    </dgm:pt>
    <dgm:pt modelId="{5106B4B6-E2D5-4FC5-B9F5-21F6C20C9734}" type="parTrans" cxnId="{279FF9D2-9983-417B-9DCD-52BB5EBCEA6E}">
      <dgm:prSet/>
      <dgm:spPr/>
      <dgm:t>
        <a:bodyPr/>
        <a:lstStyle/>
        <a:p>
          <a:endParaRPr lang="en-GB" sz="1600"/>
        </a:p>
      </dgm:t>
    </dgm:pt>
    <dgm:pt modelId="{3190F085-6E4A-4D12-98B2-57371515C08A}" type="sibTrans" cxnId="{279FF9D2-9983-417B-9DCD-52BB5EBCEA6E}">
      <dgm:prSet/>
      <dgm:spPr/>
      <dgm:t>
        <a:bodyPr/>
        <a:lstStyle/>
        <a:p>
          <a:endParaRPr lang="en-GB" sz="1600"/>
        </a:p>
      </dgm:t>
    </dgm:pt>
    <dgm:pt modelId="{4E8EEA6A-63FB-4323-9870-48F4F7980314}">
      <dgm:prSet custT="1">
        <dgm:style>
          <a:lnRef idx="1">
            <a:schemeClr val="accent1"/>
          </a:lnRef>
          <a:fillRef idx="2">
            <a:schemeClr val="accent1"/>
          </a:fillRef>
          <a:effectRef idx="1">
            <a:schemeClr val="accent1"/>
          </a:effectRef>
          <a:fontRef idx="minor">
            <a:schemeClr val="dk1"/>
          </a:fontRef>
        </dgm:style>
      </dgm:prSet>
      <dgm:spPr/>
      <dgm:t>
        <a:bodyPr/>
        <a:lstStyle/>
        <a:p>
          <a:r>
            <a:rPr lang="en-GB" sz="1600" b="1" u="sng" dirty="0" err="1" smtClean="0"/>
            <a:t>Tābi‘īn</a:t>
          </a:r>
          <a:endParaRPr lang="en-GB" sz="1600" b="1" u="sng" dirty="0" smtClean="0"/>
        </a:p>
      </dgm:t>
    </dgm:pt>
    <dgm:pt modelId="{72ED178D-2279-43BB-8E3D-615FD599A8B3}" type="parTrans" cxnId="{5DBB544D-960A-4A14-8183-B1087C087FBF}">
      <dgm:prSet/>
      <dgm:spPr/>
      <dgm:t>
        <a:bodyPr/>
        <a:lstStyle/>
        <a:p>
          <a:endParaRPr lang="en-GB" sz="1600"/>
        </a:p>
      </dgm:t>
    </dgm:pt>
    <dgm:pt modelId="{B832C2AD-1004-44ED-B5D4-ACB0CB8EDFA5}" type="sibTrans" cxnId="{5DBB544D-960A-4A14-8183-B1087C087FBF}">
      <dgm:prSet/>
      <dgm:spPr/>
      <dgm:t>
        <a:bodyPr/>
        <a:lstStyle/>
        <a:p>
          <a:endParaRPr lang="en-GB" sz="1600"/>
        </a:p>
      </dgm:t>
    </dgm:pt>
    <dgm:pt modelId="{0B2B119D-3966-42CA-A4A0-B427202CEE6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Taba</a:t>
          </a:r>
          <a:r>
            <a:rPr lang="en-GB" sz="1600" b="1" u="sng" dirty="0" smtClean="0"/>
            <a:t>‘ </a:t>
          </a:r>
          <a:r>
            <a:rPr lang="en-GB" sz="1600" b="1" u="sng" dirty="0" err="1" smtClean="0"/>
            <a:t>Tābi‘īn</a:t>
          </a:r>
          <a:endParaRPr lang="en-GB" sz="1600" b="1" u="sng" dirty="0" smtClean="0"/>
        </a:p>
      </dgm:t>
    </dgm:pt>
    <dgm:pt modelId="{D5520C8E-2643-497A-8652-337E56CF30FF}" type="parTrans" cxnId="{9561EDE5-4207-47AD-A65C-B5906413D85E}">
      <dgm:prSet/>
      <dgm:spPr/>
      <dgm:t>
        <a:bodyPr/>
        <a:lstStyle/>
        <a:p>
          <a:endParaRPr lang="en-GB" sz="1600"/>
        </a:p>
      </dgm:t>
    </dgm:pt>
    <dgm:pt modelId="{431D02B8-B253-4603-A95E-BB9D7ED9C087}" type="sibTrans" cxnId="{9561EDE5-4207-47AD-A65C-B5906413D85E}">
      <dgm:prSet/>
      <dgm:spPr/>
      <dgm:t>
        <a:bodyPr/>
        <a:lstStyle/>
        <a:p>
          <a:endParaRPr lang="en-GB" sz="1600"/>
        </a:p>
      </dgm:t>
    </dgm:pt>
    <dgm:pt modelId="{C4EE12B1-420E-4689-8D55-460DBF2F8CE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Tābi‘īn</a:t>
          </a:r>
          <a:endParaRPr lang="en-GB" sz="1600" b="1" u="sng" dirty="0" smtClean="0"/>
        </a:p>
      </dgm:t>
    </dgm:pt>
    <dgm:pt modelId="{E23B89E0-62BC-4796-AA7C-D1EEBCF4B21E}" type="parTrans" cxnId="{A672AFE3-40E9-44C0-84C6-A70102F61A96}">
      <dgm:prSet/>
      <dgm:spPr/>
      <dgm:t>
        <a:bodyPr/>
        <a:lstStyle/>
        <a:p>
          <a:endParaRPr lang="en-GB" sz="1600"/>
        </a:p>
      </dgm:t>
    </dgm:pt>
    <dgm:pt modelId="{61D99740-E04E-4F5D-95E8-157D5AC59288}" type="sibTrans" cxnId="{A672AFE3-40E9-44C0-84C6-A70102F61A96}">
      <dgm:prSet/>
      <dgm:spPr/>
      <dgm:t>
        <a:bodyPr/>
        <a:lstStyle/>
        <a:p>
          <a:endParaRPr lang="en-GB" sz="1600"/>
        </a:p>
      </dgm:t>
    </dgm:pt>
    <dgm:pt modelId="{DD41F33E-C5CA-48C3-8BBF-4926384FB121}" type="pres">
      <dgm:prSet presAssocID="{294B0210-ACE5-4945-AE81-BC809F311D5C}" presName="Name0" presStyleCnt="0">
        <dgm:presLayoutVars>
          <dgm:chMax val="11"/>
          <dgm:chPref val="11"/>
          <dgm:dir/>
          <dgm:resizeHandles/>
        </dgm:presLayoutVars>
      </dgm:prSet>
      <dgm:spPr/>
      <dgm:t>
        <a:bodyPr/>
        <a:lstStyle/>
        <a:p>
          <a:endParaRPr lang="en-GB"/>
        </a:p>
      </dgm:t>
    </dgm:pt>
    <dgm:pt modelId="{98A9E6D8-1D7F-48ED-B094-D8B9AEFEF4BD}" type="pres">
      <dgm:prSet presAssocID="{29217A1C-511E-4A61-B81C-2C1D04B90EC0}" presName="Accent6" presStyleCnt="0"/>
      <dgm:spPr/>
    </dgm:pt>
    <dgm:pt modelId="{946987AB-BDCF-46BB-BB5C-4AE7A491AAF5}" type="pres">
      <dgm:prSet presAssocID="{29217A1C-511E-4A61-B81C-2C1D04B90EC0}" presName="Accent" presStyleLbl="node1" presStyleIdx="0" presStyleCnt="6"/>
      <dgm:spPr/>
    </dgm:pt>
    <dgm:pt modelId="{C8FBEEDE-075B-4562-A1CD-4C7992E993DD}" type="pres">
      <dgm:prSet presAssocID="{29217A1C-511E-4A61-B81C-2C1D04B90EC0}" presName="ParentBackground6" presStyleCnt="0"/>
      <dgm:spPr/>
    </dgm:pt>
    <dgm:pt modelId="{FD87E1CA-DC85-45B2-8D90-F59C0BD90FE9}" type="pres">
      <dgm:prSet presAssocID="{29217A1C-511E-4A61-B81C-2C1D04B90EC0}" presName="ParentBackground" presStyleLbl="fgAcc1" presStyleIdx="0" presStyleCnt="6"/>
      <dgm:spPr/>
      <dgm:t>
        <a:bodyPr/>
        <a:lstStyle/>
        <a:p>
          <a:endParaRPr lang="en-GB"/>
        </a:p>
      </dgm:t>
    </dgm:pt>
    <dgm:pt modelId="{B316F583-53FC-476B-9243-5AA69435F2FB}" type="pres">
      <dgm:prSet presAssocID="{29217A1C-511E-4A61-B81C-2C1D04B90EC0}" presName="Parent6" presStyleLbl="revTx" presStyleIdx="0" presStyleCnt="0">
        <dgm:presLayoutVars>
          <dgm:chMax val="1"/>
          <dgm:chPref val="1"/>
          <dgm:bulletEnabled val="1"/>
        </dgm:presLayoutVars>
      </dgm:prSet>
      <dgm:spPr/>
      <dgm:t>
        <a:bodyPr/>
        <a:lstStyle/>
        <a:p>
          <a:endParaRPr lang="en-GB"/>
        </a:p>
      </dgm:t>
    </dgm:pt>
    <dgm:pt modelId="{2CE3B118-03CA-48E4-99D0-C154138B1CE1}" type="pres">
      <dgm:prSet presAssocID="{EBD9E450-41ED-4E1F-8D1B-69EF8CB60BB1}" presName="Accent5" presStyleCnt="0"/>
      <dgm:spPr/>
    </dgm:pt>
    <dgm:pt modelId="{01481D02-8D6D-47F0-B959-18185D82B397}" type="pres">
      <dgm:prSet presAssocID="{EBD9E450-41ED-4E1F-8D1B-69EF8CB60BB1}" presName="Accent" presStyleLbl="node1" presStyleIdx="1" presStyleCnt="6"/>
      <dgm:spPr/>
    </dgm:pt>
    <dgm:pt modelId="{DF63F2FB-CCA6-4A13-A03B-9F2DBEBC6846}" type="pres">
      <dgm:prSet presAssocID="{EBD9E450-41ED-4E1F-8D1B-69EF8CB60BB1}" presName="ParentBackground5" presStyleCnt="0"/>
      <dgm:spPr/>
    </dgm:pt>
    <dgm:pt modelId="{F6F129CA-0CFF-4490-BA60-AB1A0624A490}" type="pres">
      <dgm:prSet presAssocID="{EBD9E450-41ED-4E1F-8D1B-69EF8CB60BB1}" presName="ParentBackground" presStyleLbl="fgAcc1" presStyleIdx="1" presStyleCnt="6"/>
      <dgm:spPr/>
      <dgm:t>
        <a:bodyPr/>
        <a:lstStyle/>
        <a:p>
          <a:endParaRPr lang="en-GB"/>
        </a:p>
      </dgm:t>
    </dgm:pt>
    <dgm:pt modelId="{8D699DB6-31B1-49AE-97C2-2C9E45AE4F7C}" type="pres">
      <dgm:prSet presAssocID="{EBD9E450-41ED-4E1F-8D1B-69EF8CB60BB1}" presName="Parent5" presStyleLbl="revTx" presStyleIdx="0" presStyleCnt="0">
        <dgm:presLayoutVars>
          <dgm:chMax val="1"/>
          <dgm:chPref val="1"/>
          <dgm:bulletEnabled val="1"/>
        </dgm:presLayoutVars>
      </dgm:prSet>
      <dgm:spPr/>
      <dgm:t>
        <a:bodyPr/>
        <a:lstStyle/>
        <a:p>
          <a:endParaRPr lang="en-GB"/>
        </a:p>
      </dgm:t>
    </dgm:pt>
    <dgm:pt modelId="{403C761A-F2BB-4DF8-8F31-8A6B7253DB7E}" type="pres">
      <dgm:prSet presAssocID="{4E8EEA6A-63FB-4323-9870-48F4F7980314}" presName="Accent4" presStyleCnt="0"/>
      <dgm:spPr/>
    </dgm:pt>
    <dgm:pt modelId="{AC510644-B5D8-4E74-B48B-A492725F1495}" type="pres">
      <dgm:prSet presAssocID="{4E8EEA6A-63FB-4323-9870-48F4F7980314}" presName="Accent" presStyleLbl="node1" presStyleIdx="2" presStyleCnt="6"/>
      <dgm:spPr/>
    </dgm:pt>
    <dgm:pt modelId="{22C4C946-5859-464F-AF9A-89199095032A}" type="pres">
      <dgm:prSet presAssocID="{4E8EEA6A-63FB-4323-9870-48F4F7980314}" presName="ParentBackground4" presStyleCnt="0"/>
      <dgm:spPr/>
    </dgm:pt>
    <dgm:pt modelId="{8F1BC147-9404-467F-8CD5-0E06B95A0033}" type="pres">
      <dgm:prSet presAssocID="{4E8EEA6A-63FB-4323-9870-48F4F7980314}" presName="ParentBackground" presStyleLbl="fgAcc1" presStyleIdx="2" presStyleCnt="6"/>
      <dgm:spPr/>
      <dgm:t>
        <a:bodyPr/>
        <a:lstStyle/>
        <a:p>
          <a:endParaRPr lang="en-GB"/>
        </a:p>
      </dgm:t>
    </dgm:pt>
    <dgm:pt modelId="{364652D8-4A1A-4DAD-AB03-93EB4CF2E50C}" type="pres">
      <dgm:prSet presAssocID="{4E8EEA6A-63FB-4323-9870-48F4F7980314}" presName="Parent4" presStyleLbl="revTx" presStyleIdx="0" presStyleCnt="0">
        <dgm:presLayoutVars>
          <dgm:chMax val="1"/>
          <dgm:chPref val="1"/>
          <dgm:bulletEnabled val="1"/>
        </dgm:presLayoutVars>
      </dgm:prSet>
      <dgm:spPr/>
      <dgm:t>
        <a:bodyPr/>
        <a:lstStyle/>
        <a:p>
          <a:endParaRPr lang="en-GB"/>
        </a:p>
      </dgm:t>
    </dgm:pt>
    <dgm:pt modelId="{2D434A27-D3E7-4BE4-8C9D-108D45983764}" type="pres">
      <dgm:prSet presAssocID="{C4EE12B1-420E-4689-8D55-460DBF2F8CEB}" presName="Accent3" presStyleCnt="0"/>
      <dgm:spPr/>
    </dgm:pt>
    <dgm:pt modelId="{4B0985C5-F521-4AB0-83C6-D0D2948C8DF6}" type="pres">
      <dgm:prSet presAssocID="{C4EE12B1-420E-4689-8D55-460DBF2F8CEB}" presName="Accent" presStyleLbl="node1" presStyleIdx="3" presStyleCnt="6"/>
      <dgm:spPr/>
    </dgm:pt>
    <dgm:pt modelId="{A2C11BEA-B3F2-438A-85D7-B1C992208018}" type="pres">
      <dgm:prSet presAssocID="{C4EE12B1-420E-4689-8D55-460DBF2F8CEB}" presName="ParentBackground3" presStyleCnt="0"/>
      <dgm:spPr/>
    </dgm:pt>
    <dgm:pt modelId="{BE4E4110-5FC3-41C9-87BE-2483A2A8B8B7}" type="pres">
      <dgm:prSet presAssocID="{C4EE12B1-420E-4689-8D55-460DBF2F8CEB}" presName="ParentBackground" presStyleLbl="fgAcc1" presStyleIdx="3" presStyleCnt="6"/>
      <dgm:spPr/>
      <dgm:t>
        <a:bodyPr/>
        <a:lstStyle/>
        <a:p>
          <a:endParaRPr lang="en-GB"/>
        </a:p>
      </dgm:t>
    </dgm:pt>
    <dgm:pt modelId="{7486CD71-2AF7-4F7F-A3B6-38F0F9DD58C5}" type="pres">
      <dgm:prSet presAssocID="{C4EE12B1-420E-4689-8D55-460DBF2F8CEB}" presName="Parent3" presStyleLbl="revTx" presStyleIdx="0" presStyleCnt="0">
        <dgm:presLayoutVars>
          <dgm:chMax val="1"/>
          <dgm:chPref val="1"/>
          <dgm:bulletEnabled val="1"/>
        </dgm:presLayoutVars>
      </dgm:prSet>
      <dgm:spPr/>
      <dgm:t>
        <a:bodyPr/>
        <a:lstStyle/>
        <a:p>
          <a:endParaRPr lang="en-GB"/>
        </a:p>
      </dgm:t>
    </dgm:pt>
    <dgm:pt modelId="{D7DD52ED-BB16-4A25-BD89-48C17A610AD0}" type="pres">
      <dgm:prSet presAssocID="{0B2B119D-3966-42CA-A4A0-B427202CEE69}" presName="Accent2" presStyleCnt="0"/>
      <dgm:spPr/>
    </dgm:pt>
    <dgm:pt modelId="{DDC824AD-0A39-4DFB-9FB2-A10B9186AAF7}" type="pres">
      <dgm:prSet presAssocID="{0B2B119D-3966-42CA-A4A0-B427202CEE69}" presName="Accent" presStyleLbl="node1" presStyleIdx="4" presStyleCnt="6"/>
      <dgm:spPr/>
    </dgm:pt>
    <dgm:pt modelId="{2F6EE01B-227B-4947-AB5D-A46049C559E7}" type="pres">
      <dgm:prSet presAssocID="{0B2B119D-3966-42CA-A4A0-B427202CEE69}" presName="ParentBackground2" presStyleCnt="0"/>
      <dgm:spPr/>
    </dgm:pt>
    <dgm:pt modelId="{43650825-978A-41BB-AB21-105C1464010E}" type="pres">
      <dgm:prSet presAssocID="{0B2B119D-3966-42CA-A4A0-B427202CEE69}" presName="ParentBackground" presStyleLbl="fgAcc1" presStyleIdx="4" presStyleCnt="6"/>
      <dgm:spPr/>
      <dgm:t>
        <a:bodyPr/>
        <a:lstStyle/>
        <a:p>
          <a:endParaRPr lang="en-GB"/>
        </a:p>
      </dgm:t>
    </dgm:pt>
    <dgm:pt modelId="{6543EF18-ED83-4735-AF18-B177DC3AB496}" type="pres">
      <dgm:prSet presAssocID="{0B2B119D-3966-42CA-A4A0-B427202CEE69}" presName="Parent2" presStyleLbl="revTx" presStyleIdx="0" presStyleCnt="0">
        <dgm:presLayoutVars>
          <dgm:chMax val="1"/>
          <dgm:chPref val="1"/>
          <dgm:bulletEnabled val="1"/>
        </dgm:presLayoutVars>
      </dgm:prSet>
      <dgm:spPr/>
      <dgm:t>
        <a:bodyPr/>
        <a:lstStyle/>
        <a:p>
          <a:endParaRPr lang="en-GB"/>
        </a:p>
      </dgm:t>
    </dgm:pt>
    <dgm:pt modelId="{F2FFE4B4-E043-4EBA-A690-9A441758196D}" type="pres">
      <dgm:prSet presAssocID="{249237C1-4A01-4BF7-AE01-5B920F1B8D27}" presName="Accent1" presStyleCnt="0"/>
      <dgm:spPr/>
    </dgm:pt>
    <dgm:pt modelId="{8DC91E15-67FA-496A-B2FA-D7849AC20196}" type="pres">
      <dgm:prSet presAssocID="{249237C1-4A01-4BF7-AE01-5B920F1B8D27}" presName="Accent" presStyleLbl="node1" presStyleIdx="5" presStyleCnt="6"/>
      <dgm:spPr/>
    </dgm:pt>
    <dgm:pt modelId="{979CE94A-7A4C-45EB-9CA7-C0443C163D45}" type="pres">
      <dgm:prSet presAssocID="{249237C1-4A01-4BF7-AE01-5B920F1B8D27}" presName="ParentBackground1" presStyleCnt="0"/>
      <dgm:spPr/>
    </dgm:pt>
    <dgm:pt modelId="{34226753-4D19-424A-86CC-20D48BF3E08B}" type="pres">
      <dgm:prSet presAssocID="{249237C1-4A01-4BF7-AE01-5B920F1B8D27}" presName="ParentBackground" presStyleLbl="fgAcc1" presStyleIdx="5" presStyleCnt="6"/>
      <dgm:spPr/>
      <dgm:t>
        <a:bodyPr/>
        <a:lstStyle/>
        <a:p>
          <a:endParaRPr lang="en-GB"/>
        </a:p>
      </dgm:t>
    </dgm:pt>
    <dgm:pt modelId="{C104B7DD-1F67-41BB-8245-245C7D7C2807}" type="pres">
      <dgm:prSet presAssocID="{249237C1-4A01-4BF7-AE01-5B920F1B8D27}" presName="Parent1" presStyleLbl="revTx" presStyleIdx="0" presStyleCnt="0">
        <dgm:presLayoutVars>
          <dgm:chMax val="1"/>
          <dgm:chPref val="1"/>
          <dgm:bulletEnabled val="1"/>
        </dgm:presLayoutVars>
      </dgm:prSet>
      <dgm:spPr/>
      <dgm:t>
        <a:bodyPr/>
        <a:lstStyle/>
        <a:p>
          <a:endParaRPr lang="en-GB"/>
        </a:p>
      </dgm:t>
    </dgm:pt>
  </dgm:ptLst>
  <dgm:cxnLst>
    <dgm:cxn modelId="{35165448-AFF5-4A0B-8A91-6171B98FB134}" type="presOf" srcId="{29217A1C-511E-4A61-B81C-2C1D04B90EC0}" destId="{B316F583-53FC-476B-9243-5AA69435F2FB}" srcOrd="1" destOrd="0" presId="urn:microsoft.com/office/officeart/2011/layout/CircleProcess"/>
    <dgm:cxn modelId="{E297D246-C248-41B7-AF35-ABEACE048254}" type="presOf" srcId="{249237C1-4A01-4BF7-AE01-5B920F1B8D27}" destId="{34226753-4D19-424A-86CC-20D48BF3E08B}" srcOrd="0" destOrd="0" presId="urn:microsoft.com/office/officeart/2011/layout/CircleProcess"/>
    <dgm:cxn modelId="{55540F4F-34E7-428A-8C80-7E9845F537F7}" type="presOf" srcId="{0B2B119D-3966-42CA-A4A0-B427202CEE69}" destId="{6543EF18-ED83-4735-AF18-B177DC3AB496}" srcOrd="1" destOrd="0" presId="urn:microsoft.com/office/officeart/2011/layout/CircleProcess"/>
    <dgm:cxn modelId="{DE1AF682-0158-4DA1-AB02-D67A6E90DF91}" srcId="{294B0210-ACE5-4945-AE81-BC809F311D5C}" destId="{249237C1-4A01-4BF7-AE01-5B920F1B8D27}" srcOrd="0" destOrd="0" parTransId="{8F6A7926-0DC3-42CD-A44F-5103A5EE5DB6}" sibTransId="{37826FDB-779A-4044-BE7D-B5C77962EDCE}"/>
    <dgm:cxn modelId="{6E82478B-15A8-4DA6-A09D-877445A38303}" type="presOf" srcId="{C4EE12B1-420E-4689-8D55-460DBF2F8CEB}" destId="{BE4E4110-5FC3-41C9-87BE-2483A2A8B8B7}" srcOrd="0" destOrd="0" presId="urn:microsoft.com/office/officeart/2011/layout/CircleProcess"/>
    <dgm:cxn modelId="{279FF9D2-9983-417B-9DCD-52BB5EBCEA6E}" srcId="{294B0210-ACE5-4945-AE81-BC809F311D5C}" destId="{29217A1C-511E-4A61-B81C-2C1D04B90EC0}" srcOrd="5" destOrd="0" parTransId="{5106B4B6-E2D5-4FC5-B9F5-21F6C20C9734}" sibTransId="{3190F085-6E4A-4D12-98B2-57371515C08A}"/>
    <dgm:cxn modelId="{A2A01073-3620-45A8-B48B-3CCBDB5ECB07}" type="presOf" srcId="{EBD9E450-41ED-4E1F-8D1B-69EF8CB60BB1}" destId="{8D699DB6-31B1-49AE-97C2-2C9E45AE4F7C}" srcOrd="1" destOrd="0" presId="urn:microsoft.com/office/officeart/2011/layout/CircleProcess"/>
    <dgm:cxn modelId="{9561EDE5-4207-47AD-A65C-B5906413D85E}" srcId="{294B0210-ACE5-4945-AE81-BC809F311D5C}" destId="{0B2B119D-3966-42CA-A4A0-B427202CEE69}" srcOrd="1" destOrd="0" parTransId="{D5520C8E-2643-497A-8652-337E56CF30FF}" sibTransId="{431D02B8-B253-4603-A95E-BB9D7ED9C087}"/>
    <dgm:cxn modelId="{172D0230-F959-4A25-ABF1-F1F45C2DFF2F}" type="presOf" srcId="{0B2B119D-3966-42CA-A4A0-B427202CEE69}" destId="{43650825-978A-41BB-AB21-105C1464010E}" srcOrd="0" destOrd="0" presId="urn:microsoft.com/office/officeart/2011/layout/CircleProcess"/>
    <dgm:cxn modelId="{17638669-6FD5-4BC9-8C9C-9472AB0E4483}" type="presOf" srcId="{4E8EEA6A-63FB-4323-9870-48F4F7980314}" destId="{8F1BC147-9404-467F-8CD5-0E06B95A0033}" srcOrd="0" destOrd="0" presId="urn:microsoft.com/office/officeart/2011/layout/CircleProcess"/>
    <dgm:cxn modelId="{A672AFE3-40E9-44C0-84C6-A70102F61A96}" srcId="{294B0210-ACE5-4945-AE81-BC809F311D5C}" destId="{C4EE12B1-420E-4689-8D55-460DBF2F8CEB}" srcOrd="2" destOrd="0" parTransId="{E23B89E0-62BC-4796-AA7C-D1EEBCF4B21E}" sibTransId="{61D99740-E04E-4F5D-95E8-157D5AC59288}"/>
    <dgm:cxn modelId="{5580C25A-6C31-436C-B238-BDF281E58AAB}" type="presOf" srcId="{249237C1-4A01-4BF7-AE01-5B920F1B8D27}" destId="{C104B7DD-1F67-41BB-8245-245C7D7C2807}" srcOrd="1" destOrd="0" presId="urn:microsoft.com/office/officeart/2011/layout/CircleProcess"/>
    <dgm:cxn modelId="{9C9E1AC8-0DA1-49A3-B1F1-7B68DE9C529D}" type="presOf" srcId="{29217A1C-511E-4A61-B81C-2C1D04B90EC0}" destId="{FD87E1CA-DC85-45B2-8D90-F59C0BD90FE9}" srcOrd="0" destOrd="0" presId="urn:microsoft.com/office/officeart/2011/layout/CircleProcess"/>
    <dgm:cxn modelId="{B2C47DA7-E5A9-4866-B82F-380FB924C64B}" type="presOf" srcId="{294B0210-ACE5-4945-AE81-BC809F311D5C}" destId="{DD41F33E-C5CA-48C3-8BBF-4926384FB121}" srcOrd="0" destOrd="0" presId="urn:microsoft.com/office/officeart/2011/layout/CircleProcess"/>
    <dgm:cxn modelId="{FA57A542-FDF3-4C33-9F5A-B3FF226754C7}" type="presOf" srcId="{C4EE12B1-420E-4689-8D55-460DBF2F8CEB}" destId="{7486CD71-2AF7-4F7F-A3B6-38F0F9DD58C5}" srcOrd="1" destOrd="0" presId="urn:microsoft.com/office/officeart/2011/layout/CircleProcess"/>
    <dgm:cxn modelId="{98845837-E440-450D-B4FE-A8C37E6C44C2}" type="presOf" srcId="{4E8EEA6A-63FB-4323-9870-48F4F7980314}" destId="{364652D8-4A1A-4DAD-AB03-93EB4CF2E50C}" srcOrd="1" destOrd="0" presId="urn:microsoft.com/office/officeart/2011/layout/CircleProcess"/>
    <dgm:cxn modelId="{5DBB544D-960A-4A14-8183-B1087C087FBF}" srcId="{294B0210-ACE5-4945-AE81-BC809F311D5C}" destId="{4E8EEA6A-63FB-4323-9870-48F4F7980314}" srcOrd="3" destOrd="0" parTransId="{72ED178D-2279-43BB-8E3D-615FD599A8B3}" sibTransId="{B832C2AD-1004-44ED-B5D4-ACB0CB8EDFA5}"/>
    <dgm:cxn modelId="{3549212A-FB07-4EA7-A5E1-B85B2197DB1D}" srcId="{294B0210-ACE5-4945-AE81-BC809F311D5C}" destId="{EBD9E450-41ED-4E1F-8D1B-69EF8CB60BB1}" srcOrd="4" destOrd="0" parTransId="{F8751E9B-BF7B-401E-A718-57D9E36EB889}" sibTransId="{73576A02-6FF1-45BD-8DE1-06D247098420}"/>
    <dgm:cxn modelId="{8955BFC7-9C02-4FE8-A7C2-5E217DD0B862}" type="presOf" srcId="{EBD9E450-41ED-4E1F-8D1B-69EF8CB60BB1}" destId="{F6F129CA-0CFF-4490-BA60-AB1A0624A490}" srcOrd="0" destOrd="0" presId="urn:microsoft.com/office/officeart/2011/layout/CircleProcess"/>
    <dgm:cxn modelId="{B6A41A50-83C1-4E9C-B45B-A87FB5923CC1}" type="presParOf" srcId="{DD41F33E-C5CA-48C3-8BBF-4926384FB121}" destId="{98A9E6D8-1D7F-48ED-B094-D8B9AEFEF4BD}" srcOrd="0" destOrd="0" presId="urn:microsoft.com/office/officeart/2011/layout/CircleProcess"/>
    <dgm:cxn modelId="{797154E2-CA5F-4848-9A09-FF9295D6DD04}" type="presParOf" srcId="{98A9E6D8-1D7F-48ED-B094-D8B9AEFEF4BD}" destId="{946987AB-BDCF-46BB-BB5C-4AE7A491AAF5}" srcOrd="0" destOrd="0" presId="urn:microsoft.com/office/officeart/2011/layout/CircleProcess"/>
    <dgm:cxn modelId="{3E161E05-AC04-436E-9D8B-5DA8F12061C7}" type="presParOf" srcId="{DD41F33E-C5CA-48C3-8BBF-4926384FB121}" destId="{C8FBEEDE-075B-4562-A1CD-4C7992E993DD}" srcOrd="1" destOrd="0" presId="urn:microsoft.com/office/officeart/2011/layout/CircleProcess"/>
    <dgm:cxn modelId="{D5BD614F-246D-4E30-A762-9D6C7D3583C0}" type="presParOf" srcId="{C8FBEEDE-075B-4562-A1CD-4C7992E993DD}" destId="{FD87E1CA-DC85-45B2-8D90-F59C0BD90FE9}" srcOrd="0" destOrd="0" presId="urn:microsoft.com/office/officeart/2011/layout/CircleProcess"/>
    <dgm:cxn modelId="{F235F4CE-6F6B-4454-B22B-5C999C405E92}" type="presParOf" srcId="{DD41F33E-C5CA-48C3-8BBF-4926384FB121}" destId="{B316F583-53FC-476B-9243-5AA69435F2FB}" srcOrd="2" destOrd="0" presId="urn:microsoft.com/office/officeart/2011/layout/CircleProcess"/>
    <dgm:cxn modelId="{1F78823F-BB41-43E4-BAAF-9A2B900D6BDB}" type="presParOf" srcId="{DD41F33E-C5CA-48C3-8BBF-4926384FB121}" destId="{2CE3B118-03CA-48E4-99D0-C154138B1CE1}" srcOrd="3" destOrd="0" presId="urn:microsoft.com/office/officeart/2011/layout/CircleProcess"/>
    <dgm:cxn modelId="{502C414D-D3F7-42B5-8B09-D120BE97DB9D}" type="presParOf" srcId="{2CE3B118-03CA-48E4-99D0-C154138B1CE1}" destId="{01481D02-8D6D-47F0-B959-18185D82B397}" srcOrd="0" destOrd="0" presId="urn:microsoft.com/office/officeart/2011/layout/CircleProcess"/>
    <dgm:cxn modelId="{E78EE49B-23BF-446E-94D1-42B9BA7BDFA2}" type="presParOf" srcId="{DD41F33E-C5CA-48C3-8BBF-4926384FB121}" destId="{DF63F2FB-CCA6-4A13-A03B-9F2DBEBC6846}" srcOrd="4" destOrd="0" presId="urn:microsoft.com/office/officeart/2011/layout/CircleProcess"/>
    <dgm:cxn modelId="{BE3AFEB8-F328-4470-AC9D-D0498530B8D4}" type="presParOf" srcId="{DF63F2FB-CCA6-4A13-A03B-9F2DBEBC6846}" destId="{F6F129CA-0CFF-4490-BA60-AB1A0624A490}" srcOrd="0" destOrd="0" presId="urn:microsoft.com/office/officeart/2011/layout/CircleProcess"/>
    <dgm:cxn modelId="{45866A4F-EC6E-47E0-95FF-5FDA1CCBA0BE}" type="presParOf" srcId="{DD41F33E-C5CA-48C3-8BBF-4926384FB121}" destId="{8D699DB6-31B1-49AE-97C2-2C9E45AE4F7C}" srcOrd="5" destOrd="0" presId="urn:microsoft.com/office/officeart/2011/layout/CircleProcess"/>
    <dgm:cxn modelId="{0D09DFAC-8C04-4CA4-806E-E3942F124783}" type="presParOf" srcId="{DD41F33E-C5CA-48C3-8BBF-4926384FB121}" destId="{403C761A-F2BB-4DF8-8F31-8A6B7253DB7E}" srcOrd="6" destOrd="0" presId="urn:microsoft.com/office/officeart/2011/layout/CircleProcess"/>
    <dgm:cxn modelId="{C63D41B7-56FE-4D2B-8EE1-0A2591FA233F}" type="presParOf" srcId="{403C761A-F2BB-4DF8-8F31-8A6B7253DB7E}" destId="{AC510644-B5D8-4E74-B48B-A492725F1495}" srcOrd="0" destOrd="0" presId="urn:microsoft.com/office/officeart/2011/layout/CircleProcess"/>
    <dgm:cxn modelId="{BE385382-9B19-4A83-BAFD-6FAB3C6B0A4A}" type="presParOf" srcId="{DD41F33E-C5CA-48C3-8BBF-4926384FB121}" destId="{22C4C946-5859-464F-AF9A-89199095032A}" srcOrd="7" destOrd="0" presId="urn:microsoft.com/office/officeart/2011/layout/CircleProcess"/>
    <dgm:cxn modelId="{96F5E21B-1B9F-4CC1-9986-EBD3ACD38070}" type="presParOf" srcId="{22C4C946-5859-464F-AF9A-89199095032A}" destId="{8F1BC147-9404-467F-8CD5-0E06B95A0033}" srcOrd="0" destOrd="0" presId="urn:microsoft.com/office/officeart/2011/layout/CircleProcess"/>
    <dgm:cxn modelId="{778DD3DF-BF63-4A1B-A5EF-F196AD5DBD80}" type="presParOf" srcId="{DD41F33E-C5CA-48C3-8BBF-4926384FB121}" destId="{364652D8-4A1A-4DAD-AB03-93EB4CF2E50C}" srcOrd="8" destOrd="0" presId="urn:microsoft.com/office/officeart/2011/layout/CircleProcess"/>
    <dgm:cxn modelId="{89118A2D-378A-4C92-9E65-793705F8D17D}" type="presParOf" srcId="{DD41F33E-C5CA-48C3-8BBF-4926384FB121}" destId="{2D434A27-D3E7-4BE4-8C9D-108D45983764}" srcOrd="9" destOrd="0" presId="urn:microsoft.com/office/officeart/2011/layout/CircleProcess"/>
    <dgm:cxn modelId="{AA170558-1885-4F05-9195-72816B3278E2}" type="presParOf" srcId="{2D434A27-D3E7-4BE4-8C9D-108D45983764}" destId="{4B0985C5-F521-4AB0-83C6-D0D2948C8DF6}" srcOrd="0" destOrd="0" presId="urn:microsoft.com/office/officeart/2011/layout/CircleProcess"/>
    <dgm:cxn modelId="{099962D2-4F8B-44B1-B8FB-A59B29FECCEB}" type="presParOf" srcId="{DD41F33E-C5CA-48C3-8BBF-4926384FB121}" destId="{A2C11BEA-B3F2-438A-85D7-B1C992208018}" srcOrd="10" destOrd="0" presId="urn:microsoft.com/office/officeart/2011/layout/CircleProcess"/>
    <dgm:cxn modelId="{B4865D3C-C147-4B60-9637-858E0BEB9C84}" type="presParOf" srcId="{A2C11BEA-B3F2-438A-85D7-B1C992208018}" destId="{BE4E4110-5FC3-41C9-87BE-2483A2A8B8B7}" srcOrd="0" destOrd="0" presId="urn:microsoft.com/office/officeart/2011/layout/CircleProcess"/>
    <dgm:cxn modelId="{D6A4E7B1-1E6C-49BD-BF12-9523CA03930B}" type="presParOf" srcId="{DD41F33E-C5CA-48C3-8BBF-4926384FB121}" destId="{7486CD71-2AF7-4F7F-A3B6-38F0F9DD58C5}" srcOrd="11" destOrd="0" presId="urn:microsoft.com/office/officeart/2011/layout/CircleProcess"/>
    <dgm:cxn modelId="{03FD7ED4-00C6-4845-A09E-BC2F99E9A609}" type="presParOf" srcId="{DD41F33E-C5CA-48C3-8BBF-4926384FB121}" destId="{D7DD52ED-BB16-4A25-BD89-48C17A610AD0}" srcOrd="12" destOrd="0" presId="urn:microsoft.com/office/officeart/2011/layout/CircleProcess"/>
    <dgm:cxn modelId="{8DF9E79A-4B12-43A7-AC23-F2BBD4C69B4D}" type="presParOf" srcId="{D7DD52ED-BB16-4A25-BD89-48C17A610AD0}" destId="{DDC824AD-0A39-4DFB-9FB2-A10B9186AAF7}" srcOrd="0" destOrd="0" presId="urn:microsoft.com/office/officeart/2011/layout/CircleProcess"/>
    <dgm:cxn modelId="{BBE93D7A-0965-461E-BEC3-B298CDA46873}" type="presParOf" srcId="{DD41F33E-C5CA-48C3-8BBF-4926384FB121}" destId="{2F6EE01B-227B-4947-AB5D-A46049C559E7}" srcOrd="13" destOrd="0" presId="urn:microsoft.com/office/officeart/2011/layout/CircleProcess"/>
    <dgm:cxn modelId="{E3B54631-FBD1-45B4-89FE-160BF2C5B30A}" type="presParOf" srcId="{2F6EE01B-227B-4947-AB5D-A46049C559E7}" destId="{43650825-978A-41BB-AB21-105C1464010E}" srcOrd="0" destOrd="0" presId="urn:microsoft.com/office/officeart/2011/layout/CircleProcess"/>
    <dgm:cxn modelId="{F5CE2934-3ABB-4365-881C-9BDBC6EACC5B}" type="presParOf" srcId="{DD41F33E-C5CA-48C3-8BBF-4926384FB121}" destId="{6543EF18-ED83-4735-AF18-B177DC3AB496}" srcOrd="14" destOrd="0" presId="urn:microsoft.com/office/officeart/2011/layout/CircleProcess"/>
    <dgm:cxn modelId="{F47648B7-410C-4213-9982-00372A1C34FD}" type="presParOf" srcId="{DD41F33E-C5CA-48C3-8BBF-4926384FB121}" destId="{F2FFE4B4-E043-4EBA-A690-9A441758196D}" srcOrd="15" destOrd="0" presId="urn:microsoft.com/office/officeart/2011/layout/CircleProcess"/>
    <dgm:cxn modelId="{3AE29A45-DD86-4608-84FC-9D7F7CCBBEB8}" type="presParOf" srcId="{F2FFE4B4-E043-4EBA-A690-9A441758196D}" destId="{8DC91E15-67FA-496A-B2FA-D7849AC20196}" srcOrd="0" destOrd="0" presId="urn:microsoft.com/office/officeart/2011/layout/CircleProcess"/>
    <dgm:cxn modelId="{5C8A4400-0DCC-44A8-B616-4F6B7C51C6C8}" type="presParOf" srcId="{DD41F33E-C5CA-48C3-8BBF-4926384FB121}" destId="{979CE94A-7A4C-45EB-9CA7-C0443C163D45}" srcOrd="16" destOrd="0" presId="urn:microsoft.com/office/officeart/2011/layout/CircleProcess"/>
    <dgm:cxn modelId="{29E68576-6229-4075-97A4-E6F69CD1532A}" type="presParOf" srcId="{979CE94A-7A4C-45EB-9CA7-C0443C163D45}" destId="{34226753-4D19-424A-86CC-20D48BF3E08B}" srcOrd="0" destOrd="0" presId="urn:microsoft.com/office/officeart/2011/layout/CircleProcess"/>
    <dgm:cxn modelId="{1FAB9DDB-7082-4130-A271-C9C9DC57794F}" type="presParOf" srcId="{DD41F33E-C5CA-48C3-8BBF-4926384FB121}" destId="{C104B7DD-1F67-41BB-8245-245C7D7C2807}" srcOrd="17"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4B0210-ACE5-4945-AE81-BC809F311D5C}"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GB"/>
        </a:p>
      </dgm:t>
    </dgm:pt>
    <dgm:pt modelId="{249237C1-4A01-4BF7-AE01-5B920F1B8D27}">
      <dgm:prSet phldrT="[Text]" custT="1">
        <dgm:style>
          <a:lnRef idx="1">
            <a:schemeClr val="dk1"/>
          </a:lnRef>
          <a:fillRef idx="2">
            <a:schemeClr val="dk1"/>
          </a:fillRef>
          <a:effectRef idx="1">
            <a:schemeClr val="dk1"/>
          </a:effectRef>
          <a:fontRef idx="minor">
            <a:schemeClr val="dk1"/>
          </a:fontRef>
        </dgm:style>
      </dgm:prSet>
      <dgm:spPr/>
      <dgm:t>
        <a:bodyPr/>
        <a:lstStyle/>
        <a:p>
          <a:r>
            <a:rPr lang="en-GB" sz="1600" b="1" u="sng" dirty="0" err="1" smtClean="0"/>
            <a:t>Muhaddithin</a:t>
          </a:r>
          <a:endParaRPr lang="en-GB" sz="1600" b="1" u="sng" dirty="0" smtClean="0"/>
        </a:p>
      </dgm:t>
    </dgm:pt>
    <dgm:pt modelId="{8F6A7926-0DC3-42CD-A44F-5103A5EE5DB6}" type="parTrans" cxnId="{DE1AF682-0158-4DA1-AB02-D67A6E90DF91}">
      <dgm:prSet/>
      <dgm:spPr/>
      <dgm:t>
        <a:bodyPr/>
        <a:lstStyle/>
        <a:p>
          <a:endParaRPr lang="en-GB" sz="1600"/>
        </a:p>
      </dgm:t>
    </dgm:pt>
    <dgm:pt modelId="{37826FDB-779A-4044-BE7D-B5C77962EDCE}" type="sibTrans" cxnId="{DE1AF682-0158-4DA1-AB02-D67A6E90DF91}">
      <dgm:prSet/>
      <dgm:spPr/>
      <dgm:t>
        <a:bodyPr/>
        <a:lstStyle/>
        <a:p>
          <a:endParaRPr lang="en-GB" sz="1600"/>
        </a:p>
      </dgm:t>
    </dgm:pt>
    <dgm:pt modelId="{EBD9E450-41ED-4E1F-8D1B-69EF8CB60BB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b="1" u="sng" dirty="0" err="1" smtClean="0">
              <a:solidFill>
                <a:schemeClr val="bg1"/>
              </a:solidFill>
            </a:rPr>
            <a:t>Sahabi</a:t>
          </a:r>
          <a:endParaRPr lang="en-GB" sz="1600" b="1" u="sng" dirty="0" smtClean="0">
            <a:solidFill>
              <a:schemeClr val="bg1"/>
            </a:solidFill>
          </a:endParaRPr>
        </a:p>
      </dgm:t>
    </dgm:pt>
    <dgm:pt modelId="{F8751E9B-BF7B-401E-A718-57D9E36EB889}" type="parTrans" cxnId="{3549212A-FB07-4EA7-A5E1-B85B2197DB1D}">
      <dgm:prSet/>
      <dgm:spPr/>
      <dgm:t>
        <a:bodyPr/>
        <a:lstStyle/>
        <a:p>
          <a:endParaRPr lang="en-GB" sz="1600"/>
        </a:p>
      </dgm:t>
    </dgm:pt>
    <dgm:pt modelId="{73576A02-6FF1-45BD-8DE1-06D247098420}" type="sibTrans" cxnId="{3549212A-FB07-4EA7-A5E1-B85B2197DB1D}">
      <dgm:prSet/>
      <dgm:spPr/>
      <dgm:t>
        <a:bodyPr/>
        <a:lstStyle/>
        <a:p>
          <a:endParaRPr lang="en-GB" sz="1600"/>
        </a:p>
      </dgm:t>
    </dgm:pt>
    <dgm:pt modelId="{29217A1C-511E-4A61-B81C-2C1D04B90EC0}">
      <dgm:prSet phldrT="[Text]" custT="1"/>
      <dgm:spPr>
        <a:blipFill rotWithShape="0">
          <a:blip xmlns:r="http://schemas.openxmlformats.org/officeDocument/2006/relationships" r:embed="rId1"/>
          <a:stretch>
            <a:fillRect/>
          </a:stretch>
        </a:blipFill>
      </dgm:spPr>
      <dgm:t>
        <a:bodyPr/>
        <a:lstStyle/>
        <a:p>
          <a:r>
            <a:rPr lang="en-GB" sz="1600" b="1" dirty="0" err="1" smtClean="0">
              <a:solidFill>
                <a:schemeClr val="bg1"/>
              </a:solidFill>
            </a:rPr>
            <a:t>Mursal</a:t>
          </a:r>
          <a:endParaRPr lang="en-GB" sz="1600" dirty="0">
            <a:solidFill>
              <a:schemeClr val="bg1"/>
            </a:solidFill>
          </a:endParaRPr>
        </a:p>
      </dgm:t>
    </dgm:pt>
    <dgm:pt modelId="{5106B4B6-E2D5-4FC5-B9F5-21F6C20C9734}" type="parTrans" cxnId="{279FF9D2-9983-417B-9DCD-52BB5EBCEA6E}">
      <dgm:prSet/>
      <dgm:spPr/>
      <dgm:t>
        <a:bodyPr/>
        <a:lstStyle/>
        <a:p>
          <a:endParaRPr lang="en-GB" sz="1600"/>
        </a:p>
      </dgm:t>
    </dgm:pt>
    <dgm:pt modelId="{3190F085-6E4A-4D12-98B2-57371515C08A}" type="sibTrans" cxnId="{279FF9D2-9983-417B-9DCD-52BB5EBCEA6E}">
      <dgm:prSet/>
      <dgm:spPr/>
      <dgm:t>
        <a:bodyPr/>
        <a:lstStyle/>
        <a:p>
          <a:endParaRPr lang="en-GB" sz="1600"/>
        </a:p>
      </dgm:t>
    </dgm:pt>
    <dgm:pt modelId="{4E8EEA6A-63FB-4323-9870-48F4F7980314}">
      <dgm:prSet custT="1">
        <dgm:style>
          <a:lnRef idx="1">
            <a:schemeClr val="accent1"/>
          </a:lnRef>
          <a:fillRef idx="2">
            <a:schemeClr val="accent1"/>
          </a:fillRef>
          <a:effectRef idx="1">
            <a:schemeClr val="accent1"/>
          </a:effectRef>
          <a:fontRef idx="minor">
            <a:schemeClr val="dk1"/>
          </a:fontRef>
        </dgm:style>
      </dgm:prSet>
      <dgm:spPr/>
      <dgm:t>
        <a:bodyPr/>
        <a:lstStyle/>
        <a:p>
          <a:r>
            <a:rPr lang="en-GB" sz="1600" b="1" u="sng" dirty="0" err="1" smtClean="0"/>
            <a:t>Tābi‘īn</a:t>
          </a:r>
          <a:endParaRPr lang="en-GB" sz="1600" b="1" u="sng" dirty="0" smtClean="0"/>
        </a:p>
      </dgm:t>
    </dgm:pt>
    <dgm:pt modelId="{72ED178D-2279-43BB-8E3D-615FD599A8B3}" type="parTrans" cxnId="{5DBB544D-960A-4A14-8183-B1087C087FBF}">
      <dgm:prSet/>
      <dgm:spPr/>
      <dgm:t>
        <a:bodyPr/>
        <a:lstStyle/>
        <a:p>
          <a:endParaRPr lang="en-GB" sz="1600"/>
        </a:p>
      </dgm:t>
    </dgm:pt>
    <dgm:pt modelId="{B832C2AD-1004-44ED-B5D4-ACB0CB8EDFA5}" type="sibTrans" cxnId="{5DBB544D-960A-4A14-8183-B1087C087FBF}">
      <dgm:prSet/>
      <dgm:spPr/>
      <dgm:t>
        <a:bodyPr/>
        <a:lstStyle/>
        <a:p>
          <a:endParaRPr lang="en-GB" sz="1600"/>
        </a:p>
      </dgm:t>
    </dgm:pt>
    <dgm:pt modelId="{0B2B119D-3966-42CA-A4A0-B427202CEE6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Taba</a:t>
          </a:r>
          <a:r>
            <a:rPr lang="en-GB" sz="1600" b="1" u="sng" dirty="0" smtClean="0"/>
            <a:t>‘ </a:t>
          </a:r>
          <a:r>
            <a:rPr lang="en-GB" sz="1600" b="1" u="sng" dirty="0" err="1" smtClean="0"/>
            <a:t>Tābi‘īn</a:t>
          </a:r>
          <a:endParaRPr lang="en-GB" sz="1600" b="1" u="sng" dirty="0" smtClean="0"/>
        </a:p>
      </dgm:t>
    </dgm:pt>
    <dgm:pt modelId="{D5520C8E-2643-497A-8652-337E56CF30FF}" type="parTrans" cxnId="{9561EDE5-4207-47AD-A65C-B5906413D85E}">
      <dgm:prSet/>
      <dgm:spPr/>
      <dgm:t>
        <a:bodyPr/>
        <a:lstStyle/>
        <a:p>
          <a:endParaRPr lang="en-GB" sz="1600"/>
        </a:p>
      </dgm:t>
    </dgm:pt>
    <dgm:pt modelId="{431D02B8-B253-4603-A95E-BB9D7ED9C087}" type="sibTrans" cxnId="{9561EDE5-4207-47AD-A65C-B5906413D85E}">
      <dgm:prSet/>
      <dgm:spPr/>
      <dgm:t>
        <a:bodyPr/>
        <a:lstStyle/>
        <a:p>
          <a:endParaRPr lang="en-GB" sz="1600"/>
        </a:p>
      </dgm:t>
    </dgm:pt>
    <dgm:pt modelId="{C4EE12B1-420E-4689-8D55-460DBF2F8CE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Tābi‘īn</a:t>
          </a:r>
          <a:endParaRPr lang="en-GB" sz="1600" b="1" u="sng" dirty="0" smtClean="0"/>
        </a:p>
      </dgm:t>
    </dgm:pt>
    <dgm:pt modelId="{E23B89E0-62BC-4796-AA7C-D1EEBCF4B21E}" type="parTrans" cxnId="{A672AFE3-40E9-44C0-84C6-A70102F61A96}">
      <dgm:prSet/>
      <dgm:spPr/>
      <dgm:t>
        <a:bodyPr/>
        <a:lstStyle/>
        <a:p>
          <a:endParaRPr lang="en-GB" sz="1600"/>
        </a:p>
      </dgm:t>
    </dgm:pt>
    <dgm:pt modelId="{61D99740-E04E-4F5D-95E8-157D5AC59288}" type="sibTrans" cxnId="{A672AFE3-40E9-44C0-84C6-A70102F61A96}">
      <dgm:prSet/>
      <dgm:spPr/>
      <dgm:t>
        <a:bodyPr/>
        <a:lstStyle/>
        <a:p>
          <a:endParaRPr lang="en-GB" sz="1600"/>
        </a:p>
      </dgm:t>
    </dgm:pt>
    <dgm:pt modelId="{DD41F33E-C5CA-48C3-8BBF-4926384FB121}" type="pres">
      <dgm:prSet presAssocID="{294B0210-ACE5-4945-AE81-BC809F311D5C}" presName="Name0" presStyleCnt="0">
        <dgm:presLayoutVars>
          <dgm:chMax val="11"/>
          <dgm:chPref val="11"/>
          <dgm:dir/>
          <dgm:resizeHandles/>
        </dgm:presLayoutVars>
      </dgm:prSet>
      <dgm:spPr/>
      <dgm:t>
        <a:bodyPr/>
        <a:lstStyle/>
        <a:p>
          <a:endParaRPr lang="en-GB"/>
        </a:p>
      </dgm:t>
    </dgm:pt>
    <dgm:pt modelId="{98A9E6D8-1D7F-48ED-B094-D8B9AEFEF4BD}" type="pres">
      <dgm:prSet presAssocID="{29217A1C-511E-4A61-B81C-2C1D04B90EC0}" presName="Accent6" presStyleCnt="0"/>
      <dgm:spPr/>
    </dgm:pt>
    <dgm:pt modelId="{946987AB-BDCF-46BB-BB5C-4AE7A491AAF5}" type="pres">
      <dgm:prSet presAssocID="{29217A1C-511E-4A61-B81C-2C1D04B90EC0}" presName="Accent" presStyleLbl="node1" presStyleIdx="0" presStyleCnt="6"/>
      <dgm:spPr/>
    </dgm:pt>
    <dgm:pt modelId="{C8FBEEDE-075B-4562-A1CD-4C7992E993DD}" type="pres">
      <dgm:prSet presAssocID="{29217A1C-511E-4A61-B81C-2C1D04B90EC0}" presName="ParentBackground6" presStyleCnt="0"/>
      <dgm:spPr/>
    </dgm:pt>
    <dgm:pt modelId="{FD87E1CA-DC85-45B2-8D90-F59C0BD90FE9}" type="pres">
      <dgm:prSet presAssocID="{29217A1C-511E-4A61-B81C-2C1D04B90EC0}" presName="ParentBackground" presStyleLbl="fgAcc1" presStyleIdx="0" presStyleCnt="6"/>
      <dgm:spPr/>
      <dgm:t>
        <a:bodyPr/>
        <a:lstStyle/>
        <a:p>
          <a:endParaRPr lang="en-GB"/>
        </a:p>
      </dgm:t>
    </dgm:pt>
    <dgm:pt modelId="{B316F583-53FC-476B-9243-5AA69435F2FB}" type="pres">
      <dgm:prSet presAssocID="{29217A1C-511E-4A61-B81C-2C1D04B90EC0}" presName="Parent6" presStyleLbl="revTx" presStyleIdx="0" presStyleCnt="0">
        <dgm:presLayoutVars>
          <dgm:chMax val="1"/>
          <dgm:chPref val="1"/>
          <dgm:bulletEnabled val="1"/>
        </dgm:presLayoutVars>
      </dgm:prSet>
      <dgm:spPr/>
      <dgm:t>
        <a:bodyPr/>
        <a:lstStyle/>
        <a:p>
          <a:endParaRPr lang="en-GB"/>
        </a:p>
      </dgm:t>
    </dgm:pt>
    <dgm:pt modelId="{2CE3B118-03CA-48E4-99D0-C154138B1CE1}" type="pres">
      <dgm:prSet presAssocID="{EBD9E450-41ED-4E1F-8D1B-69EF8CB60BB1}" presName="Accent5" presStyleCnt="0"/>
      <dgm:spPr/>
    </dgm:pt>
    <dgm:pt modelId="{01481D02-8D6D-47F0-B959-18185D82B397}" type="pres">
      <dgm:prSet presAssocID="{EBD9E450-41ED-4E1F-8D1B-69EF8CB60BB1}" presName="Accent" presStyleLbl="node1" presStyleIdx="1" presStyleCnt="6"/>
      <dgm:spPr/>
    </dgm:pt>
    <dgm:pt modelId="{DF63F2FB-CCA6-4A13-A03B-9F2DBEBC6846}" type="pres">
      <dgm:prSet presAssocID="{EBD9E450-41ED-4E1F-8D1B-69EF8CB60BB1}" presName="ParentBackground5" presStyleCnt="0"/>
      <dgm:spPr/>
    </dgm:pt>
    <dgm:pt modelId="{F6F129CA-0CFF-4490-BA60-AB1A0624A490}" type="pres">
      <dgm:prSet presAssocID="{EBD9E450-41ED-4E1F-8D1B-69EF8CB60BB1}" presName="ParentBackground" presStyleLbl="fgAcc1" presStyleIdx="1" presStyleCnt="6"/>
      <dgm:spPr/>
      <dgm:t>
        <a:bodyPr/>
        <a:lstStyle/>
        <a:p>
          <a:endParaRPr lang="en-GB"/>
        </a:p>
      </dgm:t>
    </dgm:pt>
    <dgm:pt modelId="{8D699DB6-31B1-49AE-97C2-2C9E45AE4F7C}" type="pres">
      <dgm:prSet presAssocID="{EBD9E450-41ED-4E1F-8D1B-69EF8CB60BB1}" presName="Parent5" presStyleLbl="revTx" presStyleIdx="0" presStyleCnt="0">
        <dgm:presLayoutVars>
          <dgm:chMax val="1"/>
          <dgm:chPref val="1"/>
          <dgm:bulletEnabled val="1"/>
        </dgm:presLayoutVars>
      </dgm:prSet>
      <dgm:spPr/>
      <dgm:t>
        <a:bodyPr/>
        <a:lstStyle/>
        <a:p>
          <a:endParaRPr lang="en-GB"/>
        </a:p>
      </dgm:t>
    </dgm:pt>
    <dgm:pt modelId="{403C761A-F2BB-4DF8-8F31-8A6B7253DB7E}" type="pres">
      <dgm:prSet presAssocID="{4E8EEA6A-63FB-4323-9870-48F4F7980314}" presName="Accent4" presStyleCnt="0"/>
      <dgm:spPr/>
    </dgm:pt>
    <dgm:pt modelId="{AC510644-B5D8-4E74-B48B-A492725F1495}" type="pres">
      <dgm:prSet presAssocID="{4E8EEA6A-63FB-4323-9870-48F4F7980314}" presName="Accent" presStyleLbl="node1" presStyleIdx="2" presStyleCnt="6"/>
      <dgm:spPr/>
    </dgm:pt>
    <dgm:pt modelId="{22C4C946-5859-464F-AF9A-89199095032A}" type="pres">
      <dgm:prSet presAssocID="{4E8EEA6A-63FB-4323-9870-48F4F7980314}" presName="ParentBackground4" presStyleCnt="0"/>
      <dgm:spPr/>
    </dgm:pt>
    <dgm:pt modelId="{8F1BC147-9404-467F-8CD5-0E06B95A0033}" type="pres">
      <dgm:prSet presAssocID="{4E8EEA6A-63FB-4323-9870-48F4F7980314}" presName="ParentBackground" presStyleLbl="fgAcc1" presStyleIdx="2" presStyleCnt="6"/>
      <dgm:spPr/>
      <dgm:t>
        <a:bodyPr/>
        <a:lstStyle/>
        <a:p>
          <a:endParaRPr lang="en-GB"/>
        </a:p>
      </dgm:t>
    </dgm:pt>
    <dgm:pt modelId="{364652D8-4A1A-4DAD-AB03-93EB4CF2E50C}" type="pres">
      <dgm:prSet presAssocID="{4E8EEA6A-63FB-4323-9870-48F4F7980314}" presName="Parent4" presStyleLbl="revTx" presStyleIdx="0" presStyleCnt="0">
        <dgm:presLayoutVars>
          <dgm:chMax val="1"/>
          <dgm:chPref val="1"/>
          <dgm:bulletEnabled val="1"/>
        </dgm:presLayoutVars>
      </dgm:prSet>
      <dgm:spPr/>
      <dgm:t>
        <a:bodyPr/>
        <a:lstStyle/>
        <a:p>
          <a:endParaRPr lang="en-GB"/>
        </a:p>
      </dgm:t>
    </dgm:pt>
    <dgm:pt modelId="{2D434A27-D3E7-4BE4-8C9D-108D45983764}" type="pres">
      <dgm:prSet presAssocID="{C4EE12B1-420E-4689-8D55-460DBF2F8CEB}" presName="Accent3" presStyleCnt="0"/>
      <dgm:spPr/>
    </dgm:pt>
    <dgm:pt modelId="{4B0985C5-F521-4AB0-83C6-D0D2948C8DF6}" type="pres">
      <dgm:prSet presAssocID="{C4EE12B1-420E-4689-8D55-460DBF2F8CEB}" presName="Accent" presStyleLbl="node1" presStyleIdx="3" presStyleCnt="6"/>
      <dgm:spPr/>
    </dgm:pt>
    <dgm:pt modelId="{A2C11BEA-B3F2-438A-85D7-B1C992208018}" type="pres">
      <dgm:prSet presAssocID="{C4EE12B1-420E-4689-8D55-460DBF2F8CEB}" presName="ParentBackground3" presStyleCnt="0"/>
      <dgm:spPr/>
    </dgm:pt>
    <dgm:pt modelId="{BE4E4110-5FC3-41C9-87BE-2483A2A8B8B7}" type="pres">
      <dgm:prSet presAssocID="{C4EE12B1-420E-4689-8D55-460DBF2F8CEB}" presName="ParentBackground" presStyleLbl="fgAcc1" presStyleIdx="3" presStyleCnt="6"/>
      <dgm:spPr/>
      <dgm:t>
        <a:bodyPr/>
        <a:lstStyle/>
        <a:p>
          <a:endParaRPr lang="en-GB"/>
        </a:p>
      </dgm:t>
    </dgm:pt>
    <dgm:pt modelId="{7486CD71-2AF7-4F7F-A3B6-38F0F9DD58C5}" type="pres">
      <dgm:prSet presAssocID="{C4EE12B1-420E-4689-8D55-460DBF2F8CEB}" presName="Parent3" presStyleLbl="revTx" presStyleIdx="0" presStyleCnt="0">
        <dgm:presLayoutVars>
          <dgm:chMax val="1"/>
          <dgm:chPref val="1"/>
          <dgm:bulletEnabled val="1"/>
        </dgm:presLayoutVars>
      </dgm:prSet>
      <dgm:spPr/>
      <dgm:t>
        <a:bodyPr/>
        <a:lstStyle/>
        <a:p>
          <a:endParaRPr lang="en-GB"/>
        </a:p>
      </dgm:t>
    </dgm:pt>
    <dgm:pt modelId="{D7DD52ED-BB16-4A25-BD89-48C17A610AD0}" type="pres">
      <dgm:prSet presAssocID="{0B2B119D-3966-42CA-A4A0-B427202CEE69}" presName="Accent2" presStyleCnt="0"/>
      <dgm:spPr/>
    </dgm:pt>
    <dgm:pt modelId="{DDC824AD-0A39-4DFB-9FB2-A10B9186AAF7}" type="pres">
      <dgm:prSet presAssocID="{0B2B119D-3966-42CA-A4A0-B427202CEE69}" presName="Accent" presStyleLbl="node1" presStyleIdx="4" presStyleCnt="6"/>
      <dgm:spPr/>
    </dgm:pt>
    <dgm:pt modelId="{2F6EE01B-227B-4947-AB5D-A46049C559E7}" type="pres">
      <dgm:prSet presAssocID="{0B2B119D-3966-42CA-A4A0-B427202CEE69}" presName="ParentBackground2" presStyleCnt="0"/>
      <dgm:spPr/>
    </dgm:pt>
    <dgm:pt modelId="{43650825-978A-41BB-AB21-105C1464010E}" type="pres">
      <dgm:prSet presAssocID="{0B2B119D-3966-42CA-A4A0-B427202CEE69}" presName="ParentBackground" presStyleLbl="fgAcc1" presStyleIdx="4" presStyleCnt="6"/>
      <dgm:spPr/>
      <dgm:t>
        <a:bodyPr/>
        <a:lstStyle/>
        <a:p>
          <a:endParaRPr lang="en-GB"/>
        </a:p>
      </dgm:t>
    </dgm:pt>
    <dgm:pt modelId="{6543EF18-ED83-4735-AF18-B177DC3AB496}" type="pres">
      <dgm:prSet presAssocID="{0B2B119D-3966-42CA-A4A0-B427202CEE69}" presName="Parent2" presStyleLbl="revTx" presStyleIdx="0" presStyleCnt="0">
        <dgm:presLayoutVars>
          <dgm:chMax val="1"/>
          <dgm:chPref val="1"/>
          <dgm:bulletEnabled val="1"/>
        </dgm:presLayoutVars>
      </dgm:prSet>
      <dgm:spPr/>
      <dgm:t>
        <a:bodyPr/>
        <a:lstStyle/>
        <a:p>
          <a:endParaRPr lang="en-GB"/>
        </a:p>
      </dgm:t>
    </dgm:pt>
    <dgm:pt modelId="{F2FFE4B4-E043-4EBA-A690-9A441758196D}" type="pres">
      <dgm:prSet presAssocID="{249237C1-4A01-4BF7-AE01-5B920F1B8D27}" presName="Accent1" presStyleCnt="0"/>
      <dgm:spPr/>
    </dgm:pt>
    <dgm:pt modelId="{8DC91E15-67FA-496A-B2FA-D7849AC20196}" type="pres">
      <dgm:prSet presAssocID="{249237C1-4A01-4BF7-AE01-5B920F1B8D27}" presName="Accent" presStyleLbl="node1" presStyleIdx="5" presStyleCnt="6"/>
      <dgm:spPr/>
    </dgm:pt>
    <dgm:pt modelId="{979CE94A-7A4C-45EB-9CA7-C0443C163D45}" type="pres">
      <dgm:prSet presAssocID="{249237C1-4A01-4BF7-AE01-5B920F1B8D27}" presName="ParentBackground1" presStyleCnt="0"/>
      <dgm:spPr/>
    </dgm:pt>
    <dgm:pt modelId="{34226753-4D19-424A-86CC-20D48BF3E08B}" type="pres">
      <dgm:prSet presAssocID="{249237C1-4A01-4BF7-AE01-5B920F1B8D27}" presName="ParentBackground" presStyleLbl="fgAcc1" presStyleIdx="5" presStyleCnt="6"/>
      <dgm:spPr/>
      <dgm:t>
        <a:bodyPr/>
        <a:lstStyle/>
        <a:p>
          <a:endParaRPr lang="en-GB"/>
        </a:p>
      </dgm:t>
    </dgm:pt>
    <dgm:pt modelId="{C104B7DD-1F67-41BB-8245-245C7D7C2807}" type="pres">
      <dgm:prSet presAssocID="{249237C1-4A01-4BF7-AE01-5B920F1B8D27}" presName="Parent1" presStyleLbl="revTx" presStyleIdx="0" presStyleCnt="0">
        <dgm:presLayoutVars>
          <dgm:chMax val="1"/>
          <dgm:chPref val="1"/>
          <dgm:bulletEnabled val="1"/>
        </dgm:presLayoutVars>
      </dgm:prSet>
      <dgm:spPr/>
      <dgm:t>
        <a:bodyPr/>
        <a:lstStyle/>
        <a:p>
          <a:endParaRPr lang="en-GB"/>
        </a:p>
      </dgm:t>
    </dgm:pt>
  </dgm:ptLst>
  <dgm:cxnLst>
    <dgm:cxn modelId="{09483A2F-6741-4497-A617-D3709FD0B5E8}" type="presOf" srcId="{29217A1C-511E-4A61-B81C-2C1D04B90EC0}" destId="{B316F583-53FC-476B-9243-5AA69435F2FB}" srcOrd="1" destOrd="0" presId="urn:microsoft.com/office/officeart/2011/layout/CircleProcess"/>
    <dgm:cxn modelId="{16C0705F-22D6-463B-BDAF-04A226A1CD18}" type="presOf" srcId="{29217A1C-511E-4A61-B81C-2C1D04B90EC0}" destId="{FD87E1CA-DC85-45B2-8D90-F59C0BD90FE9}" srcOrd="0" destOrd="0" presId="urn:microsoft.com/office/officeart/2011/layout/CircleProcess"/>
    <dgm:cxn modelId="{DE1AF682-0158-4DA1-AB02-D67A6E90DF91}" srcId="{294B0210-ACE5-4945-AE81-BC809F311D5C}" destId="{249237C1-4A01-4BF7-AE01-5B920F1B8D27}" srcOrd="0" destOrd="0" parTransId="{8F6A7926-0DC3-42CD-A44F-5103A5EE5DB6}" sibTransId="{37826FDB-779A-4044-BE7D-B5C77962EDCE}"/>
    <dgm:cxn modelId="{279FF9D2-9983-417B-9DCD-52BB5EBCEA6E}" srcId="{294B0210-ACE5-4945-AE81-BC809F311D5C}" destId="{29217A1C-511E-4A61-B81C-2C1D04B90EC0}" srcOrd="5" destOrd="0" parTransId="{5106B4B6-E2D5-4FC5-B9F5-21F6C20C9734}" sibTransId="{3190F085-6E4A-4D12-98B2-57371515C08A}"/>
    <dgm:cxn modelId="{C7D36D8A-552F-47AF-A192-690FEF6D629B}" type="presOf" srcId="{294B0210-ACE5-4945-AE81-BC809F311D5C}" destId="{DD41F33E-C5CA-48C3-8BBF-4926384FB121}" srcOrd="0" destOrd="0" presId="urn:microsoft.com/office/officeart/2011/layout/CircleProcess"/>
    <dgm:cxn modelId="{120A4148-4058-481E-848C-CAA053116174}" type="presOf" srcId="{4E8EEA6A-63FB-4323-9870-48F4F7980314}" destId="{364652D8-4A1A-4DAD-AB03-93EB4CF2E50C}" srcOrd="1" destOrd="0" presId="urn:microsoft.com/office/officeart/2011/layout/CircleProcess"/>
    <dgm:cxn modelId="{9561EDE5-4207-47AD-A65C-B5906413D85E}" srcId="{294B0210-ACE5-4945-AE81-BC809F311D5C}" destId="{0B2B119D-3966-42CA-A4A0-B427202CEE69}" srcOrd="1" destOrd="0" parTransId="{D5520C8E-2643-497A-8652-337E56CF30FF}" sibTransId="{431D02B8-B253-4603-A95E-BB9D7ED9C087}"/>
    <dgm:cxn modelId="{0E67057D-666A-43E2-8D98-A692626CF73A}" type="presOf" srcId="{EBD9E450-41ED-4E1F-8D1B-69EF8CB60BB1}" destId="{F6F129CA-0CFF-4490-BA60-AB1A0624A490}" srcOrd="0" destOrd="0" presId="urn:microsoft.com/office/officeart/2011/layout/CircleProcess"/>
    <dgm:cxn modelId="{A672AFE3-40E9-44C0-84C6-A70102F61A96}" srcId="{294B0210-ACE5-4945-AE81-BC809F311D5C}" destId="{C4EE12B1-420E-4689-8D55-460DBF2F8CEB}" srcOrd="2" destOrd="0" parTransId="{E23B89E0-62BC-4796-AA7C-D1EEBCF4B21E}" sibTransId="{61D99740-E04E-4F5D-95E8-157D5AC59288}"/>
    <dgm:cxn modelId="{7931E9B8-1C1E-4836-8691-BA1880A51846}" type="presOf" srcId="{0B2B119D-3966-42CA-A4A0-B427202CEE69}" destId="{43650825-978A-41BB-AB21-105C1464010E}" srcOrd="0" destOrd="0" presId="urn:microsoft.com/office/officeart/2011/layout/CircleProcess"/>
    <dgm:cxn modelId="{E81CE297-9C17-48FF-85D7-2EA81AE5B34B}" type="presOf" srcId="{249237C1-4A01-4BF7-AE01-5B920F1B8D27}" destId="{C104B7DD-1F67-41BB-8245-245C7D7C2807}" srcOrd="1" destOrd="0" presId="urn:microsoft.com/office/officeart/2011/layout/CircleProcess"/>
    <dgm:cxn modelId="{325339CA-A2B3-4366-8E9D-C2EFE5869275}" type="presOf" srcId="{0B2B119D-3966-42CA-A4A0-B427202CEE69}" destId="{6543EF18-ED83-4735-AF18-B177DC3AB496}" srcOrd="1" destOrd="0" presId="urn:microsoft.com/office/officeart/2011/layout/CircleProcess"/>
    <dgm:cxn modelId="{423FB647-A345-40CB-A28C-13538C3987F6}" type="presOf" srcId="{4E8EEA6A-63FB-4323-9870-48F4F7980314}" destId="{8F1BC147-9404-467F-8CD5-0E06B95A0033}" srcOrd="0" destOrd="0" presId="urn:microsoft.com/office/officeart/2011/layout/CircleProcess"/>
    <dgm:cxn modelId="{5BD2B546-E505-43EB-87DC-207B343035FA}" type="presOf" srcId="{C4EE12B1-420E-4689-8D55-460DBF2F8CEB}" destId="{BE4E4110-5FC3-41C9-87BE-2483A2A8B8B7}" srcOrd="0" destOrd="0" presId="urn:microsoft.com/office/officeart/2011/layout/CircleProcess"/>
    <dgm:cxn modelId="{5DBB544D-960A-4A14-8183-B1087C087FBF}" srcId="{294B0210-ACE5-4945-AE81-BC809F311D5C}" destId="{4E8EEA6A-63FB-4323-9870-48F4F7980314}" srcOrd="3" destOrd="0" parTransId="{72ED178D-2279-43BB-8E3D-615FD599A8B3}" sibTransId="{B832C2AD-1004-44ED-B5D4-ACB0CB8EDFA5}"/>
    <dgm:cxn modelId="{992A7012-461A-4869-8418-6B05E5433F15}" type="presOf" srcId="{EBD9E450-41ED-4E1F-8D1B-69EF8CB60BB1}" destId="{8D699DB6-31B1-49AE-97C2-2C9E45AE4F7C}" srcOrd="1" destOrd="0" presId="urn:microsoft.com/office/officeart/2011/layout/CircleProcess"/>
    <dgm:cxn modelId="{3B63CBFB-A342-4E86-BFED-06345416627F}" type="presOf" srcId="{249237C1-4A01-4BF7-AE01-5B920F1B8D27}" destId="{34226753-4D19-424A-86CC-20D48BF3E08B}" srcOrd="0" destOrd="0" presId="urn:microsoft.com/office/officeart/2011/layout/CircleProcess"/>
    <dgm:cxn modelId="{A917E747-29A0-4EA6-BF45-97C63292EC98}" type="presOf" srcId="{C4EE12B1-420E-4689-8D55-460DBF2F8CEB}" destId="{7486CD71-2AF7-4F7F-A3B6-38F0F9DD58C5}" srcOrd="1" destOrd="0" presId="urn:microsoft.com/office/officeart/2011/layout/CircleProcess"/>
    <dgm:cxn modelId="{3549212A-FB07-4EA7-A5E1-B85B2197DB1D}" srcId="{294B0210-ACE5-4945-AE81-BC809F311D5C}" destId="{EBD9E450-41ED-4E1F-8D1B-69EF8CB60BB1}" srcOrd="4" destOrd="0" parTransId="{F8751E9B-BF7B-401E-A718-57D9E36EB889}" sibTransId="{73576A02-6FF1-45BD-8DE1-06D247098420}"/>
    <dgm:cxn modelId="{634B39DF-D316-4C76-A23B-817BB6D74862}" type="presParOf" srcId="{DD41F33E-C5CA-48C3-8BBF-4926384FB121}" destId="{98A9E6D8-1D7F-48ED-B094-D8B9AEFEF4BD}" srcOrd="0" destOrd="0" presId="urn:microsoft.com/office/officeart/2011/layout/CircleProcess"/>
    <dgm:cxn modelId="{C68F16BC-CF0A-441B-BC1C-55A6625E1EAC}" type="presParOf" srcId="{98A9E6D8-1D7F-48ED-B094-D8B9AEFEF4BD}" destId="{946987AB-BDCF-46BB-BB5C-4AE7A491AAF5}" srcOrd="0" destOrd="0" presId="urn:microsoft.com/office/officeart/2011/layout/CircleProcess"/>
    <dgm:cxn modelId="{B81A7474-57DC-4CCB-BC63-8E4246DAC563}" type="presParOf" srcId="{DD41F33E-C5CA-48C3-8BBF-4926384FB121}" destId="{C8FBEEDE-075B-4562-A1CD-4C7992E993DD}" srcOrd="1" destOrd="0" presId="urn:microsoft.com/office/officeart/2011/layout/CircleProcess"/>
    <dgm:cxn modelId="{72598152-18AB-40CB-8F8B-A946539B669B}" type="presParOf" srcId="{C8FBEEDE-075B-4562-A1CD-4C7992E993DD}" destId="{FD87E1CA-DC85-45B2-8D90-F59C0BD90FE9}" srcOrd="0" destOrd="0" presId="urn:microsoft.com/office/officeart/2011/layout/CircleProcess"/>
    <dgm:cxn modelId="{772E7D74-CFE2-4182-BAE0-B757CB733BF8}" type="presParOf" srcId="{DD41F33E-C5CA-48C3-8BBF-4926384FB121}" destId="{B316F583-53FC-476B-9243-5AA69435F2FB}" srcOrd="2" destOrd="0" presId="urn:microsoft.com/office/officeart/2011/layout/CircleProcess"/>
    <dgm:cxn modelId="{73362A7B-2065-4FDF-AD66-D168ECAC2BE4}" type="presParOf" srcId="{DD41F33E-C5CA-48C3-8BBF-4926384FB121}" destId="{2CE3B118-03CA-48E4-99D0-C154138B1CE1}" srcOrd="3" destOrd="0" presId="urn:microsoft.com/office/officeart/2011/layout/CircleProcess"/>
    <dgm:cxn modelId="{CDB69C2E-27BE-422A-BDCB-726C80F1CBBD}" type="presParOf" srcId="{2CE3B118-03CA-48E4-99D0-C154138B1CE1}" destId="{01481D02-8D6D-47F0-B959-18185D82B397}" srcOrd="0" destOrd="0" presId="urn:microsoft.com/office/officeart/2011/layout/CircleProcess"/>
    <dgm:cxn modelId="{817ABE61-2168-420C-BC9A-638E76A146FD}" type="presParOf" srcId="{DD41F33E-C5CA-48C3-8BBF-4926384FB121}" destId="{DF63F2FB-CCA6-4A13-A03B-9F2DBEBC6846}" srcOrd="4" destOrd="0" presId="urn:microsoft.com/office/officeart/2011/layout/CircleProcess"/>
    <dgm:cxn modelId="{AA271624-5395-4F32-81EF-E0117E69ED09}" type="presParOf" srcId="{DF63F2FB-CCA6-4A13-A03B-9F2DBEBC6846}" destId="{F6F129CA-0CFF-4490-BA60-AB1A0624A490}" srcOrd="0" destOrd="0" presId="urn:microsoft.com/office/officeart/2011/layout/CircleProcess"/>
    <dgm:cxn modelId="{09A8FF00-B5B3-4A80-892D-4467BF5BF3F8}" type="presParOf" srcId="{DD41F33E-C5CA-48C3-8BBF-4926384FB121}" destId="{8D699DB6-31B1-49AE-97C2-2C9E45AE4F7C}" srcOrd="5" destOrd="0" presId="urn:microsoft.com/office/officeart/2011/layout/CircleProcess"/>
    <dgm:cxn modelId="{5BFFA9C4-1EDB-459C-BE40-ADBA6EED5D9E}" type="presParOf" srcId="{DD41F33E-C5CA-48C3-8BBF-4926384FB121}" destId="{403C761A-F2BB-4DF8-8F31-8A6B7253DB7E}" srcOrd="6" destOrd="0" presId="urn:microsoft.com/office/officeart/2011/layout/CircleProcess"/>
    <dgm:cxn modelId="{232C4D64-6D63-435D-B8E4-4D0716352E8B}" type="presParOf" srcId="{403C761A-F2BB-4DF8-8F31-8A6B7253DB7E}" destId="{AC510644-B5D8-4E74-B48B-A492725F1495}" srcOrd="0" destOrd="0" presId="urn:microsoft.com/office/officeart/2011/layout/CircleProcess"/>
    <dgm:cxn modelId="{81B17C8E-062B-4934-AD06-936366454F25}" type="presParOf" srcId="{DD41F33E-C5CA-48C3-8BBF-4926384FB121}" destId="{22C4C946-5859-464F-AF9A-89199095032A}" srcOrd="7" destOrd="0" presId="urn:microsoft.com/office/officeart/2011/layout/CircleProcess"/>
    <dgm:cxn modelId="{8A80630D-7790-49A3-B667-9FE914EF4DE2}" type="presParOf" srcId="{22C4C946-5859-464F-AF9A-89199095032A}" destId="{8F1BC147-9404-467F-8CD5-0E06B95A0033}" srcOrd="0" destOrd="0" presId="urn:microsoft.com/office/officeart/2011/layout/CircleProcess"/>
    <dgm:cxn modelId="{20F68388-BB29-4690-9D02-EBBF8A99C3E8}" type="presParOf" srcId="{DD41F33E-C5CA-48C3-8BBF-4926384FB121}" destId="{364652D8-4A1A-4DAD-AB03-93EB4CF2E50C}" srcOrd="8" destOrd="0" presId="urn:microsoft.com/office/officeart/2011/layout/CircleProcess"/>
    <dgm:cxn modelId="{F80630BC-74A9-4CD3-BBF4-448A7BC5E453}" type="presParOf" srcId="{DD41F33E-C5CA-48C3-8BBF-4926384FB121}" destId="{2D434A27-D3E7-4BE4-8C9D-108D45983764}" srcOrd="9" destOrd="0" presId="urn:microsoft.com/office/officeart/2011/layout/CircleProcess"/>
    <dgm:cxn modelId="{FF629628-5498-4A57-B3CC-22BA3134DD8C}" type="presParOf" srcId="{2D434A27-D3E7-4BE4-8C9D-108D45983764}" destId="{4B0985C5-F521-4AB0-83C6-D0D2948C8DF6}" srcOrd="0" destOrd="0" presId="urn:microsoft.com/office/officeart/2011/layout/CircleProcess"/>
    <dgm:cxn modelId="{669890B9-5422-4BE1-BBC3-E98A018E6278}" type="presParOf" srcId="{DD41F33E-C5CA-48C3-8BBF-4926384FB121}" destId="{A2C11BEA-B3F2-438A-85D7-B1C992208018}" srcOrd="10" destOrd="0" presId="urn:microsoft.com/office/officeart/2011/layout/CircleProcess"/>
    <dgm:cxn modelId="{474DD3A8-8803-45C7-80FE-828126F76FCD}" type="presParOf" srcId="{A2C11BEA-B3F2-438A-85D7-B1C992208018}" destId="{BE4E4110-5FC3-41C9-87BE-2483A2A8B8B7}" srcOrd="0" destOrd="0" presId="urn:microsoft.com/office/officeart/2011/layout/CircleProcess"/>
    <dgm:cxn modelId="{D69EB536-580E-431F-B311-EAD7AD5D737E}" type="presParOf" srcId="{DD41F33E-C5CA-48C3-8BBF-4926384FB121}" destId="{7486CD71-2AF7-4F7F-A3B6-38F0F9DD58C5}" srcOrd="11" destOrd="0" presId="urn:microsoft.com/office/officeart/2011/layout/CircleProcess"/>
    <dgm:cxn modelId="{D157E093-8DDE-4C12-87A5-BE1380FECC60}" type="presParOf" srcId="{DD41F33E-C5CA-48C3-8BBF-4926384FB121}" destId="{D7DD52ED-BB16-4A25-BD89-48C17A610AD0}" srcOrd="12" destOrd="0" presId="urn:microsoft.com/office/officeart/2011/layout/CircleProcess"/>
    <dgm:cxn modelId="{211C9741-C33E-4D7A-BDBB-D664984C061F}" type="presParOf" srcId="{D7DD52ED-BB16-4A25-BD89-48C17A610AD0}" destId="{DDC824AD-0A39-4DFB-9FB2-A10B9186AAF7}" srcOrd="0" destOrd="0" presId="urn:microsoft.com/office/officeart/2011/layout/CircleProcess"/>
    <dgm:cxn modelId="{945DF840-2CE3-4166-A198-6F112351116E}" type="presParOf" srcId="{DD41F33E-C5CA-48C3-8BBF-4926384FB121}" destId="{2F6EE01B-227B-4947-AB5D-A46049C559E7}" srcOrd="13" destOrd="0" presId="urn:microsoft.com/office/officeart/2011/layout/CircleProcess"/>
    <dgm:cxn modelId="{381A9F28-3435-406E-897E-1791DA730BE7}" type="presParOf" srcId="{2F6EE01B-227B-4947-AB5D-A46049C559E7}" destId="{43650825-978A-41BB-AB21-105C1464010E}" srcOrd="0" destOrd="0" presId="urn:microsoft.com/office/officeart/2011/layout/CircleProcess"/>
    <dgm:cxn modelId="{291A7FB0-B3A5-4F4C-9A8D-B18C3CF910E2}" type="presParOf" srcId="{DD41F33E-C5CA-48C3-8BBF-4926384FB121}" destId="{6543EF18-ED83-4735-AF18-B177DC3AB496}" srcOrd="14" destOrd="0" presId="urn:microsoft.com/office/officeart/2011/layout/CircleProcess"/>
    <dgm:cxn modelId="{1E1964DB-E1D1-43FE-8A78-12D308191757}" type="presParOf" srcId="{DD41F33E-C5CA-48C3-8BBF-4926384FB121}" destId="{F2FFE4B4-E043-4EBA-A690-9A441758196D}" srcOrd="15" destOrd="0" presId="urn:microsoft.com/office/officeart/2011/layout/CircleProcess"/>
    <dgm:cxn modelId="{8E53AE10-7CDB-4929-9004-5327CE3F1021}" type="presParOf" srcId="{F2FFE4B4-E043-4EBA-A690-9A441758196D}" destId="{8DC91E15-67FA-496A-B2FA-D7849AC20196}" srcOrd="0" destOrd="0" presId="urn:microsoft.com/office/officeart/2011/layout/CircleProcess"/>
    <dgm:cxn modelId="{BB10A2E3-C561-4736-ABE6-648B6BAEECD5}" type="presParOf" srcId="{DD41F33E-C5CA-48C3-8BBF-4926384FB121}" destId="{979CE94A-7A4C-45EB-9CA7-C0443C163D45}" srcOrd="16" destOrd="0" presId="urn:microsoft.com/office/officeart/2011/layout/CircleProcess"/>
    <dgm:cxn modelId="{54D1A7A6-E0CB-4504-AD49-39FD90AC2021}" type="presParOf" srcId="{979CE94A-7A4C-45EB-9CA7-C0443C163D45}" destId="{34226753-4D19-424A-86CC-20D48BF3E08B}" srcOrd="0" destOrd="0" presId="urn:microsoft.com/office/officeart/2011/layout/CircleProcess"/>
    <dgm:cxn modelId="{0E42494A-4B4A-455F-8BC7-1B17B325AA54}" type="presParOf" srcId="{DD41F33E-C5CA-48C3-8BBF-4926384FB121}" destId="{C104B7DD-1F67-41BB-8245-245C7D7C2807}"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4B0210-ACE5-4945-AE81-BC809F311D5C}"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GB"/>
        </a:p>
      </dgm:t>
    </dgm:pt>
    <dgm:pt modelId="{249237C1-4A01-4BF7-AE01-5B920F1B8D27}">
      <dgm:prSet phldrT="[Text]" custT="1">
        <dgm:style>
          <a:lnRef idx="1">
            <a:schemeClr val="dk1"/>
          </a:lnRef>
          <a:fillRef idx="2">
            <a:schemeClr val="dk1"/>
          </a:fillRef>
          <a:effectRef idx="1">
            <a:schemeClr val="dk1"/>
          </a:effectRef>
          <a:fontRef idx="minor">
            <a:schemeClr val="dk1"/>
          </a:fontRef>
        </dgm:style>
      </dgm:prSet>
      <dgm:spPr/>
      <dgm:t>
        <a:bodyPr/>
        <a:lstStyle/>
        <a:p>
          <a:r>
            <a:rPr lang="en-GB" sz="1600" b="1" u="sng" dirty="0" err="1" smtClean="0"/>
            <a:t>Muhaddithin</a:t>
          </a:r>
          <a:endParaRPr lang="en-GB" sz="1600" b="1" u="sng" dirty="0" smtClean="0"/>
        </a:p>
      </dgm:t>
    </dgm:pt>
    <dgm:pt modelId="{8F6A7926-0DC3-42CD-A44F-5103A5EE5DB6}" type="parTrans" cxnId="{DE1AF682-0158-4DA1-AB02-D67A6E90DF91}">
      <dgm:prSet/>
      <dgm:spPr/>
      <dgm:t>
        <a:bodyPr/>
        <a:lstStyle/>
        <a:p>
          <a:endParaRPr lang="en-GB" sz="1600"/>
        </a:p>
      </dgm:t>
    </dgm:pt>
    <dgm:pt modelId="{37826FDB-779A-4044-BE7D-B5C77962EDCE}" type="sibTrans" cxnId="{DE1AF682-0158-4DA1-AB02-D67A6E90DF91}">
      <dgm:prSet/>
      <dgm:spPr/>
      <dgm:t>
        <a:bodyPr/>
        <a:lstStyle/>
        <a:p>
          <a:endParaRPr lang="en-GB" sz="1600"/>
        </a:p>
      </dgm:t>
    </dgm:pt>
    <dgm:pt modelId="{EBD9E450-41ED-4E1F-8D1B-69EF8CB60BB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b="1" u="sng" dirty="0" err="1" smtClean="0">
              <a:solidFill>
                <a:schemeClr val="bg1"/>
              </a:solidFill>
            </a:rPr>
            <a:t>Sahabi</a:t>
          </a:r>
          <a:endParaRPr lang="en-GB" sz="1600" b="1" u="sng" dirty="0" smtClean="0">
            <a:solidFill>
              <a:schemeClr val="bg1"/>
            </a:solidFill>
          </a:endParaRPr>
        </a:p>
      </dgm:t>
    </dgm:pt>
    <dgm:pt modelId="{F8751E9B-BF7B-401E-A718-57D9E36EB889}" type="parTrans" cxnId="{3549212A-FB07-4EA7-A5E1-B85B2197DB1D}">
      <dgm:prSet/>
      <dgm:spPr/>
      <dgm:t>
        <a:bodyPr/>
        <a:lstStyle/>
        <a:p>
          <a:endParaRPr lang="en-GB" sz="1600"/>
        </a:p>
      </dgm:t>
    </dgm:pt>
    <dgm:pt modelId="{73576A02-6FF1-45BD-8DE1-06D247098420}" type="sibTrans" cxnId="{3549212A-FB07-4EA7-A5E1-B85B2197DB1D}">
      <dgm:prSet/>
      <dgm:spPr/>
      <dgm:t>
        <a:bodyPr/>
        <a:lstStyle/>
        <a:p>
          <a:endParaRPr lang="en-GB" sz="1600"/>
        </a:p>
      </dgm:t>
    </dgm:pt>
    <dgm:pt modelId="{29217A1C-511E-4A61-B81C-2C1D04B90EC0}">
      <dgm:prSet phldrT="[Text]" custT="1"/>
      <dgm:spPr>
        <a:blipFill rotWithShape="0">
          <a:blip xmlns:r="http://schemas.openxmlformats.org/officeDocument/2006/relationships" r:embed="rId1"/>
          <a:stretch>
            <a:fillRect/>
          </a:stretch>
        </a:blipFill>
      </dgm:spPr>
      <dgm:t>
        <a:bodyPr/>
        <a:lstStyle/>
        <a:p>
          <a:r>
            <a:rPr lang="en-GB" sz="1600" dirty="0" err="1" smtClean="0">
              <a:solidFill>
                <a:schemeClr val="bg1"/>
              </a:solidFill>
            </a:rPr>
            <a:t>Munqata</a:t>
          </a:r>
          <a:endParaRPr lang="en-GB" sz="1600" dirty="0">
            <a:solidFill>
              <a:schemeClr val="bg1"/>
            </a:solidFill>
          </a:endParaRPr>
        </a:p>
      </dgm:t>
    </dgm:pt>
    <dgm:pt modelId="{5106B4B6-E2D5-4FC5-B9F5-21F6C20C9734}" type="parTrans" cxnId="{279FF9D2-9983-417B-9DCD-52BB5EBCEA6E}">
      <dgm:prSet/>
      <dgm:spPr/>
      <dgm:t>
        <a:bodyPr/>
        <a:lstStyle/>
        <a:p>
          <a:endParaRPr lang="en-GB" sz="1600"/>
        </a:p>
      </dgm:t>
    </dgm:pt>
    <dgm:pt modelId="{3190F085-6E4A-4D12-98B2-57371515C08A}" type="sibTrans" cxnId="{279FF9D2-9983-417B-9DCD-52BB5EBCEA6E}">
      <dgm:prSet/>
      <dgm:spPr/>
      <dgm:t>
        <a:bodyPr/>
        <a:lstStyle/>
        <a:p>
          <a:endParaRPr lang="en-GB" sz="1600"/>
        </a:p>
      </dgm:t>
    </dgm:pt>
    <dgm:pt modelId="{4E8EEA6A-63FB-4323-9870-48F4F7980314}">
      <dgm:prSet custT="1">
        <dgm:style>
          <a:lnRef idx="1">
            <a:schemeClr val="accent1"/>
          </a:lnRef>
          <a:fillRef idx="2">
            <a:schemeClr val="accent1"/>
          </a:fillRef>
          <a:effectRef idx="1">
            <a:schemeClr val="accent1"/>
          </a:effectRef>
          <a:fontRef idx="minor">
            <a:schemeClr val="dk1"/>
          </a:fontRef>
        </dgm:style>
      </dgm:prSet>
      <dgm:spPr/>
      <dgm:t>
        <a:bodyPr/>
        <a:lstStyle/>
        <a:p>
          <a:r>
            <a:rPr lang="en-GB" sz="1600" b="1" u="sng" dirty="0" err="1" smtClean="0"/>
            <a:t>Tābi‘īn</a:t>
          </a:r>
          <a:endParaRPr lang="en-GB" sz="1600" b="1" u="sng" dirty="0" smtClean="0"/>
        </a:p>
      </dgm:t>
    </dgm:pt>
    <dgm:pt modelId="{72ED178D-2279-43BB-8E3D-615FD599A8B3}" type="parTrans" cxnId="{5DBB544D-960A-4A14-8183-B1087C087FBF}">
      <dgm:prSet/>
      <dgm:spPr/>
      <dgm:t>
        <a:bodyPr/>
        <a:lstStyle/>
        <a:p>
          <a:endParaRPr lang="en-GB" sz="1600"/>
        </a:p>
      </dgm:t>
    </dgm:pt>
    <dgm:pt modelId="{B832C2AD-1004-44ED-B5D4-ACB0CB8EDFA5}" type="sibTrans" cxnId="{5DBB544D-960A-4A14-8183-B1087C087FBF}">
      <dgm:prSet/>
      <dgm:spPr/>
      <dgm:t>
        <a:bodyPr/>
        <a:lstStyle/>
        <a:p>
          <a:endParaRPr lang="en-GB" sz="1600"/>
        </a:p>
      </dgm:t>
    </dgm:pt>
    <dgm:pt modelId="{0B2B119D-3966-42CA-A4A0-B427202CEE6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600" b="1" u="sng" dirty="0" err="1" smtClean="0"/>
            <a:t>Taba</a:t>
          </a:r>
          <a:r>
            <a:rPr lang="en-GB" sz="1600" b="1" u="sng" dirty="0" smtClean="0"/>
            <a:t> </a:t>
          </a:r>
          <a:r>
            <a:rPr lang="en-GB" sz="1600" b="1" u="sng" dirty="0" err="1" smtClean="0"/>
            <a:t>Taba</a:t>
          </a:r>
          <a:r>
            <a:rPr lang="en-GB" sz="1600" b="1" u="sng" dirty="0" smtClean="0"/>
            <a:t>‘ </a:t>
          </a:r>
          <a:r>
            <a:rPr lang="en-GB" sz="1600" b="1" u="sng" dirty="0" err="1" smtClean="0"/>
            <a:t>Tābi‘īn</a:t>
          </a:r>
          <a:endParaRPr lang="en-GB" sz="1600" b="1" u="sng" dirty="0" smtClean="0"/>
        </a:p>
      </dgm:t>
    </dgm:pt>
    <dgm:pt modelId="{D5520C8E-2643-497A-8652-337E56CF30FF}" type="parTrans" cxnId="{9561EDE5-4207-47AD-A65C-B5906413D85E}">
      <dgm:prSet/>
      <dgm:spPr/>
      <dgm:t>
        <a:bodyPr/>
        <a:lstStyle/>
        <a:p>
          <a:endParaRPr lang="en-GB" sz="1600"/>
        </a:p>
      </dgm:t>
    </dgm:pt>
    <dgm:pt modelId="{431D02B8-B253-4603-A95E-BB9D7ED9C087}" type="sibTrans" cxnId="{9561EDE5-4207-47AD-A65C-B5906413D85E}">
      <dgm:prSet/>
      <dgm:spPr/>
      <dgm:t>
        <a:bodyPr/>
        <a:lstStyle/>
        <a:p>
          <a:endParaRPr lang="en-GB" sz="1600"/>
        </a:p>
      </dgm:t>
    </dgm:pt>
    <dgm:pt modelId="{C4EE12B1-420E-4689-8D55-460DBF2F8CEB}">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600" b="1" u="sng" dirty="0" err="1" smtClean="0">
              <a:solidFill>
                <a:schemeClr val="bg1"/>
              </a:solidFill>
            </a:rPr>
            <a:t>Taba</a:t>
          </a:r>
          <a:r>
            <a:rPr lang="en-GB" sz="1600" b="1" u="sng" dirty="0" smtClean="0">
              <a:solidFill>
                <a:schemeClr val="bg1"/>
              </a:solidFill>
            </a:rPr>
            <a:t>‘ </a:t>
          </a:r>
          <a:r>
            <a:rPr lang="en-GB" sz="1600" b="1" u="sng" dirty="0" err="1" smtClean="0">
              <a:solidFill>
                <a:schemeClr val="bg1"/>
              </a:solidFill>
            </a:rPr>
            <a:t>Tābi‘īn</a:t>
          </a:r>
          <a:endParaRPr lang="en-GB" sz="1600" b="1" u="sng" dirty="0" smtClean="0">
            <a:solidFill>
              <a:schemeClr val="bg1"/>
            </a:solidFill>
          </a:endParaRPr>
        </a:p>
      </dgm:t>
    </dgm:pt>
    <dgm:pt modelId="{E23B89E0-62BC-4796-AA7C-D1EEBCF4B21E}" type="parTrans" cxnId="{A672AFE3-40E9-44C0-84C6-A70102F61A96}">
      <dgm:prSet/>
      <dgm:spPr/>
      <dgm:t>
        <a:bodyPr/>
        <a:lstStyle/>
        <a:p>
          <a:endParaRPr lang="en-GB" sz="1600"/>
        </a:p>
      </dgm:t>
    </dgm:pt>
    <dgm:pt modelId="{61D99740-E04E-4F5D-95E8-157D5AC59288}" type="sibTrans" cxnId="{A672AFE3-40E9-44C0-84C6-A70102F61A96}">
      <dgm:prSet/>
      <dgm:spPr/>
      <dgm:t>
        <a:bodyPr/>
        <a:lstStyle/>
        <a:p>
          <a:endParaRPr lang="en-GB" sz="1600"/>
        </a:p>
      </dgm:t>
    </dgm:pt>
    <dgm:pt modelId="{DD41F33E-C5CA-48C3-8BBF-4926384FB121}" type="pres">
      <dgm:prSet presAssocID="{294B0210-ACE5-4945-AE81-BC809F311D5C}" presName="Name0" presStyleCnt="0">
        <dgm:presLayoutVars>
          <dgm:chMax val="11"/>
          <dgm:chPref val="11"/>
          <dgm:dir/>
          <dgm:resizeHandles/>
        </dgm:presLayoutVars>
      </dgm:prSet>
      <dgm:spPr/>
      <dgm:t>
        <a:bodyPr/>
        <a:lstStyle/>
        <a:p>
          <a:endParaRPr lang="en-GB"/>
        </a:p>
      </dgm:t>
    </dgm:pt>
    <dgm:pt modelId="{98A9E6D8-1D7F-48ED-B094-D8B9AEFEF4BD}" type="pres">
      <dgm:prSet presAssocID="{29217A1C-511E-4A61-B81C-2C1D04B90EC0}" presName="Accent6" presStyleCnt="0"/>
      <dgm:spPr/>
    </dgm:pt>
    <dgm:pt modelId="{946987AB-BDCF-46BB-BB5C-4AE7A491AAF5}" type="pres">
      <dgm:prSet presAssocID="{29217A1C-511E-4A61-B81C-2C1D04B90EC0}" presName="Accent" presStyleLbl="node1" presStyleIdx="0" presStyleCnt="6"/>
      <dgm:spPr/>
    </dgm:pt>
    <dgm:pt modelId="{C8FBEEDE-075B-4562-A1CD-4C7992E993DD}" type="pres">
      <dgm:prSet presAssocID="{29217A1C-511E-4A61-B81C-2C1D04B90EC0}" presName="ParentBackground6" presStyleCnt="0"/>
      <dgm:spPr/>
    </dgm:pt>
    <dgm:pt modelId="{FD87E1CA-DC85-45B2-8D90-F59C0BD90FE9}" type="pres">
      <dgm:prSet presAssocID="{29217A1C-511E-4A61-B81C-2C1D04B90EC0}" presName="ParentBackground" presStyleLbl="fgAcc1" presStyleIdx="0" presStyleCnt="6"/>
      <dgm:spPr/>
      <dgm:t>
        <a:bodyPr/>
        <a:lstStyle/>
        <a:p>
          <a:endParaRPr lang="en-GB"/>
        </a:p>
      </dgm:t>
    </dgm:pt>
    <dgm:pt modelId="{B316F583-53FC-476B-9243-5AA69435F2FB}" type="pres">
      <dgm:prSet presAssocID="{29217A1C-511E-4A61-B81C-2C1D04B90EC0}" presName="Parent6" presStyleLbl="revTx" presStyleIdx="0" presStyleCnt="0">
        <dgm:presLayoutVars>
          <dgm:chMax val="1"/>
          <dgm:chPref val="1"/>
          <dgm:bulletEnabled val="1"/>
        </dgm:presLayoutVars>
      </dgm:prSet>
      <dgm:spPr/>
      <dgm:t>
        <a:bodyPr/>
        <a:lstStyle/>
        <a:p>
          <a:endParaRPr lang="en-GB"/>
        </a:p>
      </dgm:t>
    </dgm:pt>
    <dgm:pt modelId="{2CE3B118-03CA-48E4-99D0-C154138B1CE1}" type="pres">
      <dgm:prSet presAssocID="{EBD9E450-41ED-4E1F-8D1B-69EF8CB60BB1}" presName="Accent5" presStyleCnt="0"/>
      <dgm:spPr/>
    </dgm:pt>
    <dgm:pt modelId="{01481D02-8D6D-47F0-B959-18185D82B397}" type="pres">
      <dgm:prSet presAssocID="{EBD9E450-41ED-4E1F-8D1B-69EF8CB60BB1}" presName="Accent" presStyleLbl="node1" presStyleIdx="1" presStyleCnt="6"/>
      <dgm:spPr/>
    </dgm:pt>
    <dgm:pt modelId="{DF63F2FB-CCA6-4A13-A03B-9F2DBEBC6846}" type="pres">
      <dgm:prSet presAssocID="{EBD9E450-41ED-4E1F-8D1B-69EF8CB60BB1}" presName="ParentBackground5" presStyleCnt="0"/>
      <dgm:spPr/>
    </dgm:pt>
    <dgm:pt modelId="{F6F129CA-0CFF-4490-BA60-AB1A0624A490}" type="pres">
      <dgm:prSet presAssocID="{EBD9E450-41ED-4E1F-8D1B-69EF8CB60BB1}" presName="ParentBackground" presStyleLbl="fgAcc1" presStyleIdx="1" presStyleCnt="6"/>
      <dgm:spPr/>
      <dgm:t>
        <a:bodyPr/>
        <a:lstStyle/>
        <a:p>
          <a:endParaRPr lang="en-GB"/>
        </a:p>
      </dgm:t>
    </dgm:pt>
    <dgm:pt modelId="{8D699DB6-31B1-49AE-97C2-2C9E45AE4F7C}" type="pres">
      <dgm:prSet presAssocID="{EBD9E450-41ED-4E1F-8D1B-69EF8CB60BB1}" presName="Parent5" presStyleLbl="revTx" presStyleIdx="0" presStyleCnt="0">
        <dgm:presLayoutVars>
          <dgm:chMax val="1"/>
          <dgm:chPref val="1"/>
          <dgm:bulletEnabled val="1"/>
        </dgm:presLayoutVars>
      </dgm:prSet>
      <dgm:spPr/>
      <dgm:t>
        <a:bodyPr/>
        <a:lstStyle/>
        <a:p>
          <a:endParaRPr lang="en-GB"/>
        </a:p>
      </dgm:t>
    </dgm:pt>
    <dgm:pt modelId="{403C761A-F2BB-4DF8-8F31-8A6B7253DB7E}" type="pres">
      <dgm:prSet presAssocID="{4E8EEA6A-63FB-4323-9870-48F4F7980314}" presName="Accent4" presStyleCnt="0"/>
      <dgm:spPr/>
    </dgm:pt>
    <dgm:pt modelId="{AC510644-B5D8-4E74-B48B-A492725F1495}" type="pres">
      <dgm:prSet presAssocID="{4E8EEA6A-63FB-4323-9870-48F4F7980314}" presName="Accent" presStyleLbl="node1" presStyleIdx="2" presStyleCnt="6"/>
      <dgm:spPr/>
    </dgm:pt>
    <dgm:pt modelId="{22C4C946-5859-464F-AF9A-89199095032A}" type="pres">
      <dgm:prSet presAssocID="{4E8EEA6A-63FB-4323-9870-48F4F7980314}" presName="ParentBackground4" presStyleCnt="0"/>
      <dgm:spPr/>
    </dgm:pt>
    <dgm:pt modelId="{8F1BC147-9404-467F-8CD5-0E06B95A0033}" type="pres">
      <dgm:prSet presAssocID="{4E8EEA6A-63FB-4323-9870-48F4F7980314}" presName="ParentBackground" presStyleLbl="fgAcc1" presStyleIdx="2" presStyleCnt="6"/>
      <dgm:spPr/>
      <dgm:t>
        <a:bodyPr/>
        <a:lstStyle/>
        <a:p>
          <a:endParaRPr lang="en-GB"/>
        </a:p>
      </dgm:t>
    </dgm:pt>
    <dgm:pt modelId="{364652D8-4A1A-4DAD-AB03-93EB4CF2E50C}" type="pres">
      <dgm:prSet presAssocID="{4E8EEA6A-63FB-4323-9870-48F4F7980314}" presName="Parent4" presStyleLbl="revTx" presStyleIdx="0" presStyleCnt="0">
        <dgm:presLayoutVars>
          <dgm:chMax val="1"/>
          <dgm:chPref val="1"/>
          <dgm:bulletEnabled val="1"/>
        </dgm:presLayoutVars>
      </dgm:prSet>
      <dgm:spPr/>
      <dgm:t>
        <a:bodyPr/>
        <a:lstStyle/>
        <a:p>
          <a:endParaRPr lang="en-GB"/>
        </a:p>
      </dgm:t>
    </dgm:pt>
    <dgm:pt modelId="{2D434A27-D3E7-4BE4-8C9D-108D45983764}" type="pres">
      <dgm:prSet presAssocID="{C4EE12B1-420E-4689-8D55-460DBF2F8CEB}" presName="Accent3" presStyleCnt="0"/>
      <dgm:spPr/>
    </dgm:pt>
    <dgm:pt modelId="{4B0985C5-F521-4AB0-83C6-D0D2948C8DF6}" type="pres">
      <dgm:prSet presAssocID="{C4EE12B1-420E-4689-8D55-460DBF2F8CEB}" presName="Accent" presStyleLbl="node1" presStyleIdx="3" presStyleCnt="6"/>
      <dgm:spPr/>
    </dgm:pt>
    <dgm:pt modelId="{A2C11BEA-B3F2-438A-85D7-B1C992208018}" type="pres">
      <dgm:prSet presAssocID="{C4EE12B1-420E-4689-8D55-460DBF2F8CEB}" presName="ParentBackground3" presStyleCnt="0"/>
      <dgm:spPr/>
    </dgm:pt>
    <dgm:pt modelId="{BE4E4110-5FC3-41C9-87BE-2483A2A8B8B7}" type="pres">
      <dgm:prSet presAssocID="{C4EE12B1-420E-4689-8D55-460DBF2F8CEB}" presName="ParentBackground" presStyleLbl="fgAcc1" presStyleIdx="3" presStyleCnt="6"/>
      <dgm:spPr/>
      <dgm:t>
        <a:bodyPr/>
        <a:lstStyle/>
        <a:p>
          <a:endParaRPr lang="en-GB"/>
        </a:p>
      </dgm:t>
    </dgm:pt>
    <dgm:pt modelId="{7486CD71-2AF7-4F7F-A3B6-38F0F9DD58C5}" type="pres">
      <dgm:prSet presAssocID="{C4EE12B1-420E-4689-8D55-460DBF2F8CEB}" presName="Parent3" presStyleLbl="revTx" presStyleIdx="0" presStyleCnt="0">
        <dgm:presLayoutVars>
          <dgm:chMax val="1"/>
          <dgm:chPref val="1"/>
          <dgm:bulletEnabled val="1"/>
        </dgm:presLayoutVars>
      </dgm:prSet>
      <dgm:spPr/>
      <dgm:t>
        <a:bodyPr/>
        <a:lstStyle/>
        <a:p>
          <a:endParaRPr lang="en-GB"/>
        </a:p>
      </dgm:t>
    </dgm:pt>
    <dgm:pt modelId="{D7DD52ED-BB16-4A25-BD89-48C17A610AD0}" type="pres">
      <dgm:prSet presAssocID="{0B2B119D-3966-42CA-A4A0-B427202CEE69}" presName="Accent2" presStyleCnt="0"/>
      <dgm:spPr/>
    </dgm:pt>
    <dgm:pt modelId="{DDC824AD-0A39-4DFB-9FB2-A10B9186AAF7}" type="pres">
      <dgm:prSet presAssocID="{0B2B119D-3966-42CA-A4A0-B427202CEE69}" presName="Accent" presStyleLbl="node1" presStyleIdx="4" presStyleCnt="6"/>
      <dgm:spPr/>
    </dgm:pt>
    <dgm:pt modelId="{2F6EE01B-227B-4947-AB5D-A46049C559E7}" type="pres">
      <dgm:prSet presAssocID="{0B2B119D-3966-42CA-A4A0-B427202CEE69}" presName="ParentBackground2" presStyleCnt="0"/>
      <dgm:spPr/>
    </dgm:pt>
    <dgm:pt modelId="{43650825-978A-41BB-AB21-105C1464010E}" type="pres">
      <dgm:prSet presAssocID="{0B2B119D-3966-42CA-A4A0-B427202CEE69}" presName="ParentBackground" presStyleLbl="fgAcc1" presStyleIdx="4" presStyleCnt="6"/>
      <dgm:spPr/>
      <dgm:t>
        <a:bodyPr/>
        <a:lstStyle/>
        <a:p>
          <a:endParaRPr lang="en-GB"/>
        </a:p>
      </dgm:t>
    </dgm:pt>
    <dgm:pt modelId="{6543EF18-ED83-4735-AF18-B177DC3AB496}" type="pres">
      <dgm:prSet presAssocID="{0B2B119D-3966-42CA-A4A0-B427202CEE69}" presName="Parent2" presStyleLbl="revTx" presStyleIdx="0" presStyleCnt="0">
        <dgm:presLayoutVars>
          <dgm:chMax val="1"/>
          <dgm:chPref val="1"/>
          <dgm:bulletEnabled val="1"/>
        </dgm:presLayoutVars>
      </dgm:prSet>
      <dgm:spPr/>
      <dgm:t>
        <a:bodyPr/>
        <a:lstStyle/>
        <a:p>
          <a:endParaRPr lang="en-GB"/>
        </a:p>
      </dgm:t>
    </dgm:pt>
    <dgm:pt modelId="{F2FFE4B4-E043-4EBA-A690-9A441758196D}" type="pres">
      <dgm:prSet presAssocID="{249237C1-4A01-4BF7-AE01-5B920F1B8D27}" presName="Accent1" presStyleCnt="0"/>
      <dgm:spPr/>
    </dgm:pt>
    <dgm:pt modelId="{8DC91E15-67FA-496A-B2FA-D7849AC20196}" type="pres">
      <dgm:prSet presAssocID="{249237C1-4A01-4BF7-AE01-5B920F1B8D27}" presName="Accent" presStyleLbl="node1" presStyleIdx="5" presStyleCnt="6"/>
      <dgm:spPr/>
    </dgm:pt>
    <dgm:pt modelId="{979CE94A-7A4C-45EB-9CA7-C0443C163D45}" type="pres">
      <dgm:prSet presAssocID="{249237C1-4A01-4BF7-AE01-5B920F1B8D27}" presName="ParentBackground1" presStyleCnt="0"/>
      <dgm:spPr/>
    </dgm:pt>
    <dgm:pt modelId="{34226753-4D19-424A-86CC-20D48BF3E08B}" type="pres">
      <dgm:prSet presAssocID="{249237C1-4A01-4BF7-AE01-5B920F1B8D27}" presName="ParentBackground" presStyleLbl="fgAcc1" presStyleIdx="5" presStyleCnt="6"/>
      <dgm:spPr/>
      <dgm:t>
        <a:bodyPr/>
        <a:lstStyle/>
        <a:p>
          <a:endParaRPr lang="en-GB"/>
        </a:p>
      </dgm:t>
    </dgm:pt>
    <dgm:pt modelId="{C104B7DD-1F67-41BB-8245-245C7D7C2807}" type="pres">
      <dgm:prSet presAssocID="{249237C1-4A01-4BF7-AE01-5B920F1B8D27}" presName="Parent1" presStyleLbl="revTx" presStyleIdx="0" presStyleCnt="0">
        <dgm:presLayoutVars>
          <dgm:chMax val="1"/>
          <dgm:chPref val="1"/>
          <dgm:bulletEnabled val="1"/>
        </dgm:presLayoutVars>
      </dgm:prSet>
      <dgm:spPr/>
      <dgm:t>
        <a:bodyPr/>
        <a:lstStyle/>
        <a:p>
          <a:endParaRPr lang="en-GB"/>
        </a:p>
      </dgm:t>
    </dgm:pt>
  </dgm:ptLst>
  <dgm:cxnLst>
    <dgm:cxn modelId="{50774EF0-EBFE-4BB3-8EE1-D158085B5FFD}" type="presOf" srcId="{4E8EEA6A-63FB-4323-9870-48F4F7980314}" destId="{8F1BC147-9404-467F-8CD5-0E06B95A0033}" srcOrd="0" destOrd="0" presId="urn:microsoft.com/office/officeart/2011/layout/CircleProcess"/>
    <dgm:cxn modelId="{B59A2790-BA0B-4406-9048-E15205B7F532}" type="presOf" srcId="{C4EE12B1-420E-4689-8D55-460DBF2F8CEB}" destId="{BE4E4110-5FC3-41C9-87BE-2483A2A8B8B7}" srcOrd="0" destOrd="0" presId="urn:microsoft.com/office/officeart/2011/layout/CircleProcess"/>
    <dgm:cxn modelId="{50653B7C-9BF8-40DE-BF27-C511BDEBDFCC}" type="presOf" srcId="{249237C1-4A01-4BF7-AE01-5B920F1B8D27}" destId="{34226753-4D19-424A-86CC-20D48BF3E08B}" srcOrd="0" destOrd="0" presId="urn:microsoft.com/office/officeart/2011/layout/CircleProcess"/>
    <dgm:cxn modelId="{7D54B41F-2A7E-4DF7-8883-F0F419BBCA3D}" type="presOf" srcId="{0B2B119D-3966-42CA-A4A0-B427202CEE69}" destId="{6543EF18-ED83-4735-AF18-B177DC3AB496}" srcOrd="1" destOrd="0" presId="urn:microsoft.com/office/officeart/2011/layout/CircleProcess"/>
    <dgm:cxn modelId="{DE1AF682-0158-4DA1-AB02-D67A6E90DF91}" srcId="{294B0210-ACE5-4945-AE81-BC809F311D5C}" destId="{249237C1-4A01-4BF7-AE01-5B920F1B8D27}" srcOrd="0" destOrd="0" parTransId="{8F6A7926-0DC3-42CD-A44F-5103A5EE5DB6}" sibTransId="{37826FDB-779A-4044-BE7D-B5C77962EDCE}"/>
    <dgm:cxn modelId="{279FF9D2-9983-417B-9DCD-52BB5EBCEA6E}" srcId="{294B0210-ACE5-4945-AE81-BC809F311D5C}" destId="{29217A1C-511E-4A61-B81C-2C1D04B90EC0}" srcOrd="5" destOrd="0" parTransId="{5106B4B6-E2D5-4FC5-B9F5-21F6C20C9734}" sibTransId="{3190F085-6E4A-4D12-98B2-57371515C08A}"/>
    <dgm:cxn modelId="{6DA782FC-6073-4AAE-9023-02B1CD96859E}" type="presOf" srcId="{EBD9E450-41ED-4E1F-8D1B-69EF8CB60BB1}" destId="{F6F129CA-0CFF-4490-BA60-AB1A0624A490}" srcOrd="0" destOrd="0" presId="urn:microsoft.com/office/officeart/2011/layout/CircleProcess"/>
    <dgm:cxn modelId="{DA96D6AE-BEAB-4D88-9053-268A0BD86428}" type="presOf" srcId="{294B0210-ACE5-4945-AE81-BC809F311D5C}" destId="{DD41F33E-C5CA-48C3-8BBF-4926384FB121}" srcOrd="0" destOrd="0" presId="urn:microsoft.com/office/officeart/2011/layout/CircleProcess"/>
    <dgm:cxn modelId="{FA2EDBC4-BD00-450E-8395-365DF2F0C321}" type="presOf" srcId="{0B2B119D-3966-42CA-A4A0-B427202CEE69}" destId="{43650825-978A-41BB-AB21-105C1464010E}" srcOrd="0" destOrd="0" presId="urn:microsoft.com/office/officeart/2011/layout/CircleProcess"/>
    <dgm:cxn modelId="{8BEF2994-731F-455D-913B-AF069F577296}" type="presOf" srcId="{EBD9E450-41ED-4E1F-8D1B-69EF8CB60BB1}" destId="{8D699DB6-31B1-49AE-97C2-2C9E45AE4F7C}" srcOrd="1" destOrd="0" presId="urn:microsoft.com/office/officeart/2011/layout/CircleProcess"/>
    <dgm:cxn modelId="{9561EDE5-4207-47AD-A65C-B5906413D85E}" srcId="{294B0210-ACE5-4945-AE81-BC809F311D5C}" destId="{0B2B119D-3966-42CA-A4A0-B427202CEE69}" srcOrd="1" destOrd="0" parTransId="{D5520C8E-2643-497A-8652-337E56CF30FF}" sibTransId="{431D02B8-B253-4603-A95E-BB9D7ED9C087}"/>
    <dgm:cxn modelId="{A672AFE3-40E9-44C0-84C6-A70102F61A96}" srcId="{294B0210-ACE5-4945-AE81-BC809F311D5C}" destId="{C4EE12B1-420E-4689-8D55-460DBF2F8CEB}" srcOrd="2" destOrd="0" parTransId="{E23B89E0-62BC-4796-AA7C-D1EEBCF4B21E}" sibTransId="{61D99740-E04E-4F5D-95E8-157D5AC59288}"/>
    <dgm:cxn modelId="{DFAEBC12-A0DA-404F-88F3-C71EC6E81F33}" type="presOf" srcId="{29217A1C-511E-4A61-B81C-2C1D04B90EC0}" destId="{FD87E1CA-DC85-45B2-8D90-F59C0BD90FE9}" srcOrd="0" destOrd="0" presId="urn:microsoft.com/office/officeart/2011/layout/CircleProcess"/>
    <dgm:cxn modelId="{5841634D-BB4D-4EED-9F34-B5CAC45FB043}" type="presOf" srcId="{249237C1-4A01-4BF7-AE01-5B920F1B8D27}" destId="{C104B7DD-1F67-41BB-8245-245C7D7C2807}" srcOrd="1" destOrd="0" presId="urn:microsoft.com/office/officeart/2011/layout/CircleProcess"/>
    <dgm:cxn modelId="{943F0936-9E5D-4D55-9201-FCA884EE6CD7}" type="presOf" srcId="{29217A1C-511E-4A61-B81C-2C1D04B90EC0}" destId="{B316F583-53FC-476B-9243-5AA69435F2FB}" srcOrd="1" destOrd="0" presId="urn:microsoft.com/office/officeart/2011/layout/CircleProcess"/>
    <dgm:cxn modelId="{E245DAE8-E141-4FF4-AF6C-A6BB9B1369A2}" type="presOf" srcId="{C4EE12B1-420E-4689-8D55-460DBF2F8CEB}" destId="{7486CD71-2AF7-4F7F-A3B6-38F0F9DD58C5}" srcOrd="1" destOrd="0" presId="urn:microsoft.com/office/officeart/2011/layout/CircleProcess"/>
    <dgm:cxn modelId="{5DBB544D-960A-4A14-8183-B1087C087FBF}" srcId="{294B0210-ACE5-4945-AE81-BC809F311D5C}" destId="{4E8EEA6A-63FB-4323-9870-48F4F7980314}" srcOrd="3" destOrd="0" parTransId="{72ED178D-2279-43BB-8E3D-615FD599A8B3}" sibTransId="{B832C2AD-1004-44ED-B5D4-ACB0CB8EDFA5}"/>
    <dgm:cxn modelId="{4CF667D6-7162-4728-8292-8312C16ACC9F}" type="presOf" srcId="{4E8EEA6A-63FB-4323-9870-48F4F7980314}" destId="{364652D8-4A1A-4DAD-AB03-93EB4CF2E50C}" srcOrd="1" destOrd="0" presId="urn:microsoft.com/office/officeart/2011/layout/CircleProcess"/>
    <dgm:cxn modelId="{3549212A-FB07-4EA7-A5E1-B85B2197DB1D}" srcId="{294B0210-ACE5-4945-AE81-BC809F311D5C}" destId="{EBD9E450-41ED-4E1F-8D1B-69EF8CB60BB1}" srcOrd="4" destOrd="0" parTransId="{F8751E9B-BF7B-401E-A718-57D9E36EB889}" sibTransId="{73576A02-6FF1-45BD-8DE1-06D247098420}"/>
    <dgm:cxn modelId="{5D1451D1-BA4D-49D8-89F1-994CDF7BCA0F}" type="presParOf" srcId="{DD41F33E-C5CA-48C3-8BBF-4926384FB121}" destId="{98A9E6D8-1D7F-48ED-B094-D8B9AEFEF4BD}" srcOrd="0" destOrd="0" presId="urn:microsoft.com/office/officeart/2011/layout/CircleProcess"/>
    <dgm:cxn modelId="{B0F90FEA-863C-422C-BA82-C38369707780}" type="presParOf" srcId="{98A9E6D8-1D7F-48ED-B094-D8B9AEFEF4BD}" destId="{946987AB-BDCF-46BB-BB5C-4AE7A491AAF5}" srcOrd="0" destOrd="0" presId="urn:microsoft.com/office/officeart/2011/layout/CircleProcess"/>
    <dgm:cxn modelId="{EFD165D3-0F33-427F-8594-325EBD54DE6F}" type="presParOf" srcId="{DD41F33E-C5CA-48C3-8BBF-4926384FB121}" destId="{C8FBEEDE-075B-4562-A1CD-4C7992E993DD}" srcOrd="1" destOrd="0" presId="urn:microsoft.com/office/officeart/2011/layout/CircleProcess"/>
    <dgm:cxn modelId="{F1398E11-CD96-411E-B459-1A4BAEE63DD7}" type="presParOf" srcId="{C8FBEEDE-075B-4562-A1CD-4C7992E993DD}" destId="{FD87E1CA-DC85-45B2-8D90-F59C0BD90FE9}" srcOrd="0" destOrd="0" presId="urn:microsoft.com/office/officeart/2011/layout/CircleProcess"/>
    <dgm:cxn modelId="{BE99C4CD-9285-478C-8C2B-C3571A89C82A}" type="presParOf" srcId="{DD41F33E-C5CA-48C3-8BBF-4926384FB121}" destId="{B316F583-53FC-476B-9243-5AA69435F2FB}" srcOrd="2" destOrd="0" presId="urn:microsoft.com/office/officeart/2011/layout/CircleProcess"/>
    <dgm:cxn modelId="{D28EECA6-243B-4CDA-9D21-92A8D34D0E0D}" type="presParOf" srcId="{DD41F33E-C5CA-48C3-8BBF-4926384FB121}" destId="{2CE3B118-03CA-48E4-99D0-C154138B1CE1}" srcOrd="3" destOrd="0" presId="urn:microsoft.com/office/officeart/2011/layout/CircleProcess"/>
    <dgm:cxn modelId="{B9385C6A-EB7A-47C6-92EB-425CA7F67B45}" type="presParOf" srcId="{2CE3B118-03CA-48E4-99D0-C154138B1CE1}" destId="{01481D02-8D6D-47F0-B959-18185D82B397}" srcOrd="0" destOrd="0" presId="urn:microsoft.com/office/officeart/2011/layout/CircleProcess"/>
    <dgm:cxn modelId="{CF09731C-8176-4B6B-ADA9-592B7151DE0A}" type="presParOf" srcId="{DD41F33E-C5CA-48C3-8BBF-4926384FB121}" destId="{DF63F2FB-CCA6-4A13-A03B-9F2DBEBC6846}" srcOrd="4" destOrd="0" presId="urn:microsoft.com/office/officeart/2011/layout/CircleProcess"/>
    <dgm:cxn modelId="{C4EEDDDA-6B40-410D-ACA8-7274E1F53651}" type="presParOf" srcId="{DF63F2FB-CCA6-4A13-A03B-9F2DBEBC6846}" destId="{F6F129CA-0CFF-4490-BA60-AB1A0624A490}" srcOrd="0" destOrd="0" presId="urn:microsoft.com/office/officeart/2011/layout/CircleProcess"/>
    <dgm:cxn modelId="{CA90CF8D-9908-4E69-B3E6-78DE3B1C002D}" type="presParOf" srcId="{DD41F33E-C5CA-48C3-8BBF-4926384FB121}" destId="{8D699DB6-31B1-49AE-97C2-2C9E45AE4F7C}" srcOrd="5" destOrd="0" presId="urn:microsoft.com/office/officeart/2011/layout/CircleProcess"/>
    <dgm:cxn modelId="{D05C4EDD-1F82-45DC-922E-D5E90B4AF281}" type="presParOf" srcId="{DD41F33E-C5CA-48C3-8BBF-4926384FB121}" destId="{403C761A-F2BB-4DF8-8F31-8A6B7253DB7E}" srcOrd="6" destOrd="0" presId="urn:microsoft.com/office/officeart/2011/layout/CircleProcess"/>
    <dgm:cxn modelId="{59E85FE6-F71B-496E-B39B-DA18EFC35FAD}" type="presParOf" srcId="{403C761A-F2BB-4DF8-8F31-8A6B7253DB7E}" destId="{AC510644-B5D8-4E74-B48B-A492725F1495}" srcOrd="0" destOrd="0" presId="urn:microsoft.com/office/officeart/2011/layout/CircleProcess"/>
    <dgm:cxn modelId="{813B00D5-99CD-4107-8BA2-7208D0DB3327}" type="presParOf" srcId="{DD41F33E-C5CA-48C3-8BBF-4926384FB121}" destId="{22C4C946-5859-464F-AF9A-89199095032A}" srcOrd="7" destOrd="0" presId="urn:microsoft.com/office/officeart/2011/layout/CircleProcess"/>
    <dgm:cxn modelId="{BE396E55-BCD4-4D85-8354-7464C9C4747C}" type="presParOf" srcId="{22C4C946-5859-464F-AF9A-89199095032A}" destId="{8F1BC147-9404-467F-8CD5-0E06B95A0033}" srcOrd="0" destOrd="0" presId="urn:microsoft.com/office/officeart/2011/layout/CircleProcess"/>
    <dgm:cxn modelId="{E871D358-9B49-4A85-8660-A9DBDE55627C}" type="presParOf" srcId="{DD41F33E-C5CA-48C3-8BBF-4926384FB121}" destId="{364652D8-4A1A-4DAD-AB03-93EB4CF2E50C}" srcOrd="8" destOrd="0" presId="urn:microsoft.com/office/officeart/2011/layout/CircleProcess"/>
    <dgm:cxn modelId="{5663640F-CF69-4680-8109-1C3D861FF2E9}" type="presParOf" srcId="{DD41F33E-C5CA-48C3-8BBF-4926384FB121}" destId="{2D434A27-D3E7-4BE4-8C9D-108D45983764}" srcOrd="9" destOrd="0" presId="urn:microsoft.com/office/officeart/2011/layout/CircleProcess"/>
    <dgm:cxn modelId="{2412AA36-22F5-4B6E-BBE5-BF26D066ABF9}" type="presParOf" srcId="{2D434A27-D3E7-4BE4-8C9D-108D45983764}" destId="{4B0985C5-F521-4AB0-83C6-D0D2948C8DF6}" srcOrd="0" destOrd="0" presId="urn:microsoft.com/office/officeart/2011/layout/CircleProcess"/>
    <dgm:cxn modelId="{B81FA524-3AD0-4F6D-A98F-E9C10755A931}" type="presParOf" srcId="{DD41F33E-C5CA-48C3-8BBF-4926384FB121}" destId="{A2C11BEA-B3F2-438A-85D7-B1C992208018}" srcOrd="10" destOrd="0" presId="urn:microsoft.com/office/officeart/2011/layout/CircleProcess"/>
    <dgm:cxn modelId="{B971B7DD-563D-49E1-A265-4EE351269CDA}" type="presParOf" srcId="{A2C11BEA-B3F2-438A-85D7-B1C992208018}" destId="{BE4E4110-5FC3-41C9-87BE-2483A2A8B8B7}" srcOrd="0" destOrd="0" presId="urn:microsoft.com/office/officeart/2011/layout/CircleProcess"/>
    <dgm:cxn modelId="{DFB3675C-F779-4A38-BCBB-079F690B8EFB}" type="presParOf" srcId="{DD41F33E-C5CA-48C3-8BBF-4926384FB121}" destId="{7486CD71-2AF7-4F7F-A3B6-38F0F9DD58C5}" srcOrd="11" destOrd="0" presId="urn:microsoft.com/office/officeart/2011/layout/CircleProcess"/>
    <dgm:cxn modelId="{20ED87EC-0A26-4836-8C40-845F6DA1CDD5}" type="presParOf" srcId="{DD41F33E-C5CA-48C3-8BBF-4926384FB121}" destId="{D7DD52ED-BB16-4A25-BD89-48C17A610AD0}" srcOrd="12" destOrd="0" presId="urn:microsoft.com/office/officeart/2011/layout/CircleProcess"/>
    <dgm:cxn modelId="{52262B5E-8A3F-498A-89C4-E5304826F1F3}" type="presParOf" srcId="{D7DD52ED-BB16-4A25-BD89-48C17A610AD0}" destId="{DDC824AD-0A39-4DFB-9FB2-A10B9186AAF7}" srcOrd="0" destOrd="0" presId="urn:microsoft.com/office/officeart/2011/layout/CircleProcess"/>
    <dgm:cxn modelId="{1643D0F6-5EEF-4190-BE79-0DC8A6E3B92C}" type="presParOf" srcId="{DD41F33E-C5CA-48C3-8BBF-4926384FB121}" destId="{2F6EE01B-227B-4947-AB5D-A46049C559E7}" srcOrd="13" destOrd="0" presId="urn:microsoft.com/office/officeart/2011/layout/CircleProcess"/>
    <dgm:cxn modelId="{BD0BCE44-D482-463A-AFB9-1753B048C457}" type="presParOf" srcId="{2F6EE01B-227B-4947-AB5D-A46049C559E7}" destId="{43650825-978A-41BB-AB21-105C1464010E}" srcOrd="0" destOrd="0" presId="urn:microsoft.com/office/officeart/2011/layout/CircleProcess"/>
    <dgm:cxn modelId="{74ECAC27-3367-487E-B589-531A9DE69DA7}" type="presParOf" srcId="{DD41F33E-C5CA-48C3-8BBF-4926384FB121}" destId="{6543EF18-ED83-4735-AF18-B177DC3AB496}" srcOrd="14" destOrd="0" presId="urn:microsoft.com/office/officeart/2011/layout/CircleProcess"/>
    <dgm:cxn modelId="{C8E6364A-515B-4B69-878A-DBB11D971345}" type="presParOf" srcId="{DD41F33E-C5CA-48C3-8BBF-4926384FB121}" destId="{F2FFE4B4-E043-4EBA-A690-9A441758196D}" srcOrd="15" destOrd="0" presId="urn:microsoft.com/office/officeart/2011/layout/CircleProcess"/>
    <dgm:cxn modelId="{A54258B2-99A1-489C-AE71-5F4B836BB866}" type="presParOf" srcId="{F2FFE4B4-E043-4EBA-A690-9A441758196D}" destId="{8DC91E15-67FA-496A-B2FA-D7849AC20196}" srcOrd="0" destOrd="0" presId="urn:microsoft.com/office/officeart/2011/layout/CircleProcess"/>
    <dgm:cxn modelId="{8B2BAD9A-4314-4612-8F9B-C142FA07D8BE}" type="presParOf" srcId="{DD41F33E-C5CA-48C3-8BBF-4926384FB121}" destId="{979CE94A-7A4C-45EB-9CA7-C0443C163D45}" srcOrd="16" destOrd="0" presId="urn:microsoft.com/office/officeart/2011/layout/CircleProcess"/>
    <dgm:cxn modelId="{A346416B-B782-485D-9E8B-19B7246FC8D5}" type="presParOf" srcId="{979CE94A-7A4C-45EB-9CA7-C0443C163D45}" destId="{34226753-4D19-424A-86CC-20D48BF3E08B}" srcOrd="0" destOrd="0" presId="urn:microsoft.com/office/officeart/2011/layout/CircleProcess"/>
    <dgm:cxn modelId="{F5044B6F-61F5-46D7-AD8D-B2608809EBAC}" type="presParOf" srcId="{DD41F33E-C5CA-48C3-8BBF-4926384FB121}" destId="{C104B7DD-1F67-41BB-8245-245C7D7C2807}" srcOrd="17"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10D79F-55A2-480B-9BE1-42FF2326E670}" type="doc">
      <dgm:prSet loTypeId="urn:diagrams.loki3.com/BracketList+Icon" loCatId="list" qsTypeId="urn:microsoft.com/office/officeart/2005/8/quickstyle/3d3" qsCatId="3D" csTypeId="urn:microsoft.com/office/officeart/2005/8/colors/accent1_2" csCatId="accent1" phldr="1"/>
      <dgm:spPr/>
      <dgm:t>
        <a:bodyPr/>
        <a:lstStyle/>
        <a:p>
          <a:endParaRPr lang="en-GB"/>
        </a:p>
      </dgm:t>
    </dgm:pt>
    <dgm:pt modelId="{C2FF675F-A548-42A8-9051-AED00B6A680B}">
      <dgm:prSet phldrT="[Text]" custT="1"/>
      <dgm:spPr/>
      <dgm:t>
        <a:bodyPr/>
        <a:lstStyle/>
        <a:p>
          <a:pPr algn="ctr"/>
          <a:r>
            <a:rPr lang="en-GB" sz="1800" b="1" u="sng" dirty="0" err="1" smtClean="0"/>
            <a:t>Mutwatar</a:t>
          </a:r>
          <a:endParaRPr lang="en-GB" sz="1800" b="1" u="sng" dirty="0"/>
        </a:p>
      </dgm:t>
    </dgm:pt>
    <dgm:pt modelId="{08C59855-D98E-43FD-AF8F-6FC2A879F292}" type="parTrans" cxnId="{5931D28C-E39D-47A7-9CDA-24C4552339A9}">
      <dgm:prSet/>
      <dgm:spPr/>
      <dgm:t>
        <a:bodyPr/>
        <a:lstStyle/>
        <a:p>
          <a:pPr algn="ctr"/>
          <a:endParaRPr lang="en-GB" sz="1800"/>
        </a:p>
      </dgm:t>
    </dgm:pt>
    <dgm:pt modelId="{EA1DC50D-DF0A-427C-B8B2-B111C88EECCD}" type="sibTrans" cxnId="{5931D28C-E39D-47A7-9CDA-24C4552339A9}">
      <dgm:prSet/>
      <dgm:spPr/>
      <dgm:t>
        <a:bodyPr/>
        <a:lstStyle/>
        <a:p>
          <a:pPr algn="ctr"/>
          <a:endParaRPr lang="en-GB" sz="1800"/>
        </a:p>
      </dgm:t>
    </dgm:pt>
    <dgm:pt modelId="{EDB29740-4161-4E0A-9912-89F7C4FBE6E9}">
      <dgm:prSet custT="1"/>
      <dgm:spPr/>
      <dgm:t>
        <a:bodyPr/>
        <a:lstStyle/>
        <a:p>
          <a:pPr algn="ctr"/>
          <a:r>
            <a:rPr lang="en-GB" sz="1800" b="1" u="sng" dirty="0" err="1" smtClean="0"/>
            <a:t>Mashhoor</a:t>
          </a:r>
          <a:endParaRPr lang="en-GB" sz="1800" b="1" u="sng" dirty="0"/>
        </a:p>
      </dgm:t>
    </dgm:pt>
    <dgm:pt modelId="{3F5E2DA8-A835-4CD6-9D92-717E860A0422}" type="parTrans" cxnId="{68D40046-01DA-4BC9-8F5B-DC96ED55FAC0}">
      <dgm:prSet/>
      <dgm:spPr/>
      <dgm:t>
        <a:bodyPr/>
        <a:lstStyle/>
        <a:p>
          <a:pPr algn="ctr"/>
          <a:endParaRPr lang="en-GB" sz="1800"/>
        </a:p>
      </dgm:t>
    </dgm:pt>
    <dgm:pt modelId="{C60E49DE-B0CA-4DAB-9773-7B785DAB3F56}" type="sibTrans" cxnId="{68D40046-01DA-4BC9-8F5B-DC96ED55FAC0}">
      <dgm:prSet/>
      <dgm:spPr/>
      <dgm:t>
        <a:bodyPr/>
        <a:lstStyle/>
        <a:p>
          <a:pPr algn="ctr"/>
          <a:endParaRPr lang="en-GB" sz="1800"/>
        </a:p>
      </dgm:t>
    </dgm:pt>
    <dgm:pt modelId="{E426499E-7325-428E-AE47-56632B27E58B}">
      <dgm:prSet custT="1"/>
      <dgm:spPr/>
      <dgm:t>
        <a:bodyPr/>
        <a:lstStyle/>
        <a:p>
          <a:pPr algn="ctr"/>
          <a:r>
            <a:rPr lang="en-GB" sz="1800" b="1" u="sng" dirty="0" err="1" smtClean="0"/>
            <a:t>Azeez</a:t>
          </a:r>
          <a:endParaRPr lang="en-GB" sz="1800" b="1" u="sng" dirty="0"/>
        </a:p>
      </dgm:t>
    </dgm:pt>
    <dgm:pt modelId="{029BBF05-BDB5-4F59-9A3A-1ED8D1E56D78}" type="parTrans" cxnId="{41EC54BE-401B-4019-AE77-99E34C2B3207}">
      <dgm:prSet/>
      <dgm:spPr/>
      <dgm:t>
        <a:bodyPr/>
        <a:lstStyle/>
        <a:p>
          <a:pPr algn="ctr"/>
          <a:endParaRPr lang="en-GB" sz="1800"/>
        </a:p>
      </dgm:t>
    </dgm:pt>
    <dgm:pt modelId="{CEEC5BCD-EE17-4CD6-BA52-DADC73F489F2}" type="sibTrans" cxnId="{41EC54BE-401B-4019-AE77-99E34C2B3207}">
      <dgm:prSet/>
      <dgm:spPr/>
      <dgm:t>
        <a:bodyPr/>
        <a:lstStyle/>
        <a:p>
          <a:pPr algn="ctr"/>
          <a:endParaRPr lang="en-GB" sz="1800"/>
        </a:p>
      </dgm:t>
    </dgm:pt>
    <dgm:pt modelId="{6134BB56-76E9-4F66-8DDB-AE8A4BE598E8}">
      <dgm:prSet custT="1"/>
      <dgm:spPr/>
      <dgm:t>
        <a:bodyPr/>
        <a:lstStyle/>
        <a:p>
          <a:pPr algn="ctr"/>
          <a:r>
            <a:rPr lang="en-GB" sz="1800" b="1" u="sng" dirty="0" err="1" smtClean="0"/>
            <a:t>Ghareeb</a:t>
          </a:r>
          <a:endParaRPr lang="en-GB" sz="1800" b="1" u="sng" dirty="0"/>
        </a:p>
      </dgm:t>
    </dgm:pt>
    <dgm:pt modelId="{1EC6932A-C447-46CC-990B-FD0C68EA97C5}" type="parTrans" cxnId="{A99FED21-4E7C-4AA8-93AE-CBAC1F32A541}">
      <dgm:prSet/>
      <dgm:spPr/>
      <dgm:t>
        <a:bodyPr/>
        <a:lstStyle/>
        <a:p>
          <a:pPr algn="ctr"/>
          <a:endParaRPr lang="en-GB" sz="1800"/>
        </a:p>
      </dgm:t>
    </dgm:pt>
    <dgm:pt modelId="{81A3F8A1-F247-427C-91C8-139248CDE521}" type="sibTrans" cxnId="{A99FED21-4E7C-4AA8-93AE-CBAC1F32A541}">
      <dgm:prSet/>
      <dgm:spPr/>
      <dgm:t>
        <a:bodyPr/>
        <a:lstStyle/>
        <a:p>
          <a:pPr algn="ctr"/>
          <a:endParaRPr lang="en-GB" sz="1800"/>
        </a:p>
      </dgm:t>
    </dgm:pt>
    <dgm:pt modelId="{C6B10365-69D8-4DDC-94BE-DF4868432740}">
      <dgm:prSet phldrT="[Text]" custT="1"/>
      <dgm:spPr/>
      <dgm:t>
        <a:bodyPr/>
        <a:lstStyle/>
        <a:p>
          <a:pPr algn="ctr"/>
          <a:r>
            <a:rPr lang="en-GB" sz="1800" dirty="0" smtClean="0"/>
            <a:t>A number of people</a:t>
          </a:r>
          <a:endParaRPr lang="en-GB" sz="1800" dirty="0"/>
        </a:p>
      </dgm:t>
    </dgm:pt>
    <dgm:pt modelId="{78AAABDF-8A0F-413F-9B93-36216CC3BB91}" type="parTrans" cxnId="{36EBEF33-2BCC-49F5-8BE1-09E1A8C9E7FD}">
      <dgm:prSet/>
      <dgm:spPr/>
      <dgm:t>
        <a:bodyPr/>
        <a:lstStyle/>
        <a:p>
          <a:pPr algn="ctr"/>
          <a:endParaRPr lang="en-GB" sz="1800"/>
        </a:p>
      </dgm:t>
    </dgm:pt>
    <dgm:pt modelId="{F82F610E-AFE8-4BEA-A04E-625C6A35CC11}" type="sibTrans" cxnId="{36EBEF33-2BCC-49F5-8BE1-09E1A8C9E7FD}">
      <dgm:prSet/>
      <dgm:spPr/>
      <dgm:t>
        <a:bodyPr/>
        <a:lstStyle/>
        <a:p>
          <a:pPr algn="ctr"/>
          <a:endParaRPr lang="en-GB" sz="1800"/>
        </a:p>
      </dgm:t>
    </dgm:pt>
    <dgm:pt modelId="{B8ADBAC3-E48D-4031-A827-C9E725DB3353}">
      <dgm:prSet custT="1"/>
      <dgm:spPr/>
      <dgm:t>
        <a:bodyPr/>
        <a:lstStyle/>
        <a:p>
          <a:pPr algn="ctr"/>
          <a:r>
            <a:rPr lang="en-GB" sz="1800" dirty="0" smtClean="0"/>
            <a:t>At least 3 narrators at each step</a:t>
          </a:r>
          <a:endParaRPr lang="en-GB" sz="1800" dirty="0"/>
        </a:p>
      </dgm:t>
    </dgm:pt>
    <dgm:pt modelId="{271919D0-7380-4C32-A719-467BD5ABCA2B}" type="parTrans" cxnId="{85426B2A-F9F0-4332-9DB8-FC78A74E8874}">
      <dgm:prSet/>
      <dgm:spPr/>
      <dgm:t>
        <a:bodyPr/>
        <a:lstStyle/>
        <a:p>
          <a:pPr algn="ctr"/>
          <a:endParaRPr lang="en-GB" sz="1800"/>
        </a:p>
      </dgm:t>
    </dgm:pt>
    <dgm:pt modelId="{5DC82F5C-A9C9-4CEC-9466-0360CF25CC83}" type="sibTrans" cxnId="{85426B2A-F9F0-4332-9DB8-FC78A74E8874}">
      <dgm:prSet/>
      <dgm:spPr/>
      <dgm:t>
        <a:bodyPr/>
        <a:lstStyle/>
        <a:p>
          <a:pPr algn="ctr"/>
          <a:endParaRPr lang="en-GB" sz="1800"/>
        </a:p>
      </dgm:t>
    </dgm:pt>
    <dgm:pt modelId="{99B591C1-BEE8-4D87-BB5F-ADC91DD2337D}">
      <dgm:prSet custT="1"/>
      <dgm:spPr/>
      <dgm:t>
        <a:bodyPr/>
        <a:lstStyle/>
        <a:p>
          <a:pPr algn="ctr"/>
          <a:r>
            <a:rPr lang="en-GB" sz="1800" dirty="0" smtClean="0"/>
            <a:t>At least 2 narrators at one step</a:t>
          </a:r>
          <a:endParaRPr lang="en-GB" sz="1800" dirty="0"/>
        </a:p>
      </dgm:t>
    </dgm:pt>
    <dgm:pt modelId="{93AE84C1-ECF9-419A-ADB5-9DCB560CBB46}" type="parTrans" cxnId="{4FC23EDC-6B7D-4A3E-BD5D-C31F115B4168}">
      <dgm:prSet/>
      <dgm:spPr/>
      <dgm:t>
        <a:bodyPr/>
        <a:lstStyle/>
        <a:p>
          <a:pPr algn="ctr"/>
          <a:endParaRPr lang="en-GB" sz="1800"/>
        </a:p>
      </dgm:t>
    </dgm:pt>
    <dgm:pt modelId="{00F54DF1-8604-432A-BDAA-6FD436A028AF}" type="sibTrans" cxnId="{4FC23EDC-6B7D-4A3E-BD5D-C31F115B4168}">
      <dgm:prSet/>
      <dgm:spPr/>
      <dgm:t>
        <a:bodyPr/>
        <a:lstStyle/>
        <a:p>
          <a:pPr algn="ctr"/>
          <a:endParaRPr lang="en-GB" sz="1800"/>
        </a:p>
      </dgm:t>
    </dgm:pt>
    <dgm:pt modelId="{E4F169C8-6BA6-45D1-B23D-37CBD6244784}">
      <dgm:prSet custT="1"/>
      <dgm:spPr/>
      <dgm:t>
        <a:bodyPr/>
        <a:lstStyle/>
        <a:p>
          <a:pPr algn="ctr"/>
          <a:r>
            <a:rPr lang="en-GB" sz="1800" dirty="0" smtClean="0"/>
            <a:t>One narrator at one step</a:t>
          </a:r>
          <a:endParaRPr lang="en-GB" sz="1800" dirty="0"/>
        </a:p>
      </dgm:t>
    </dgm:pt>
    <dgm:pt modelId="{D93EA8EC-8B79-459B-829D-DBED61CFE77E}" type="parTrans" cxnId="{F2C65097-CBA9-4432-BCD0-DF66A9061A68}">
      <dgm:prSet/>
      <dgm:spPr/>
      <dgm:t>
        <a:bodyPr/>
        <a:lstStyle/>
        <a:p>
          <a:pPr algn="ctr"/>
          <a:endParaRPr lang="en-GB" sz="1800"/>
        </a:p>
      </dgm:t>
    </dgm:pt>
    <dgm:pt modelId="{7CA68762-01AB-4C56-AECB-3360A7C166A2}" type="sibTrans" cxnId="{F2C65097-CBA9-4432-BCD0-DF66A9061A68}">
      <dgm:prSet/>
      <dgm:spPr/>
      <dgm:t>
        <a:bodyPr/>
        <a:lstStyle/>
        <a:p>
          <a:pPr algn="ctr"/>
          <a:endParaRPr lang="en-GB" sz="1800"/>
        </a:p>
      </dgm:t>
    </dgm:pt>
    <dgm:pt modelId="{353367E6-402C-4C9E-92C5-324DE1FD5595}" type="pres">
      <dgm:prSet presAssocID="{1910D79F-55A2-480B-9BE1-42FF2326E670}" presName="Name0" presStyleCnt="0">
        <dgm:presLayoutVars>
          <dgm:dir/>
          <dgm:animLvl val="lvl"/>
          <dgm:resizeHandles val="exact"/>
        </dgm:presLayoutVars>
      </dgm:prSet>
      <dgm:spPr/>
      <dgm:t>
        <a:bodyPr/>
        <a:lstStyle/>
        <a:p>
          <a:endParaRPr lang="en-GB"/>
        </a:p>
      </dgm:t>
    </dgm:pt>
    <dgm:pt modelId="{4D1510C8-0090-4D45-A863-F6C2EA97A1C7}" type="pres">
      <dgm:prSet presAssocID="{C2FF675F-A548-42A8-9051-AED00B6A680B}" presName="linNode" presStyleCnt="0"/>
      <dgm:spPr/>
    </dgm:pt>
    <dgm:pt modelId="{7E515075-6130-4251-A014-0D9EF0BFA950}" type="pres">
      <dgm:prSet presAssocID="{C2FF675F-A548-42A8-9051-AED00B6A680B}" presName="parTx" presStyleLbl="revTx" presStyleIdx="0" presStyleCnt="4">
        <dgm:presLayoutVars>
          <dgm:chMax val="1"/>
          <dgm:bulletEnabled val="1"/>
        </dgm:presLayoutVars>
      </dgm:prSet>
      <dgm:spPr/>
      <dgm:t>
        <a:bodyPr/>
        <a:lstStyle/>
        <a:p>
          <a:endParaRPr lang="en-GB"/>
        </a:p>
      </dgm:t>
    </dgm:pt>
    <dgm:pt modelId="{84F6F6BD-A9FC-43FF-AD09-A885C47E75FF}" type="pres">
      <dgm:prSet presAssocID="{C2FF675F-A548-42A8-9051-AED00B6A680B}" presName="bracket" presStyleLbl="parChTrans1D1" presStyleIdx="0" presStyleCnt="4"/>
      <dgm:spPr/>
    </dgm:pt>
    <dgm:pt modelId="{86DF7CF7-7B4B-41CD-AA52-F7E08BB371B9}" type="pres">
      <dgm:prSet presAssocID="{C2FF675F-A548-42A8-9051-AED00B6A680B}" presName="spH" presStyleCnt="0"/>
      <dgm:spPr/>
    </dgm:pt>
    <dgm:pt modelId="{1271847F-9E80-42CB-953F-42B1FF658014}" type="pres">
      <dgm:prSet presAssocID="{C2FF675F-A548-42A8-9051-AED00B6A680B}" presName="desTx" presStyleLbl="node1" presStyleIdx="0" presStyleCnt="4">
        <dgm:presLayoutVars>
          <dgm:bulletEnabled val="1"/>
        </dgm:presLayoutVars>
      </dgm:prSet>
      <dgm:spPr/>
      <dgm:t>
        <a:bodyPr/>
        <a:lstStyle/>
        <a:p>
          <a:endParaRPr lang="en-GB"/>
        </a:p>
      </dgm:t>
    </dgm:pt>
    <dgm:pt modelId="{8745B105-2C34-4E86-8AFA-D2643003823E}" type="pres">
      <dgm:prSet presAssocID="{EA1DC50D-DF0A-427C-B8B2-B111C88EECCD}" presName="spV" presStyleCnt="0"/>
      <dgm:spPr/>
    </dgm:pt>
    <dgm:pt modelId="{73495ACC-88CA-4F8E-ABE3-0A9A90E8868B}" type="pres">
      <dgm:prSet presAssocID="{EDB29740-4161-4E0A-9912-89F7C4FBE6E9}" presName="linNode" presStyleCnt="0"/>
      <dgm:spPr/>
    </dgm:pt>
    <dgm:pt modelId="{13926782-16E8-4029-8020-242E513D2335}" type="pres">
      <dgm:prSet presAssocID="{EDB29740-4161-4E0A-9912-89F7C4FBE6E9}" presName="parTx" presStyleLbl="revTx" presStyleIdx="1" presStyleCnt="4">
        <dgm:presLayoutVars>
          <dgm:chMax val="1"/>
          <dgm:bulletEnabled val="1"/>
        </dgm:presLayoutVars>
      </dgm:prSet>
      <dgm:spPr/>
      <dgm:t>
        <a:bodyPr/>
        <a:lstStyle/>
        <a:p>
          <a:endParaRPr lang="en-GB"/>
        </a:p>
      </dgm:t>
    </dgm:pt>
    <dgm:pt modelId="{EDEBBF77-E7DB-4472-9EAD-C8E9EBE8C03B}" type="pres">
      <dgm:prSet presAssocID="{EDB29740-4161-4E0A-9912-89F7C4FBE6E9}" presName="bracket" presStyleLbl="parChTrans1D1" presStyleIdx="1" presStyleCnt="4"/>
      <dgm:spPr/>
    </dgm:pt>
    <dgm:pt modelId="{59894AB7-7CC6-4506-9CBF-6CDC97114075}" type="pres">
      <dgm:prSet presAssocID="{EDB29740-4161-4E0A-9912-89F7C4FBE6E9}" presName="spH" presStyleCnt="0"/>
      <dgm:spPr/>
    </dgm:pt>
    <dgm:pt modelId="{2330825E-2125-42C3-AF82-94D5E19A83F9}" type="pres">
      <dgm:prSet presAssocID="{EDB29740-4161-4E0A-9912-89F7C4FBE6E9}" presName="desTx" presStyleLbl="node1" presStyleIdx="1" presStyleCnt="4">
        <dgm:presLayoutVars>
          <dgm:bulletEnabled val="1"/>
        </dgm:presLayoutVars>
      </dgm:prSet>
      <dgm:spPr/>
      <dgm:t>
        <a:bodyPr/>
        <a:lstStyle/>
        <a:p>
          <a:endParaRPr lang="en-GB"/>
        </a:p>
      </dgm:t>
    </dgm:pt>
    <dgm:pt modelId="{757D6A3C-0AF3-4BFA-A211-A9A393D05DA7}" type="pres">
      <dgm:prSet presAssocID="{C60E49DE-B0CA-4DAB-9773-7B785DAB3F56}" presName="spV" presStyleCnt="0"/>
      <dgm:spPr/>
    </dgm:pt>
    <dgm:pt modelId="{DE2C7954-13BF-41CD-8D5C-7CFF2AE21546}" type="pres">
      <dgm:prSet presAssocID="{E426499E-7325-428E-AE47-56632B27E58B}" presName="linNode" presStyleCnt="0"/>
      <dgm:spPr/>
    </dgm:pt>
    <dgm:pt modelId="{2E33F164-34BD-4EA4-8565-970D5294974A}" type="pres">
      <dgm:prSet presAssocID="{E426499E-7325-428E-AE47-56632B27E58B}" presName="parTx" presStyleLbl="revTx" presStyleIdx="2" presStyleCnt="4">
        <dgm:presLayoutVars>
          <dgm:chMax val="1"/>
          <dgm:bulletEnabled val="1"/>
        </dgm:presLayoutVars>
      </dgm:prSet>
      <dgm:spPr/>
      <dgm:t>
        <a:bodyPr/>
        <a:lstStyle/>
        <a:p>
          <a:endParaRPr lang="en-GB"/>
        </a:p>
      </dgm:t>
    </dgm:pt>
    <dgm:pt modelId="{36E9FDF0-1B97-41AB-90F8-9E1589CD4529}" type="pres">
      <dgm:prSet presAssocID="{E426499E-7325-428E-AE47-56632B27E58B}" presName="bracket" presStyleLbl="parChTrans1D1" presStyleIdx="2" presStyleCnt="4"/>
      <dgm:spPr/>
    </dgm:pt>
    <dgm:pt modelId="{233635C6-BFD5-4359-A992-8CF224990BD9}" type="pres">
      <dgm:prSet presAssocID="{E426499E-7325-428E-AE47-56632B27E58B}" presName="spH" presStyleCnt="0"/>
      <dgm:spPr/>
    </dgm:pt>
    <dgm:pt modelId="{C82D519B-4D88-4F59-A07F-A975E2EA987B}" type="pres">
      <dgm:prSet presAssocID="{E426499E-7325-428E-AE47-56632B27E58B}" presName="desTx" presStyleLbl="node1" presStyleIdx="2" presStyleCnt="4">
        <dgm:presLayoutVars>
          <dgm:bulletEnabled val="1"/>
        </dgm:presLayoutVars>
      </dgm:prSet>
      <dgm:spPr/>
      <dgm:t>
        <a:bodyPr/>
        <a:lstStyle/>
        <a:p>
          <a:endParaRPr lang="en-GB"/>
        </a:p>
      </dgm:t>
    </dgm:pt>
    <dgm:pt modelId="{6D5F8E26-7A84-4C82-834A-2FF6DD330CC6}" type="pres">
      <dgm:prSet presAssocID="{CEEC5BCD-EE17-4CD6-BA52-DADC73F489F2}" presName="spV" presStyleCnt="0"/>
      <dgm:spPr/>
    </dgm:pt>
    <dgm:pt modelId="{0301ACC0-CD77-41A5-A470-2734BF7F0ADD}" type="pres">
      <dgm:prSet presAssocID="{6134BB56-76E9-4F66-8DDB-AE8A4BE598E8}" presName="linNode" presStyleCnt="0"/>
      <dgm:spPr/>
    </dgm:pt>
    <dgm:pt modelId="{6EAB67A7-01F2-44D9-BE88-99FB9F2B109F}" type="pres">
      <dgm:prSet presAssocID="{6134BB56-76E9-4F66-8DDB-AE8A4BE598E8}" presName="parTx" presStyleLbl="revTx" presStyleIdx="3" presStyleCnt="4">
        <dgm:presLayoutVars>
          <dgm:chMax val="1"/>
          <dgm:bulletEnabled val="1"/>
        </dgm:presLayoutVars>
      </dgm:prSet>
      <dgm:spPr/>
      <dgm:t>
        <a:bodyPr/>
        <a:lstStyle/>
        <a:p>
          <a:endParaRPr lang="en-GB"/>
        </a:p>
      </dgm:t>
    </dgm:pt>
    <dgm:pt modelId="{4D25DE03-58B5-4228-B7C9-87465E61266D}" type="pres">
      <dgm:prSet presAssocID="{6134BB56-76E9-4F66-8DDB-AE8A4BE598E8}" presName="bracket" presStyleLbl="parChTrans1D1" presStyleIdx="3" presStyleCnt="4"/>
      <dgm:spPr/>
    </dgm:pt>
    <dgm:pt modelId="{B4E5B802-FDA6-4EDA-9F88-7B649FB8B4F6}" type="pres">
      <dgm:prSet presAssocID="{6134BB56-76E9-4F66-8DDB-AE8A4BE598E8}" presName="spH" presStyleCnt="0"/>
      <dgm:spPr/>
    </dgm:pt>
    <dgm:pt modelId="{1D665CE1-7102-4DCD-94B8-1D0DD79468F1}" type="pres">
      <dgm:prSet presAssocID="{6134BB56-76E9-4F66-8DDB-AE8A4BE598E8}" presName="desTx" presStyleLbl="node1" presStyleIdx="3" presStyleCnt="4">
        <dgm:presLayoutVars>
          <dgm:bulletEnabled val="1"/>
        </dgm:presLayoutVars>
      </dgm:prSet>
      <dgm:spPr/>
      <dgm:t>
        <a:bodyPr/>
        <a:lstStyle/>
        <a:p>
          <a:endParaRPr lang="en-GB"/>
        </a:p>
      </dgm:t>
    </dgm:pt>
  </dgm:ptLst>
  <dgm:cxnLst>
    <dgm:cxn modelId="{68D40046-01DA-4BC9-8F5B-DC96ED55FAC0}" srcId="{1910D79F-55A2-480B-9BE1-42FF2326E670}" destId="{EDB29740-4161-4E0A-9912-89F7C4FBE6E9}" srcOrd="1" destOrd="0" parTransId="{3F5E2DA8-A835-4CD6-9D92-717E860A0422}" sibTransId="{C60E49DE-B0CA-4DAB-9773-7B785DAB3F56}"/>
    <dgm:cxn modelId="{A99FED21-4E7C-4AA8-93AE-CBAC1F32A541}" srcId="{1910D79F-55A2-480B-9BE1-42FF2326E670}" destId="{6134BB56-76E9-4F66-8DDB-AE8A4BE598E8}" srcOrd="3" destOrd="0" parTransId="{1EC6932A-C447-46CC-990B-FD0C68EA97C5}" sibTransId="{81A3F8A1-F247-427C-91C8-139248CDE521}"/>
    <dgm:cxn modelId="{914814E7-C5E7-45C8-8CC3-82D27A52A7E7}" type="presOf" srcId="{1910D79F-55A2-480B-9BE1-42FF2326E670}" destId="{353367E6-402C-4C9E-92C5-324DE1FD5595}" srcOrd="0" destOrd="0" presId="urn:diagrams.loki3.com/BracketList+Icon"/>
    <dgm:cxn modelId="{F2C65097-CBA9-4432-BCD0-DF66A9061A68}" srcId="{6134BB56-76E9-4F66-8DDB-AE8A4BE598E8}" destId="{E4F169C8-6BA6-45D1-B23D-37CBD6244784}" srcOrd="0" destOrd="0" parTransId="{D93EA8EC-8B79-459B-829D-DBED61CFE77E}" sibTransId="{7CA68762-01AB-4C56-AECB-3360A7C166A2}"/>
    <dgm:cxn modelId="{5C3298CC-066D-410E-9E94-FF924F673335}" type="presOf" srcId="{E426499E-7325-428E-AE47-56632B27E58B}" destId="{2E33F164-34BD-4EA4-8565-970D5294974A}" srcOrd="0" destOrd="0" presId="urn:diagrams.loki3.com/BracketList+Icon"/>
    <dgm:cxn modelId="{45FC57A2-5DAA-4AD4-BD9C-FE23811AAE58}" type="presOf" srcId="{99B591C1-BEE8-4D87-BB5F-ADC91DD2337D}" destId="{C82D519B-4D88-4F59-A07F-A975E2EA987B}" srcOrd="0" destOrd="0" presId="urn:diagrams.loki3.com/BracketList+Icon"/>
    <dgm:cxn modelId="{41EC54BE-401B-4019-AE77-99E34C2B3207}" srcId="{1910D79F-55A2-480B-9BE1-42FF2326E670}" destId="{E426499E-7325-428E-AE47-56632B27E58B}" srcOrd="2" destOrd="0" parTransId="{029BBF05-BDB5-4F59-9A3A-1ED8D1E56D78}" sibTransId="{CEEC5BCD-EE17-4CD6-BA52-DADC73F489F2}"/>
    <dgm:cxn modelId="{3AE7C6FD-EAB0-4B4B-9F66-3B09DAC34E7C}" type="presOf" srcId="{C2FF675F-A548-42A8-9051-AED00B6A680B}" destId="{7E515075-6130-4251-A014-0D9EF0BFA950}" srcOrd="0" destOrd="0" presId="urn:diagrams.loki3.com/BracketList+Icon"/>
    <dgm:cxn modelId="{85426B2A-F9F0-4332-9DB8-FC78A74E8874}" srcId="{EDB29740-4161-4E0A-9912-89F7C4FBE6E9}" destId="{B8ADBAC3-E48D-4031-A827-C9E725DB3353}" srcOrd="0" destOrd="0" parTransId="{271919D0-7380-4C32-A719-467BD5ABCA2B}" sibTransId="{5DC82F5C-A9C9-4CEC-9466-0360CF25CC83}"/>
    <dgm:cxn modelId="{5931D28C-E39D-47A7-9CDA-24C4552339A9}" srcId="{1910D79F-55A2-480B-9BE1-42FF2326E670}" destId="{C2FF675F-A548-42A8-9051-AED00B6A680B}" srcOrd="0" destOrd="0" parTransId="{08C59855-D98E-43FD-AF8F-6FC2A879F292}" sibTransId="{EA1DC50D-DF0A-427C-B8B2-B111C88EECCD}"/>
    <dgm:cxn modelId="{4FC23EDC-6B7D-4A3E-BD5D-C31F115B4168}" srcId="{E426499E-7325-428E-AE47-56632B27E58B}" destId="{99B591C1-BEE8-4D87-BB5F-ADC91DD2337D}" srcOrd="0" destOrd="0" parTransId="{93AE84C1-ECF9-419A-ADB5-9DCB560CBB46}" sibTransId="{00F54DF1-8604-432A-BDAA-6FD436A028AF}"/>
    <dgm:cxn modelId="{61056DE3-21FA-4287-B929-00304D815F41}" type="presOf" srcId="{B8ADBAC3-E48D-4031-A827-C9E725DB3353}" destId="{2330825E-2125-42C3-AF82-94D5E19A83F9}" srcOrd="0" destOrd="0" presId="urn:diagrams.loki3.com/BracketList+Icon"/>
    <dgm:cxn modelId="{2BECBF43-E8BF-4455-AE9C-E4687042F000}" type="presOf" srcId="{6134BB56-76E9-4F66-8DDB-AE8A4BE598E8}" destId="{6EAB67A7-01F2-44D9-BE88-99FB9F2B109F}" srcOrd="0" destOrd="0" presId="urn:diagrams.loki3.com/BracketList+Icon"/>
    <dgm:cxn modelId="{650F073C-AAB5-43A8-BDFA-0EE71A8862B1}" type="presOf" srcId="{EDB29740-4161-4E0A-9912-89F7C4FBE6E9}" destId="{13926782-16E8-4029-8020-242E513D2335}" srcOrd="0" destOrd="0" presId="urn:diagrams.loki3.com/BracketList+Icon"/>
    <dgm:cxn modelId="{38553420-84BC-4868-B13D-FB16AB89EEE9}" type="presOf" srcId="{E4F169C8-6BA6-45D1-B23D-37CBD6244784}" destId="{1D665CE1-7102-4DCD-94B8-1D0DD79468F1}" srcOrd="0" destOrd="0" presId="urn:diagrams.loki3.com/BracketList+Icon"/>
    <dgm:cxn modelId="{36EBEF33-2BCC-49F5-8BE1-09E1A8C9E7FD}" srcId="{C2FF675F-A548-42A8-9051-AED00B6A680B}" destId="{C6B10365-69D8-4DDC-94BE-DF4868432740}" srcOrd="0" destOrd="0" parTransId="{78AAABDF-8A0F-413F-9B93-36216CC3BB91}" sibTransId="{F82F610E-AFE8-4BEA-A04E-625C6A35CC11}"/>
    <dgm:cxn modelId="{C945B38A-641D-4277-924D-3942F5893A77}" type="presOf" srcId="{C6B10365-69D8-4DDC-94BE-DF4868432740}" destId="{1271847F-9E80-42CB-953F-42B1FF658014}" srcOrd="0" destOrd="0" presId="urn:diagrams.loki3.com/BracketList+Icon"/>
    <dgm:cxn modelId="{450438A0-0781-493D-890A-68F040A66635}" type="presParOf" srcId="{353367E6-402C-4C9E-92C5-324DE1FD5595}" destId="{4D1510C8-0090-4D45-A863-F6C2EA97A1C7}" srcOrd="0" destOrd="0" presId="urn:diagrams.loki3.com/BracketList+Icon"/>
    <dgm:cxn modelId="{EDE172B0-E0C3-43C6-A79B-87E628B4A9A8}" type="presParOf" srcId="{4D1510C8-0090-4D45-A863-F6C2EA97A1C7}" destId="{7E515075-6130-4251-A014-0D9EF0BFA950}" srcOrd="0" destOrd="0" presId="urn:diagrams.loki3.com/BracketList+Icon"/>
    <dgm:cxn modelId="{9E1813ED-BCA4-49B5-A253-0587989C7B26}" type="presParOf" srcId="{4D1510C8-0090-4D45-A863-F6C2EA97A1C7}" destId="{84F6F6BD-A9FC-43FF-AD09-A885C47E75FF}" srcOrd="1" destOrd="0" presId="urn:diagrams.loki3.com/BracketList+Icon"/>
    <dgm:cxn modelId="{A7EB32B3-6AB4-4958-A42C-B4A04B5D621E}" type="presParOf" srcId="{4D1510C8-0090-4D45-A863-F6C2EA97A1C7}" destId="{86DF7CF7-7B4B-41CD-AA52-F7E08BB371B9}" srcOrd="2" destOrd="0" presId="urn:diagrams.loki3.com/BracketList+Icon"/>
    <dgm:cxn modelId="{093F3988-EF07-4EAF-923E-2939C158FC02}" type="presParOf" srcId="{4D1510C8-0090-4D45-A863-F6C2EA97A1C7}" destId="{1271847F-9E80-42CB-953F-42B1FF658014}" srcOrd="3" destOrd="0" presId="urn:diagrams.loki3.com/BracketList+Icon"/>
    <dgm:cxn modelId="{B6CAC94D-CD0B-4E86-B8BA-8365FE34775D}" type="presParOf" srcId="{353367E6-402C-4C9E-92C5-324DE1FD5595}" destId="{8745B105-2C34-4E86-8AFA-D2643003823E}" srcOrd="1" destOrd="0" presId="urn:diagrams.loki3.com/BracketList+Icon"/>
    <dgm:cxn modelId="{98DAB4BC-A8E4-4010-A1AF-DB32FE71787A}" type="presParOf" srcId="{353367E6-402C-4C9E-92C5-324DE1FD5595}" destId="{73495ACC-88CA-4F8E-ABE3-0A9A90E8868B}" srcOrd="2" destOrd="0" presId="urn:diagrams.loki3.com/BracketList+Icon"/>
    <dgm:cxn modelId="{0037629E-17BD-4E57-9CA2-A491D275A5FE}" type="presParOf" srcId="{73495ACC-88CA-4F8E-ABE3-0A9A90E8868B}" destId="{13926782-16E8-4029-8020-242E513D2335}" srcOrd="0" destOrd="0" presId="urn:diagrams.loki3.com/BracketList+Icon"/>
    <dgm:cxn modelId="{D41751A7-BFF6-4D63-B0E7-403A6F0E79DC}" type="presParOf" srcId="{73495ACC-88CA-4F8E-ABE3-0A9A90E8868B}" destId="{EDEBBF77-E7DB-4472-9EAD-C8E9EBE8C03B}" srcOrd="1" destOrd="0" presId="urn:diagrams.loki3.com/BracketList+Icon"/>
    <dgm:cxn modelId="{132CF811-6817-41E1-AD39-55149B1A2581}" type="presParOf" srcId="{73495ACC-88CA-4F8E-ABE3-0A9A90E8868B}" destId="{59894AB7-7CC6-4506-9CBF-6CDC97114075}" srcOrd="2" destOrd="0" presId="urn:diagrams.loki3.com/BracketList+Icon"/>
    <dgm:cxn modelId="{9706385A-B39D-4E37-8234-6DFD958A209F}" type="presParOf" srcId="{73495ACC-88CA-4F8E-ABE3-0A9A90E8868B}" destId="{2330825E-2125-42C3-AF82-94D5E19A83F9}" srcOrd="3" destOrd="0" presId="urn:diagrams.loki3.com/BracketList+Icon"/>
    <dgm:cxn modelId="{8F7007A5-0760-46AF-9984-D2E386F6D225}" type="presParOf" srcId="{353367E6-402C-4C9E-92C5-324DE1FD5595}" destId="{757D6A3C-0AF3-4BFA-A211-A9A393D05DA7}" srcOrd="3" destOrd="0" presId="urn:diagrams.loki3.com/BracketList+Icon"/>
    <dgm:cxn modelId="{74D51FD3-35DD-43EC-97DD-0D63C7359358}" type="presParOf" srcId="{353367E6-402C-4C9E-92C5-324DE1FD5595}" destId="{DE2C7954-13BF-41CD-8D5C-7CFF2AE21546}" srcOrd="4" destOrd="0" presId="urn:diagrams.loki3.com/BracketList+Icon"/>
    <dgm:cxn modelId="{F8858162-DB33-4E8F-92C9-8DBB614923E9}" type="presParOf" srcId="{DE2C7954-13BF-41CD-8D5C-7CFF2AE21546}" destId="{2E33F164-34BD-4EA4-8565-970D5294974A}" srcOrd="0" destOrd="0" presId="urn:diagrams.loki3.com/BracketList+Icon"/>
    <dgm:cxn modelId="{24F267ED-521E-4E69-B355-3A71B03181AC}" type="presParOf" srcId="{DE2C7954-13BF-41CD-8D5C-7CFF2AE21546}" destId="{36E9FDF0-1B97-41AB-90F8-9E1589CD4529}" srcOrd="1" destOrd="0" presId="urn:diagrams.loki3.com/BracketList+Icon"/>
    <dgm:cxn modelId="{D4428828-9767-48EE-849A-CF27AD0516E6}" type="presParOf" srcId="{DE2C7954-13BF-41CD-8D5C-7CFF2AE21546}" destId="{233635C6-BFD5-4359-A992-8CF224990BD9}" srcOrd="2" destOrd="0" presId="urn:diagrams.loki3.com/BracketList+Icon"/>
    <dgm:cxn modelId="{BB09CA68-0E55-4174-8069-F90ABCF38014}" type="presParOf" srcId="{DE2C7954-13BF-41CD-8D5C-7CFF2AE21546}" destId="{C82D519B-4D88-4F59-A07F-A975E2EA987B}" srcOrd="3" destOrd="0" presId="urn:diagrams.loki3.com/BracketList+Icon"/>
    <dgm:cxn modelId="{CFD2126C-5355-4B93-BA5C-F905F8F1F85B}" type="presParOf" srcId="{353367E6-402C-4C9E-92C5-324DE1FD5595}" destId="{6D5F8E26-7A84-4C82-834A-2FF6DD330CC6}" srcOrd="5" destOrd="0" presId="urn:diagrams.loki3.com/BracketList+Icon"/>
    <dgm:cxn modelId="{1B19662C-DC96-41DE-B280-693679260E06}" type="presParOf" srcId="{353367E6-402C-4C9E-92C5-324DE1FD5595}" destId="{0301ACC0-CD77-41A5-A470-2734BF7F0ADD}" srcOrd="6" destOrd="0" presId="urn:diagrams.loki3.com/BracketList+Icon"/>
    <dgm:cxn modelId="{1C63F98E-FA57-41D1-9C4C-95EFC2034B16}" type="presParOf" srcId="{0301ACC0-CD77-41A5-A470-2734BF7F0ADD}" destId="{6EAB67A7-01F2-44D9-BE88-99FB9F2B109F}" srcOrd="0" destOrd="0" presId="urn:diagrams.loki3.com/BracketList+Icon"/>
    <dgm:cxn modelId="{CF9744D6-499E-43A8-BFD5-ACE8FDF8527F}" type="presParOf" srcId="{0301ACC0-CD77-41A5-A470-2734BF7F0ADD}" destId="{4D25DE03-58B5-4228-B7C9-87465E61266D}" srcOrd="1" destOrd="0" presId="urn:diagrams.loki3.com/BracketList+Icon"/>
    <dgm:cxn modelId="{D9563E47-6D35-44BA-B01F-AAAA5035264C}" type="presParOf" srcId="{0301ACC0-CD77-41A5-A470-2734BF7F0ADD}" destId="{B4E5B802-FDA6-4EDA-9F88-7B649FB8B4F6}" srcOrd="2" destOrd="0" presId="urn:diagrams.loki3.com/BracketList+Icon"/>
    <dgm:cxn modelId="{1219DFAB-F2FB-44FF-ACB0-BF9222A1F99D}" type="presParOf" srcId="{0301ACC0-CD77-41A5-A470-2734BF7F0ADD}" destId="{1D665CE1-7102-4DCD-94B8-1D0DD79468F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58156A-B848-407E-9DCF-D7A347BADBA4}"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F2A4C37D-B963-4BCA-A4B6-3FFF3A48D83B}">
      <dgm:prSet phldrT="[Text]" custT="1"/>
      <dgm:spPr/>
      <dgm:t>
        <a:bodyPr/>
        <a:lstStyle/>
        <a:p>
          <a:pPr algn="ctr"/>
          <a:r>
            <a:rPr lang="en-GB" sz="2000" dirty="0" smtClean="0"/>
            <a:t>To meet our needs of knowledge and </a:t>
          </a:r>
          <a:r>
            <a:rPr lang="en-GB" sz="2000" dirty="0" err="1" smtClean="0"/>
            <a:t>tarbiyyat</a:t>
          </a:r>
          <a:endParaRPr lang="en-GB" sz="2000" dirty="0"/>
        </a:p>
      </dgm:t>
    </dgm:pt>
    <dgm:pt modelId="{E03EEFA3-F493-42F5-B9F1-70DFAE603257}" type="parTrans" cxnId="{732B1D0C-D8E6-4264-A610-A3950CB6C97F}">
      <dgm:prSet/>
      <dgm:spPr/>
      <dgm:t>
        <a:bodyPr/>
        <a:lstStyle/>
        <a:p>
          <a:pPr algn="ctr"/>
          <a:endParaRPr lang="en-GB" sz="2000"/>
        </a:p>
      </dgm:t>
    </dgm:pt>
    <dgm:pt modelId="{E5B154B4-07C5-4D1A-B44B-3B03AB897FC8}" type="sibTrans" cxnId="{732B1D0C-D8E6-4264-A610-A3950CB6C97F}">
      <dgm:prSet/>
      <dgm:spPr/>
      <dgm:t>
        <a:bodyPr/>
        <a:lstStyle/>
        <a:p>
          <a:pPr algn="ctr"/>
          <a:endParaRPr lang="en-GB" sz="2000"/>
        </a:p>
      </dgm:t>
    </dgm:pt>
    <dgm:pt modelId="{8748717C-288D-455D-9CE0-F21A177C93A3}">
      <dgm:prSet phldrT="[Text]" custT="1"/>
      <dgm:spPr/>
      <dgm:t>
        <a:bodyPr/>
        <a:lstStyle/>
        <a:p>
          <a:pPr algn="ctr"/>
          <a:r>
            <a:rPr lang="en-GB" sz="2000" dirty="0" smtClean="0"/>
            <a:t>To raise awareness about common </a:t>
          </a:r>
          <a:r>
            <a:rPr lang="en-GB" sz="2000" dirty="0" err="1" smtClean="0"/>
            <a:t>Fiqahee</a:t>
          </a:r>
          <a:r>
            <a:rPr lang="en-GB" sz="2000" dirty="0" smtClean="0"/>
            <a:t> issues</a:t>
          </a:r>
          <a:endParaRPr lang="en-GB" sz="2000" dirty="0"/>
        </a:p>
      </dgm:t>
    </dgm:pt>
    <dgm:pt modelId="{6AFC0F60-D173-47EB-94EE-DF079567324D}" type="parTrans" cxnId="{B0EC35E9-4F8E-4B5D-933D-E2D7FEEA0DE0}">
      <dgm:prSet/>
      <dgm:spPr/>
      <dgm:t>
        <a:bodyPr/>
        <a:lstStyle/>
        <a:p>
          <a:pPr algn="ctr"/>
          <a:endParaRPr lang="en-GB" sz="2000"/>
        </a:p>
      </dgm:t>
    </dgm:pt>
    <dgm:pt modelId="{4CE4F222-399B-4C34-9DE1-0C89AD865071}" type="sibTrans" cxnId="{B0EC35E9-4F8E-4B5D-933D-E2D7FEEA0DE0}">
      <dgm:prSet/>
      <dgm:spPr/>
      <dgm:t>
        <a:bodyPr/>
        <a:lstStyle/>
        <a:p>
          <a:pPr algn="ctr"/>
          <a:endParaRPr lang="en-GB" sz="2000"/>
        </a:p>
      </dgm:t>
    </dgm:pt>
    <dgm:pt modelId="{E633826F-6A89-42ED-BE19-CDD88A286524}">
      <dgm:prSet phldrT="[Text]" custT="1"/>
      <dgm:spPr/>
      <dgm:t>
        <a:bodyPr/>
        <a:lstStyle/>
        <a:p>
          <a:pPr algn="ctr"/>
          <a:r>
            <a:rPr lang="en-GB" sz="2000" dirty="0" smtClean="0"/>
            <a:t>To take the message of Islam to others</a:t>
          </a:r>
          <a:endParaRPr lang="en-GB" sz="2000" dirty="0"/>
        </a:p>
      </dgm:t>
    </dgm:pt>
    <dgm:pt modelId="{93866EC1-2AAE-4E1D-A0F7-0AD612470F08}" type="parTrans" cxnId="{94A01C44-9996-4429-A8BF-E591A54BB688}">
      <dgm:prSet/>
      <dgm:spPr/>
      <dgm:t>
        <a:bodyPr/>
        <a:lstStyle/>
        <a:p>
          <a:pPr algn="ctr"/>
          <a:endParaRPr lang="en-GB" sz="2000"/>
        </a:p>
      </dgm:t>
    </dgm:pt>
    <dgm:pt modelId="{ACB92FFE-BFE5-42B6-8432-6F87BA9148ED}" type="sibTrans" cxnId="{94A01C44-9996-4429-A8BF-E591A54BB688}">
      <dgm:prSet/>
      <dgm:spPr/>
      <dgm:t>
        <a:bodyPr/>
        <a:lstStyle/>
        <a:p>
          <a:pPr algn="ctr"/>
          <a:endParaRPr lang="en-GB" sz="2000"/>
        </a:p>
      </dgm:t>
    </dgm:pt>
    <dgm:pt modelId="{50EAE39C-D301-40E6-A452-4131BCB017E5}" type="pres">
      <dgm:prSet presAssocID="{6558156A-B848-407E-9DCF-D7A347BADBA4}" presName="linear" presStyleCnt="0">
        <dgm:presLayoutVars>
          <dgm:dir/>
          <dgm:animLvl val="lvl"/>
          <dgm:resizeHandles val="exact"/>
        </dgm:presLayoutVars>
      </dgm:prSet>
      <dgm:spPr/>
      <dgm:t>
        <a:bodyPr/>
        <a:lstStyle/>
        <a:p>
          <a:endParaRPr lang="en-GB"/>
        </a:p>
      </dgm:t>
    </dgm:pt>
    <dgm:pt modelId="{D4A7E2E5-DB94-4333-AC7A-D97F0D805548}" type="pres">
      <dgm:prSet presAssocID="{F2A4C37D-B963-4BCA-A4B6-3FFF3A48D83B}" presName="parentLin" presStyleCnt="0"/>
      <dgm:spPr/>
    </dgm:pt>
    <dgm:pt modelId="{FA4FB6C5-7E11-4E39-94E5-DE846271BFAC}" type="pres">
      <dgm:prSet presAssocID="{F2A4C37D-B963-4BCA-A4B6-3FFF3A48D83B}" presName="parentLeftMargin" presStyleLbl="node1" presStyleIdx="0" presStyleCnt="3"/>
      <dgm:spPr/>
      <dgm:t>
        <a:bodyPr/>
        <a:lstStyle/>
        <a:p>
          <a:endParaRPr lang="en-GB"/>
        </a:p>
      </dgm:t>
    </dgm:pt>
    <dgm:pt modelId="{E90CBBF6-ED85-4BFD-B739-FB14C9613A2C}" type="pres">
      <dgm:prSet presAssocID="{F2A4C37D-B963-4BCA-A4B6-3FFF3A48D83B}" presName="parentText" presStyleLbl="node1" presStyleIdx="0" presStyleCnt="3">
        <dgm:presLayoutVars>
          <dgm:chMax val="0"/>
          <dgm:bulletEnabled val="1"/>
        </dgm:presLayoutVars>
      </dgm:prSet>
      <dgm:spPr/>
      <dgm:t>
        <a:bodyPr/>
        <a:lstStyle/>
        <a:p>
          <a:endParaRPr lang="en-GB"/>
        </a:p>
      </dgm:t>
    </dgm:pt>
    <dgm:pt modelId="{13897090-4D0B-4842-BDC6-A4A5C023BD36}" type="pres">
      <dgm:prSet presAssocID="{F2A4C37D-B963-4BCA-A4B6-3FFF3A48D83B}" presName="negativeSpace" presStyleCnt="0"/>
      <dgm:spPr/>
    </dgm:pt>
    <dgm:pt modelId="{FD0CEBBE-9788-4AC0-93FE-E5E907436B70}" type="pres">
      <dgm:prSet presAssocID="{F2A4C37D-B963-4BCA-A4B6-3FFF3A48D83B}" presName="childText" presStyleLbl="conFgAcc1" presStyleIdx="0" presStyleCnt="3">
        <dgm:presLayoutVars>
          <dgm:bulletEnabled val="1"/>
        </dgm:presLayoutVars>
      </dgm:prSet>
      <dgm:spPr/>
    </dgm:pt>
    <dgm:pt modelId="{7210C209-7650-4501-88B9-495DCF4F0950}" type="pres">
      <dgm:prSet presAssocID="{E5B154B4-07C5-4D1A-B44B-3B03AB897FC8}" presName="spaceBetweenRectangles" presStyleCnt="0"/>
      <dgm:spPr/>
    </dgm:pt>
    <dgm:pt modelId="{B415B428-A625-49F3-875E-59075423B3A4}" type="pres">
      <dgm:prSet presAssocID="{8748717C-288D-455D-9CE0-F21A177C93A3}" presName="parentLin" presStyleCnt="0"/>
      <dgm:spPr/>
    </dgm:pt>
    <dgm:pt modelId="{9BA6A868-7C16-42FB-8FBC-F18E042F4843}" type="pres">
      <dgm:prSet presAssocID="{8748717C-288D-455D-9CE0-F21A177C93A3}" presName="parentLeftMargin" presStyleLbl="node1" presStyleIdx="0" presStyleCnt="3"/>
      <dgm:spPr/>
      <dgm:t>
        <a:bodyPr/>
        <a:lstStyle/>
        <a:p>
          <a:endParaRPr lang="en-GB"/>
        </a:p>
      </dgm:t>
    </dgm:pt>
    <dgm:pt modelId="{B3508736-CA4B-4CD7-812B-7764493EBFF7}" type="pres">
      <dgm:prSet presAssocID="{8748717C-288D-455D-9CE0-F21A177C93A3}" presName="parentText" presStyleLbl="node1" presStyleIdx="1" presStyleCnt="3">
        <dgm:presLayoutVars>
          <dgm:chMax val="0"/>
          <dgm:bulletEnabled val="1"/>
        </dgm:presLayoutVars>
      </dgm:prSet>
      <dgm:spPr/>
      <dgm:t>
        <a:bodyPr/>
        <a:lstStyle/>
        <a:p>
          <a:endParaRPr lang="en-GB"/>
        </a:p>
      </dgm:t>
    </dgm:pt>
    <dgm:pt modelId="{404A593F-BF13-43E7-B2DE-1BB419F3A0D5}" type="pres">
      <dgm:prSet presAssocID="{8748717C-288D-455D-9CE0-F21A177C93A3}" presName="negativeSpace" presStyleCnt="0"/>
      <dgm:spPr/>
    </dgm:pt>
    <dgm:pt modelId="{239686BE-6F43-438F-95FD-D99B5AB626DD}" type="pres">
      <dgm:prSet presAssocID="{8748717C-288D-455D-9CE0-F21A177C93A3}" presName="childText" presStyleLbl="conFgAcc1" presStyleIdx="1" presStyleCnt="3">
        <dgm:presLayoutVars>
          <dgm:bulletEnabled val="1"/>
        </dgm:presLayoutVars>
      </dgm:prSet>
      <dgm:spPr/>
    </dgm:pt>
    <dgm:pt modelId="{B456AAA1-40D4-42DD-B3C2-71EEE6B2BBFD}" type="pres">
      <dgm:prSet presAssocID="{4CE4F222-399B-4C34-9DE1-0C89AD865071}" presName="spaceBetweenRectangles" presStyleCnt="0"/>
      <dgm:spPr/>
    </dgm:pt>
    <dgm:pt modelId="{3067F25A-FA8A-444C-BC38-0BF8431F6660}" type="pres">
      <dgm:prSet presAssocID="{E633826F-6A89-42ED-BE19-CDD88A286524}" presName="parentLin" presStyleCnt="0"/>
      <dgm:spPr/>
    </dgm:pt>
    <dgm:pt modelId="{14731E22-9B50-442C-A9E4-78852A80FE94}" type="pres">
      <dgm:prSet presAssocID="{E633826F-6A89-42ED-BE19-CDD88A286524}" presName="parentLeftMargin" presStyleLbl="node1" presStyleIdx="1" presStyleCnt="3"/>
      <dgm:spPr/>
      <dgm:t>
        <a:bodyPr/>
        <a:lstStyle/>
        <a:p>
          <a:endParaRPr lang="en-GB"/>
        </a:p>
      </dgm:t>
    </dgm:pt>
    <dgm:pt modelId="{8BE2B845-C1DB-46F0-8AC3-8C318CA083F4}" type="pres">
      <dgm:prSet presAssocID="{E633826F-6A89-42ED-BE19-CDD88A286524}" presName="parentText" presStyleLbl="node1" presStyleIdx="2" presStyleCnt="3">
        <dgm:presLayoutVars>
          <dgm:chMax val="0"/>
          <dgm:bulletEnabled val="1"/>
        </dgm:presLayoutVars>
      </dgm:prSet>
      <dgm:spPr/>
      <dgm:t>
        <a:bodyPr/>
        <a:lstStyle/>
        <a:p>
          <a:endParaRPr lang="en-GB"/>
        </a:p>
      </dgm:t>
    </dgm:pt>
    <dgm:pt modelId="{17B0AFE2-2381-4F0E-9CBD-8F52A6E5F8E2}" type="pres">
      <dgm:prSet presAssocID="{E633826F-6A89-42ED-BE19-CDD88A286524}" presName="negativeSpace" presStyleCnt="0"/>
      <dgm:spPr/>
    </dgm:pt>
    <dgm:pt modelId="{A232F506-C629-4425-B73C-F405CCB94D9D}" type="pres">
      <dgm:prSet presAssocID="{E633826F-6A89-42ED-BE19-CDD88A286524}" presName="childText" presStyleLbl="conFgAcc1" presStyleIdx="2" presStyleCnt="3">
        <dgm:presLayoutVars>
          <dgm:bulletEnabled val="1"/>
        </dgm:presLayoutVars>
      </dgm:prSet>
      <dgm:spPr/>
    </dgm:pt>
  </dgm:ptLst>
  <dgm:cxnLst>
    <dgm:cxn modelId="{B0EC35E9-4F8E-4B5D-933D-E2D7FEEA0DE0}" srcId="{6558156A-B848-407E-9DCF-D7A347BADBA4}" destId="{8748717C-288D-455D-9CE0-F21A177C93A3}" srcOrd="1" destOrd="0" parTransId="{6AFC0F60-D173-47EB-94EE-DF079567324D}" sibTransId="{4CE4F222-399B-4C34-9DE1-0C89AD865071}"/>
    <dgm:cxn modelId="{D222BCD7-1615-442F-90B1-BC520515E981}" type="presOf" srcId="{8748717C-288D-455D-9CE0-F21A177C93A3}" destId="{9BA6A868-7C16-42FB-8FBC-F18E042F4843}" srcOrd="0" destOrd="0" presId="urn:microsoft.com/office/officeart/2005/8/layout/list1"/>
    <dgm:cxn modelId="{3B9DA81B-1048-4F3B-AB15-E5E73B43803F}" type="presOf" srcId="{F2A4C37D-B963-4BCA-A4B6-3FFF3A48D83B}" destId="{E90CBBF6-ED85-4BFD-B739-FB14C9613A2C}" srcOrd="1" destOrd="0" presId="urn:microsoft.com/office/officeart/2005/8/layout/list1"/>
    <dgm:cxn modelId="{9246A4CC-F6BA-4597-87F4-14C2090F3731}" type="presOf" srcId="{F2A4C37D-B963-4BCA-A4B6-3FFF3A48D83B}" destId="{FA4FB6C5-7E11-4E39-94E5-DE846271BFAC}" srcOrd="0" destOrd="0" presId="urn:microsoft.com/office/officeart/2005/8/layout/list1"/>
    <dgm:cxn modelId="{EC194AC3-3762-4465-927C-248E8C1433E1}" type="presOf" srcId="{8748717C-288D-455D-9CE0-F21A177C93A3}" destId="{B3508736-CA4B-4CD7-812B-7764493EBFF7}" srcOrd="1" destOrd="0" presId="urn:microsoft.com/office/officeart/2005/8/layout/list1"/>
    <dgm:cxn modelId="{732B1D0C-D8E6-4264-A610-A3950CB6C97F}" srcId="{6558156A-B848-407E-9DCF-D7A347BADBA4}" destId="{F2A4C37D-B963-4BCA-A4B6-3FFF3A48D83B}" srcOrd="0" destOrd="0" parTransId="{E03EEFA3-F493-42F5-B9F1-70DFAE603257}" sibTransId="{E5B154B4-07C5-4D1A-B44B-3B03AB897FC8}"/>
    <dgm:cxn modelId="{88A261E4-158E-4A50-9E77-B8641874B29B}" type="presOf" srcId="{E633826F-6A89-42ED-BE19-CDD88A286524}" destId="{14731E22-9B50-442C-A9E4-78852A80FE94}" srcOrd="0" destOrd="0" presId="urn:microsoft.com/office/officeart/2005/8/layout/list1"/>
    <dgm:cxn modelId="{94A01C44-9996-4429-A8BF-E591A54BB688}" srcId="{6558156A-B848-407E-9DCF-D7A347BADBA4}" destId="{E633826F-6A89-42ED-BE19-CDD88A286524}" srcOrd="2" destOrd="0" parTransId="{93866EC1-2AAE-4E1D-A0F7-0AD612470F08}" sibTransId="{ACB92FFE-BFE5-42B6-8432-6F87BA9148ED}"/>
    <dgm:cxn modelId="{678D9FB2-C7CF-48EF-B87C-7EFAA06CD61E}" type="presOf" srcId="{6558156A-B848-407E-9DCF-D7A347BADBA4}" destId="{50EAE39C-D301-40E6-A452-4131BCB017E5}" srcOrd="0" destOrd="0" presId="urn:microsoft.com/office/officeart/2005/8/layout/list1"/>
    <dgm:cxn modelId="{3D99D476-1263-45B7-886C-A992C937E4F5}" type="presOf" srcId="{E633826F-6A89-42ED-BE19-CDD88A286524}" destId="{8BE2B845-C1DB-46F0-8AC3-8C318CA083F4}" srcOrd="1" destOrd="0" presId="urn:microsoft.com/office/officeart/2005/8/layout/list1"/>
    <dgm:cxn modelId="{AB602266-3A3A-435B-B530-E932CC21449E}" type="presParOf" srcId="{50EAE39C-D301-40E6-A452-4131BCB017E5}" destId="{D4A7E2E5-DB94-4333-AC7A-D97F0D805548}" srcOrd="0" destOrd="0" presId="urn:microsoft.com/office/officeart/2005/8/layout/list1"/>
    <dgm:cxn modelId="{7959B1B5-D51C-41A8-A804-BAFC41161CF3}" type="presParOf" srcId="{D4A7E2E5-DB94-4333-AC7A-D97F0D805548}" destId="{FA4FB6C5-7E11-4E39-94E5-DE846271BFAC}" srcOrd="0" destOrd="0" presId="urn:microsoft.com/office/officeart/2005/8/layout/list1"/>
    <dgm:cxn modelId="{0FB24FD9-9F24-4CDC-95C4-EA367FC30A05}" type="presParOf" srcId="{D4A7E2E5-DB94-4333-AC7A-D97F0D805548}" destId="{E90CBBF6-ED85-4BFD-B739-FB14C9613A2C}" srcOrd="1" destOrd="0" presId="urn:microsoft.com/office/officeart/2005/8/layout/list1"/>
    <dgm:cxn modelId="{BAE3678F-41C4-4893-9ECE-2E5576E0412F}" type="presParOf" srcId="{50EAE39C-D301-40E6-A452-4131BCB017E5}" destId="{13897090-4D0B-4842-BDC6-A4A5C023BD36}" srcOrd="1" destOrd="0" presId="urn:microsoft.com/office/officeart/2005/8/layout/list1"/>
    <dgm:cxn modelId="{417E6E14-0C5C-40D6-81F8-CB4A963AE9BB}" type="presParOf" srcId="{50EAE39C-D301-40E6-A452-4131BCB017E5}" destId="{FD0CEBBE-9788-4AC0-93FE-E5E907436B70}" srcOrd="2" destOrd="0" presId="urn:microsoft.com/office/officeart/2005/8/layout/list1"/>
    <dgm:cxn modelId="{372195E6-6193-4BB5-9FE6-80E40199C88F}" type="presParOf" srcId="{50EAE39C-D301-40E6-A452-4131BCB017E5}" destId="{7210C209-7650-4501-88B9-495DCF4F0950}" srcOrd="3" destOrd="0" presId="urn:microsoft.com/office/officeart/2005/8/layout/list1"/>
    <dgm:cxn modelId="{090DA4CD-248E-4766-8FD5-9D4D58532553}" type="presParOf" srcId="{50EAE39C-D301-40E6-A452-4131BCB017E5}" destId="{B415B428-A625-49F3-875E-59075423B3A4}" srcOrd="4" destOrd="0" presId="urn:microsoft.com/office/officeart/2005/8/layout/list1"/>
    <dgm:cxn modelId="{6875754A-AADE-40AE-81B2-D6252D745152}" type="presParOf" srcId="{B415B428-A625-49F3-875E-59075423B3A4}" destId="{9BA6A868-7C16-42FB-8FBC-F18E042F4843}" srcOrd="0" destOrd="0" presId="urn:microsoft.com/office/officeart/2005/8/layout/list1"/>
    <dgm:cxn modelId="{06710010-6989-466B-9474-F1CD68E3A768}" type="presParOf" srcId="{B415B428-A625-49F3-875E-59075423B3A4}" destId="{B3508736-CA4B-4CD7-812B-7764493EBFF7}" srcOrd="1" destOrd="0" presId="urn:microsoft.com/office/officeart/2005/8/layout/list1"/>
    <dgm:cxn modelId="{65D9DBB4-834D-481A-A615-3FBAC5F7941F}" type="presParOf" srcId="{50EAE39C-D301-40E6-A452-4131BCB017E5}" destId="{404A593F-BF13-43E7-B2DE-1BB419F3A0D5}" srcOrd="5" destOrd="0" presId="urn:microsoft.com/office/officeart/2005/8/layout/list1"/>
    <dgm:cxn modelId="{535F58C8-6BFA-4385-AE08-6E15463479F2}" type="presParOf" srcId="{50EAE39C-D301-40E6-A452-4131BCB017E5}" destId="{239686BE-6F43-438F-95FD-D99B5AB626DD}" srcOrd="6" destOrd="0" presId="urn:microsoft.com/office/officeart/2005/8/layout/list1"/>
    <dgm:cxn modelId="{D0D57DE5-0FED-46D4-96C6-9AF53BECEA7C}" type="presParOf" srcId="{50EAE39C-D301-40E6-A452-4131BCB017E5}" destId="{B456AAA1-40D4-42DD-B3C2-71EEE6B2BBFD}" srcOrd="7" destOrd="0" presId="urn:microsoft.com/office/officeart/2005/8/layout/list1"/>
    <dgm:cxn modelId="{A594A57C-4F6E-473A-8CA6-80118618BDDC}" type="presParOf" srcId="{50EAE39C-D301-40E6-A452-4131BCB017E5}" destId="{3067F25A-FA8A-444C-BC38-0BF8431F6660}" srcOrd="8" destOrd="0" presId="urn:microsoft.com/office/officeart/2005/8/layout/list1"/>
    <dgm:cxn modelId="{59B48C1A-5224-4A03-9EAF-A8BCC794982C}" type="presParOf" srcId="{3067F25A-FA8A-444C-BC38-0BF8431F6660}" destId="{14731E22-9B50-442C-A9E4-78852A80FE94}" srcOrd="0" destOrd="0" presId="urn:microsoft.com/office/officeart/2005/8/layout/list1"/>
    <dgm:cxn modelId="{45B55D87-D080-43A8-B385-345B6BA0BE68}" type="presParOf" srcId="{3067F25A-FA8A-444C-BC38-0BF8431F6660}" destId="{8BE2B845-C1DB-46F0-8AC3-8C318CA083F4}" srcOrd="1" destOrd="0" presId="urn:microsoft.com/office/officeart/2005/8/layout/list1"/>
    <dgm:cxn modelId="{8BA9374D-E592-49BD-B92A-10178A6D2F69}" type="presParOf" srcId="{50EAE39C-D301-40E6-A452-4131BCB017E5}" destId="{17B0AFE2-2381-4F0E-9CBD-8F52A6E5F8E2}" srcOrd="9" destOrd="0" presId="urn:microsoft.com/office/officeart/2005/8/layout/list1"/>
    <dgm:cxn modelId="{A751B800-7E6C-472F-996B-E4B19F2D2551}" type="presParOf" srcId="{50EAE39C-D301-40E6-A452-4131BCB017E5}" destId="{A232F506-C629-4425-B73C-F405CCB94D9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10D79F-55A2-480B-9BE1-42FF2326E670}"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GB"/>
        </a:p>
      </dgm:t>
    </dgm:pt>
    <dgm:pt modelId="{C2FF675F-A548-42A8-9051-AED00B6A680B}">
      <dgm:prSet phldrT="[Text]" custT="1"/>
      <dgm:spPr/>
      <dgm:t>
        <a:bodyPr/>
        <a:lstStyle/>
        <a:p>
          <a:pPr algn="ctr"/>
          <a:r>
            <a:rPr lang="en-GB" sz="1800" b="1" dirty="0" err="1" smtClean="0"/>
            <a:t>Sahih</a:t>
          </a:r>
          <a:r>
            <a:rPr lang="en-GB" sz="1800" b="1" dirty="0" smtClean="0"/>
            <a:t> ( sound and authenticated)</a:t>
          </a:r>
          <a:endParaRPr lang="en-GB" sz="1800" b="1" dirty="0"/>
        </a:p>
      </dgm:t>
    </dgm:pt>
    <dgm:pt modelId="{08C59855-D98E-43FD-AF8F-6FC2A879F292}" type="parTrans" cxnId="{5931D28C-E39D-47A7-9CDA-24C4552339A9}">
      <dgm:prSet/>
      <dgm:spPr/>
      <dgm:t>
        <a:bodyPr/>
        <a:lstStyle/>
        <a:p>
          <a:pPr algn="ctr"/>
          <a:endParaRPr lang="en-GB" sz="1800"/>
        </a:p>
      </dgm:t>
    </dgm:pt>
    <dgm:pt modelId="{EA1DC50D-DF0A-427C-B8B2-B111C88EECCD}" type="sibTrans" cxnId="{5931D28C-E39D-47A7-9CDA-24C4552339A9}">
      <dgm:prSet/>
      <dgm:spPr/>
      <dgm:t>
        <a:bodyPr/>
        <a:lstStyle/>
        <a:p>
          <a:pPr algn="ctr"/>
          <a:endParaRPr lang="en-GB" sz="1800"/>
        </a:p>
      </dgm:t>
    </dgm:pt>
    <dgm:pt modelId="{5A205715-8137-48EA-AA88-64276A351DB7}">
      <dgm:prSet phldrT="[Text]" custT="1"/>
      <dgm:spPr/>
      <dgm:t>
        <a:bodyPr/>
        <a:lstStyle/>
        <a:p>
          <a:pPr algn="ctr"/>
          <a:r>
            <a:rPr lang="en-GB" sz="1800" b="1" dirty="0" smtClean="0"/>
            <a:t>Hassan ( good)</a:t>
          </a:r>
          <a:endParaRPr lang="en-GB" sz="1800" b="1" dirty="0"/>
        </a:p>
      </dgm:t>
    </dgm:pt>
    <dgm:pt modelId="{4853AC13-7588-46B2-B50E-C6DDA987FDEB}" type="parTrans" cxnId="{EDEAF090-A92B-43DF-B8BE-424D67790A3E}">
      <dgm:prSet/>
      <dgm:spPr/>
      <dgm:t>
        <a:bodyPr/>
        <a:lstStyle/>
        <a:p>
          <a:pPr algn="ctr"/>
          <a:endParaRPr lang="en-GB" sz="1800"/>
        </a:p>
      </dgm:t>
    </dgm:pt>
    <dgm:pt modelId="{343D4CAB-A288-436D-9DEE-21B71C7D951C}" type="sibTrans" cxnId="{EDEAF090-A92B-43DF-B8BE-424D67790A3E}">
      <dgm:prSet/>
      <dgm:spPr/>
      <dgm:t>
        <a:bodyPr/>
        <a:lstStyle/>
        <a:p>
          <a:pPr algn="ctr"/>
          <a:endParaRPr lang="en-GB" sz="1800"/>
        </a:p>
      </dgm:t>
    </dgm:pt>
    <dgm:pt modelId="{7F765FC6-BF57-4D28-8ECA-B335862B07D7}">
      <dgm:prSet phldrT="[Text]" custT="1"/>
      <dgm:spPr/>
      <dgm:t>
        <a:bodyPr/>
        <a:lstStyle/>
        <a:p>
          <a:pPr algn="ctr"/>
          <a:r>
            <a:rPr lang="en-GB" sz="1800" b="1" dirty="0" err="1" smtClean="0"/>
            <a:t>Dhaeef</a:t>
          </a:r>
          <a:r>
            <a:rPr lang="en-GB" sz="1800" b="1" dirty="0" smtClean="0"/>
            <a:t> (weak)</a:t>
          </a:r>
          <a:endParaRPr lang="en-GB" sz="1800" b="1" dirty="0"/>
        </a:p>
      </dgm:t>
    </dgm:pt>
    <dgm:pt modelId="{2F914A16-DFB3-4770-A3A0-FE6B263184E5}" type="parTrans" cxnId="{4126A2C3-E4B0-4003-BF13-ADAA0E59B36D}">
      <dgm:prSet/>
      <dgm:spPr/>
      <dgm:t>
        <a:bodyPr/>
        <a:lstStyle/>
        <a:p>
          <a:pPr algn="ctr"/>
          <a:endParaRPr lang="en-GB" sz="1800"/>
        </a:p>
      </dgm:t>
    </dgm:pt>
    <dgm:pt modelId="{C9F3656E-1675-48CB-A442-7EA5A536AD07}" type="sibTrans" cxnId="{4126A2C3-E4B0-4003-BF13-ADAA0E59B36D}">
      <dgm:prSet/>
      <dgm:spPr/>
      <dgm:t>
        <a:bodyPr/>
        <a:lstStyle/>
        <a:p>
          <a:pPr algn="ctr"/>
          <a:endParaRPr lang="en-GB" sz="1800"/>
        </a:p>
      </dgm:t>
    </dgm:pt>
    <dgm:pt modelId="{E2D24D42-C6D9-4F81-BD9C-6D888F2586AD}">
      <dgm:prSet phldrT="[Text]" custT="1"/>
      <dgm:spPr/>
      <dgm:t>
        <a:bodyPr/>
        <a:lstStyle/>
        <a:p>
          <a:pPr algn="ctr"/>
          <a:r>
            <a:rPr lang="en-GB" sz="1800" b="1" dirty="0" err="1" smtClean="0"/>
            <a:t>Mauzoo</a:t>
          </a:r>
          <a:r>
            <a:rPr lang="en-GB" sz="1800" b="1" dirty="0" smtClean="0"/>
            <a:t> (fabricated)</a:t>
          </a:r>
          <a:endParaRPr lang="en-GB" sz="1800" b="1" dirty="0"/>
        </a:p>
      </dgm:t>
    </dgm:pt>
    <dgm:pt modelId="{44814EC9-216A-432F-9403-03B0E0B5A618}" type="parTrans" cxnId="{3CE1E24D-B185-450E-98E9-399C57577070}">
      <dgm:prSet/>
      <dgm:spPr/>
      <dgm:t>
        <a:bodyPr/>
        <a:lstStyle/>
        <a:p>
          <a:pPr algn="ctr"/>
          <a:endParaRPr lang="en-GB" sz="1800"/>
        </a:p>
      </dgm:t>
    </dgm:pt>
    <dgm:pt modelId="{22D70E43-5261-4B7D-8AEF-E83D7F97A1CC}" type="sibTrans" cxnId="{3CE1E24D-B185-450E-98E9-399C57577070}">
      <dgm:prSet/>
      <dgm:spPr/>
      <dgm:t>
        <a:bodyPr/>
        <a:lstStyle/>
        <a:p>
          <a:pPr algn="ctr"/>
          <a:endParaRPr lang="en-GB" sz="1800"/>
        </a:p>
      </dgm:t>
    </dgm:pt>
    <dgm:pt modelId="{4D22918F-42D5-49A5-9861-8FD26B1F9315}">
      <dgm:prSet phldrT="[Text]" custT="1"/>
      <dgm:spPr/>
      <dgm:t>
        <a:bodyPr/>
        <a:lstStyle/>
        <a:p>
          <a:pPr algn="ctr"/>
          <a:r>
            <a:rPr lang="en-GB" sz="1800" dirty="0" smtClean="0"/>
            <a:t>Many pious, truthful narrators with good memory</a:t>
          </a:r>
          <a:endParaRPr lang="en-GB" sz="1800" dirty="0"/>
        </a:p>
      </dgm:t>
    </dgm:pt>
    <dgm:pt modelId="{E3776169-B994-464C-A73C-FC817372643D}" type="parTrans" cxnId="{D9A932AA-D8C4-4D79-B181-92B7C0667855}">
      <dgm:prSet/>
      <dgm:spPr/>
      <dgm:t>
        <a:bodyPr/>
        <a:lstStyle/>
        <a:p>
          <a:endParaRPr lang="en-GB" sz="1800"/>
        </a:p>
      </dgm:t>
    </dgm:pt>
    <dgm:pt modelId="{0D63F444-72D7-4134-A5DC-D265EF3387D3}" type="sibTrans" cxnId="{D9A932AA-D8C4-4D79-B181-92B7C0667855}">
      <dgm:prSet/>
      <dgm:spPr/>
      <dgm:t>
        <a:bodyPr/>
        <a:lstStyle/>
        <a:p>
          <a:endParaRPr lang="en-GB" sz="1800"/>
        </a:p>
      </dgm:t>
    </dgm:pt>
    <dgm:pt modelId="{A9F74AC8-BC43-42D4-B17E-7C821914465F}">
      <dgm:prSet phldrT="[Text]" custT="1"/>
      <dgm:spPr/>
      <dgm:t>
        <a:bodyPr/>
        <a:lstStyle/>
        <a:p>
          <a:pPr algn="ctr"/>
          <a:r>
            <a:rPr lang="en-GB" sz="1800" dirty="0" smtClean="0"/>
            <a:t>Many pious, ruthful narrators, memory!</a:t>
          </a:r>
          <a:endParaRPr lang="en-GB" sz="1800" dirty="0"/>
        </a:p>
      </dgm:t>
    </dgm:pt>
    <dgm:pt modelId="{93822E76-34CE-4619-A29F-85A4A96DA806}" type="parTrans" cxnId="{CA220DD3-1B1E-4C63-A6E5-448A71838A48}">
      <dgm:prSet/>
      <dgm:spPr/>
      <dgm:t>
        <a:bodyPr/>
        <a:lstStyle/>
        <a:p>
          <a:endParaRPr lang="en-GB" sz="1800"/>
        </a:p>
      </dgm:t>
    </dgm:pt>
    <dgm:pt modelId="{A5CF3F0C-68CE-48AD-A1AB-76FAFF5E3CAC}" type="sibTrans" cxnId="{CA220DD3-1B1E-4C63-A6E5-448A71838A48}">
      <dgm:prSet/>
      <dgm:spPr/>
      <dgm:t>
        <a:bodyPr/>
        <a:lstStyle/>
        <a:p>
          <a:endParaRPr lang="en-GB" sz="1800"/>
        </a:p>
      </dgm:t>
    </dgm:pt>
    <dgm:pt modelId="{5001F519-951B-4FED-86C7-900B8521F0BE}">
      <dgm:prSet phldrT="[Text]" custT="1"/>
      <dgm:spPr/>
      <dgm:t>
        <a:bodyPr/>
        <a:lstStyle/>
        <a:p>
          <a:pPr algn="ctr"/>
          <a:r>
            <a:rPr lang="en-GB" sz="1800" dirty="0" smtClean="0"/>
            <a:t>Questions about piety or memory of narrator</a:t>
          </a:r>
          <a:endParaRPr lang="en-GB" sz="1800" dirty="0"/>
        </a:p>
      </dgm:t>
    </dgm:pt>
    <dgm:pt modelId="{26C7B17A-17A1-411F-A681-E207F6C3AC23}" type="parTrans" cxnId="{E1D8BAC7-6BF3-4C00-BCF9-935A6DE5BCAB}">
      <dgm:prSet/>
      <dgm:spPr/>
      <dgm:t>
        <a:bodyPr/>
        <a:lstStyle/>
        <a:p>
          <a:endParaRPr lang="en-GB" sz="1800"/>
        </a:p>
      </dgm:t>
    </dgm:pt>
    <dgm:pt modelId="{8C8A7B28-A725-430E-8085-2ADA4FB2DC6F}" type="sibTrans" cxnId="{E1D8BAC7-6BF3-4C00-BCF9-935A6DE5BCAB}">
      <dgm:prSet/>
      <dgm:spPr/>
      <dgm:t>
        <a:bodyPr/>
        <a:lstStyle/>
        <a:p>
          <a:endParaRPr lang="en-GB" sz="1800"/>
        </a:p>
      </dgm:t>
    </dgm:pt>
    <dgm:pt modelId="{7F58CB59-24C7-4B60-958A-DDB90641F177}">
      <dgm:prSet phldrT="[Text]" custT="1"/>
      <dgm:spPr/>
      <dgm:t>
        <a:bodyPr/>
        <a:lstStyle/>
        <a:p>
          <a:pPr algn="ctr"/>
          <a:r>
            <a:rPr lang="en-GB" sz="1800" dirty="0" smtClean="0"/>
            <a:t>Untruthful narration</a:t>
          </a:r>
          <a:endParaRPr lang="en-GB" sz="1800" dirty="0"/>
        </a:p>
      </dgm:t>
    </dgm:pt>
    <dgm:pt modelId="{186DF77B-C36F-4756-81E3-54422381F473}" type="parTrans" cxnId="{0EC4C133-5BA1-4D98-AD9F-2D4117BD5CC6}">
      <dgm:prSet/>
      <dgm:spPr/>
      <dgm:t>
        <a:bodyPr/>
        <a:lstStyle/>
        <a:p>
          <a:endParaRPr lang="en-GB" sz="1800"/>
        </a:p>
      </dgm:t>
    </dgm:pt>
    <dgm:pt modelId="{6213DE36-3FC3-4972-A837-6F941EE44E58}" type="sibTrans" cxnId="{0EC4C133-5BA1-4D98-AD9F-2D4117BD5CC6}">
      <dgm:prSet/>
      <dgm:spPr/>
      <dgm:t>
        <a:bodyPr/>
        <a:lstStyle/>
        <a:p>
          <a:endParaRPr lang="en-GB" sz="1800"/>
        </a:p>
      </dgm:t>
    </dgm:pt>
    <dgm:pt modelId="{6C51CCAD-179B-47A9-9921-F1B97B8BE733}" type="pres">
      <dgm:prSet presAssocID="{1910D79F-55A2-480B-9BE1-42FF2326E670}" presName="Name0" presStyleCnt="0">
        <dgm:presLayoutVars>
          <dgm:dir/>
          <dgm:animLvl val="lvl"/>
          <dgm:resizeHandles val="exact"/>
        </dgm:presLayoutVars>
      </dgm:prSet>
      <dgm:spPr/>
      <dgm:t>
        <a:bodyPr/>
        <a:lstStyle/>
        <a:p>
          <a:endParaRPr lang="en-GB"/>
        </a:p>
      </dgm:t>
    </dgm:pt>
    <dgm:pt modelId="{459E911B-7214-42C7-98A8-BC85DB599D61}" type="pres">
      <dgm:prSet presAssocID="{C2FF675F-A548-42A8-9051-AED00B6A680B}" presName="linNode" presStyleCnt="0"/>
      <dgm:spPr/>
    </dgm:pt>
    <dgm:pt modelId="{302CB41E-F285-44B0-92A9-5DBB7D551B90}" type="pres">
      <dgm:prSet presAssocID="{C2FF675F-A548-42A8-9051-AED00B6A680B}" presName="parentText" presStyleLbl="node1" presStyleIdx="0" presStyleCnt="4">
        <dgm:presLayoutVars>
          <dgm:chMax val="1"/>
          <dgm:bulletEnabled val="1"/>
        </dgm:presLayoutVars>
      </dgm:prSet>
      <dgm:spPr/>
      <dgm:t>
        <a:bodyPr/>
        <a:lstStyle/>
        <a:p>
          <a:endParaRPr lang="en-GB"/>
        </a:p>
      </dgm:t>
    </dgm:pt>
    <dgm:pt modelId="{052FF2A1-5827-43E0-9B34-1B2465445EF0}" type="pres">
      <dgm:prSet presAssocID="{C2FF675F-A548-42A8-9051-AED00B6A680B}" presName="descendantText" presStyleLbl="alignAccFollowNode1" presStyleIdx="0" presStyleCnt="4">
        <dgm:presLayoutVars>
          <dgm:bulletEnabled val="1"/>
        </dgm:presLayoutVars>
      </dgm:prSet>
      <dgm:spPr/>
      <dgm:t>
        <a:bodyPr/>
        <a:lstStyle/>
        <a:p>
          <a:endParaRPr lang="en-GB"/>
        </a:p>
      </dgm:t>
    </dgm:pt>
    <dgm:pt modelId="{1477E54D-FBD0-4445-B6F6-AE36D425FF06}" type="pres">
      <dgm:prSet presAssocID="{EA1DC50D-DF0A-427C-B8B2-B111C88EECCD}" presName="sp" presStyleCnt="0"/>
      <dgm:spPr/>
    </dgm:pt>
    <dgm:pt modelId="{DFF04CB6-AC6B-4ED5-9369-5889D2EF69FD}" type="pres">
      <dgm:prSet presAssocID="{5A205715-8137-48EA-AA88-64276A351DB7}" presName="linNode" presStyleCnt="0"/>
      <dgm:spPr/>
    </dgm:pt>
    <dgm:pt modelId="{C5340216-5813-405B-B40F-122951B26F11}" type="pres">
      <dgm:prSet presAssocID="{5A205715-8137-48EA-AA88-64276A351DB7}" presName="parentText" presStyleLbl="node1" presStyleIdx="1" presStyleCnt="4">
        <dgm:presLayoutVars>
          <dgm:chMax val="1"/>
          <dgm:bulletEnabled val="1"/>
        </dgm:presLayoutVars>
      </dgm:prSet>
      <dgm:spPr/>
      <dgm:t>
        <a:bodyPr/>
        <a:lstStyle/>
        <a:p>
          <a:endParaRPr lang="en-GB"/>
        </a:p>
      </dgm:t>
    </dgm:pt>
    <dgm:pt modelId="{DC095B00-8458-4CD4-B306-A55D57C15936}" type="pres">
      <dgm:prSet presAssocID="{5A205715-8137-48EA-AA88-64276A351DB7}" presName="descendantText" presStyleLbl="alignAccFollowNode1" presStyleIdx="1" presStyleCnt="4">
        <dgm:presLayoutVars>
          <dgm:bulletEnabled val="1"/>
        </dgm:presLayoutVars>
      </dgm:prSet>
      <dgm:spPr/>
      <dgm:t>
        <a:bodyPr/>
        <a:lstStyle/>
        <a:p>
          <a:endParaRPr lang="en-GB"/>
        </a:p>
      </dgm:t>
    </dgm:pt>
    <dgm:pt modelId="{C2611AED-C87D-43E9-8774-41BF708F9CB6}" type="pres">
      <dgm:prSet presAssocID="{343D4CAB-A288-436D-9DEE-21B71C7D951C}" presName="sp" presStyleCnt="0"/>
      <dgm:spPr/>
    </dgm:pt>
    <dgm:pt modelId="{4F1D659D-520D-4AB5-8417-1CAED668EFC1}" type="pres">
      <dgm:prSet presAssocID="{7F765FC6-BF57-4D28-8ECA-B335862B07D7}" presName="linNode" presStyleCnt="0"/>
      <dgm:spPr/>
    </dgm:pt>
    <dgm:pt modelId="{5330B2F8-D2AB-4738-BE5D-A51285859312}" type="pres">
      <dgm:prSet presAssocID="{7F765FC6-BF57-4D28-8ECA-B335862B07D7}" presName="parentText" presStyleLbl="node1" presStyleIdx="2" presStyleCnt="4">
        <dgm:presLayoutVars>
          <dgm:chMax val="1"/>
          <dgm:bulletEnabled val="1"/>
        </dgm:presLayoutVars>
      </dgm:prSet>
      <dgm:spPr/>
      <dgm:t>
        <a:bodyPr/>
        <a:lstStyle/>
        <a:p>
          <a:endParaRPr lang="en-GB"/>
        </a:p>
      </dgm:t>
    </dgm:pt>
    <dgm:pt modelId="{86DC3E4A-39F2-48B1-81AC-20516D89D11D}" type="pres">
      <dgm:prSet presAssocID="{7F765FC6-BF57-4D28-8ECA-B335862B07D7}" presName="descendantText" presStyleLbl="alignAccFollowNode1" presStyleIdx="2" presStyleCnt="4">
        <dgm:presLayoutVars>
          <dgm:bulletEnabled val="1"/>
        </dgm:presLayoutVars>
      </dgm:prSet>
      <dgm:spPr/>
      <dgm:t>
        <a:bodyPr/>
        <a:lstStyle/>
        <a:p>
          <a:endParaRPr lang="en-GB"/>
        </a:p>
      </dgm:t>
    </dgm:pt>
    <dgm:pt modelId="{69834E9D-B65D-40CF-B90A-FDA7FF8C4F84}" type="pres">
      <dgm:prSet presAssocID="{C9F3656E-1675-48CB-A442-7EA5A536AD07}" presName="sp" presStyleCnt="0"/>
      <dgm:spPr/>
    </dgm:pt>
    <dgm:pt modelId="{BCAC6962-2C4C-417A-8494-7F7815985E2B}" type="pres">
      <dgm:prSet presAssocID="{E2D24D42-C6D9-4F81-BD9C-6D888F2586AD}" presName="linNode" presStyleCnt="0"/>
      <dgm:spPr/>
    </dgm:pt>
    <dgm:pt modelId="{A50D67B3-A292-4BD4-9F14-84601CA740BE}" type="pres">
      <dgm:prSet presAssocID="{E2D24D42-C6D9-4F81-BD9C-6D888F2586AD}" presName="parentText" presStyleLbl="node1" presStyleIdx="3" presStyleCnt="4" custLinFactNeighborY="208">
        <dgm:presLayoutVars>
          <dgm:chMax val="1"/>
          <dgm:bulletEnabled val="1"/>
        </dgm:presLayoutVars>
      </dgm:prSet>
      <dgm:spPr/>
      <dgm:t>
        <a:bodyPr/>
        <a:lstStyle/>
        <a:p>
          <a:endParaRPr lang="en-GB"/>
        </a:p>
      </dgm:t>
    </dgm:pt>
    <dgm:pt modelId="{63BA39E2-8265-4F29-B304-8FB087C757CB}" type="pres">
      <dgm:prSet presAssocID="{E2D24D42-C6D9-4F81-BD9C-6D888F2586AD}" presName="descendantText" presStyleLbl="alignAccFollowNode1" presStyleIdx="3" presStyleCnt="4">
        <dgm:presLayoutVars>
          <dgm:bulletEnabled val="1"/>
        </dgm:presLayoutVars>
      </dgm:prSet>
      <dgm:spPr/>
      <dgm:t>
        <a:bodyPr/>
        <a:lstStyle/>
        <a:p>
          <a:endParaRPr lang="en-GB"/>
        </a:p>
      </dgm:t>
    </dgm:pt>
  </dgm:ptLst>
  <dgm:cxnLst>
    <dgm:cxn modelId="{3CE1E24D-B185-450E-98E9-399C57577070}" srcId="{1910D79F-55A2-480B-9BE1-42FF2326E670}" destId="{E2D24D42-C6D9-4F81-BD9C-6D888F2586AD}" srcOrd="3" destOrd="0" parTransId="{44814EC9-216A-432F-9403-03B0E0B5A618}" sibTransId="{22D70E43-5261-4B7D-8AEF-E83D7F97A1CC}"/>
    <dgm:cxn modelId="{82375964-2313-4E5D-BD03-369EAD412B0A}" type="presOf" srcId="{7F765FC6-BF57-4D28-8ECA-B335862B07D7}" destId="{5330B2F8-D2AB-4738-BE5D-A51285859312}" srcOrd="0" destOrd="0" presId="urn:microsoft.com/office/officeart/2005/8/layout/vList5"/>
    <dgm:cxn modelId="{C76C6F8F-0866-49D9-93A5-4FEE1BDCD6E3}" type="presOf" srcId="{5001F519-951B-4FED-86C7-900B8521F0BE}" destId="{86DC3E4A-39F2-48B1-81AC-20516D89D11D}" srcOrd="0" destOrd="0" presId="urn:microsoft.com/office/officeart/2005/8/layout/vList5"/>
    <dgm:cxn modelId="{B2F000AB-A380-4669-8AE8-BF81B0ECBA7A}" type="presOf" srcId="{E2D24D42-C6D9-4F81-BD9C-6D888F2586AD}" destId="{A50D67B3-A292-4BD4-9F14-84601CA740BE}" srcOrd="0" destOrd="0" presId="urn:microsoft.com/office/officeart/2005/8/layout/vList5"/>
    <dgm:cxn modelId="{E1D8BAC7-6BF3-4C00-BCF9-935A6DE5BCAB}" srcId="{7F765FC6-BF57-4D28-8ECA-B335862B07D7}" destId="{5001F519-951B-4FED-86C7-900B8521F0BE}" srcOrd="0" destOrd="0" parTransId="{26C7B17A-17A1-411F-A681-E207F6C3AC23}" sibTransId="{8C8A7B28-A725-430E-8085-2ADA4FB2DC6F}"/>
    <dgm:cxn modelId="{0D644928-FC33-4642-AF50-CC3D04C1B882}" type="presOf" srcId="{C2FF675F-A548-42A8-9051-AED00B6A680B}" destId="{302CB41E-F285-44B0-92A9-5DBB7D551B90}" srcOrd="0" destOrd="0" presId="urn:microsoft.com/office/officeart/2005/8/layout/vList5"/>
    <dgm:cxn modelId="{4126A2C3-E4B0-4003-BF13-ADAA0E59B36D}" srcId="{1910D79F-55A2-480B-9BE1-42FF2326E670}" destId="{7F765FC6-BF57-4D28-8ECA-B335862B07D7}" srcOrd="2" destOrd="0" parTransId="{2F914A16-DFB3-4770-A3A0-FE6B263184E5}" sibTransId="{C9F3656E-1675-48CB-A442-7EA5A536AD07}"/>
    <dgm:cxn modelId="{14E27499-EE99-4468-BB9F-991B8301E5E1}" type="presOf" srcId="{5A205715-8137-48EA-AA88-64276A351DB7}" destId="{C5340216-5813-405B-B40F-122951B26F11}" srcOrd="0" destOrd="0" presId="urn:microsoft.com/office/officeart/2005/8/layout/vList5"/>
    <dgm:cxn modelId="{5931D28C-E39D-47A7-9CDA-24C4552339A9}" srcId="{1910D79F-55A2-480B-9BE1-42FF2326E670}" destId="{C2FF675F-A548-42A8-9051-AED00B6A680B}" srcOrd="0" destOrd="0" parTransId="{08C59855-D98E-43FD-AF8F-6FC2A879F292}" sibTransId="{EA1DC50D-DF0A-427C-B8B2-B111C88EECCD}"/>
    <dgm:cxn modelId="{6B48E841-ABDA-4283-9753-7446ACA7C896}" type="presOf" srcId="{4D22918F-42D5-49A5-9861-8FD26B1F9315}" destId="{052FF2A1-5827-43E0-9B34-1B2465445EF0}" srcOrd="0" destOrd="0" presId="urn:microsoft.com/office/officeart/2005/8/layout/vList5"/>
    <dgm:cxn modelId="{F7C721C9-AC21-454C-A13B-03D31D414B22}" type="presOf" srcId="{1910D79F-55A2-480B-9BE1-42FF2326E670}" destId="{6C51CCAD-179B-47A9-9921-F1B97B8BE733}" srcOrd="0" destOrd="0" presId="urn:microsoft.com/office/officeart/2005/8/layout/vList5"/>
    <dgm:cxn modelId="{B0F6E637-AF41-4AFE-B0FD-F994FFC798CE}" type="presOf" srcId="{7F58CB59-24C7-4B60-958A-DDB90641F177}" destId="{63BA39E2-8265-4F29-B304-8FB087C757CB}" srcOrd="0" destOrd="0" presId="urn:microsoft.com/office/officeart/2005/8/layout/vList5"/>
    <dgm:cxn modelId="{0EC4C133-5BA1-4D98-AD9F-2D4117BD5CC6}" srcId="{E2D24D42-C6D9-4F81-BD9C-6D888F2586AD}" destId="{7F58CB59-24C7-4B60-958A-DDB90641F177}" srcOrd="0" destOrd="0" parTransId="{186DF77B-C36F-4756-81E3-54422381F473}" sibTransId="{6213DE36-3FC3-4972-A837-6F941EE44E58}"/>
    <dgm:cxn modelId="{EDEAF090-A92B-43DF-B8BE-424D67790A3E}" srcId="{1910D79F-55A2-480B-9BE1-42FF2326E670}" destId="{5A205715-8137-48EA-AA88-64276A351DB7}" srcOrd="1" destOrd="0" parTransId="{4853AC13-7588-46B2-B50E-C6DDA987FDEB}" sibTransId="{343D4CAB-A288-436D-9DEE-21B71C7D951C}"/>
    <dgm:cxn modelId="{CA220DD3-1B1E-4C63-A6E5-448A71838A48}" srcId="{5A205715-8137-48EA-AA88-64276A351DB7}" destId="{A9F74AC8-BC43-42D4-B17E-7C821914465F}" srcOrd="0" destOrd="0" parTransId="{93822E76-34CE-4619-A29F-85A4A96DA806}" sibTransId="{A5CF3F0C-68CE-48AD-A1AB-76FAFF5E3CAC}"/>
    <dgm:cxn modelId="{57278E84-53DF-4E7C-ACA9-2E408749FDBE}" type="presOf" srcId="{A9F74AC8-BC43-42D4-B17E-7C821914465F}" destId="{DC095B00-8458-4CD4-B306-A55D57C15936}" srcOrd="0" destOrd="0" presId="urn:microsoft.com/office/officeart/2005/8/layout/vList5"/>
    <dgm:cxn modelId="{D9A932AA-D8C4-4D79-B181-92B7C0667855}" srcId="{C2FF675F-A548-42A8-9051-AED00B6A680B}" destId="{4D22918F-42D5-49A5-9861-8FD26B1F9315}" srcOrd="0" destOrd="0" parTransId="{E3776169-B994-464C-A73C-FC817372643D}" sibTransId="{0D63F444-72D7-4134-A5DC-D265EF3387D3}"/>
    <dgm:cxn modelId="{83C4AB9B-A8DF-4422-B0F2-E6FE08A05E59}" type="presParOf" srcId="{6C51CCAD-179B-47A9-9921-F1B97B8BE733}" destId="{459E911B-7214-42C7-98A8-BC85DB599D61}" srcOrd="0" destOrd="0" presId="urn:microsoft.com/office/officeart/2005/8/layout/vList5"/>
    <dgm:cxn modelId="{7624810D-C7D1-45A1-B146-C4CF9A2897A0}" type="presParOf" srcId="{459E911B-7214-42C7-98A8-BC85DB599D61}" destId="{302CB41E-F285-44B0-92A9-5DBB7D551B90}" srcOrd="0" destOrd="0" presId="urn:microsoft.com/office/officeart/2005/8/layout/vList5"/>
    <dgm:cxn modelId="{C2ECFB59-BCF1-4AA2-8438-9C8105D6DB38}" type="presParOf" srcId="{459E911B-7214-42C7-98A8-BC85DB599D61}" destId="{052FF2A1-5827-43E0-9B34-1B2465445EF0}" srcOrd="1" destOrd="0" presId="urn:microsoft.com/office/officeart/2005/8/layout/vList5"/>
    <dgm:cxn modelId="{F04D1A15-4D3A-4DE4-ACC2-E541F4E6D4B1}" type="presParOf" srcId="{6C51CCAD-179B-47A9-9921-F1B97B8BE733}" destId="{1477E54D-FBD0-4445-B6F6-AE36D425FF06}" srcOrd="1" destOrd="0" presId="urn:microsoft.com/office/officeart/2005/8/layout/vList5"/>
    <dgm:cxn modelId="{E289CB03-DDB7-4549-A3E0-C1ECAE63CDC0}" type="presParOf" srcId="{6C51CCAD-179B-47A9-9921-F1B97B8BE733}" destId="{DFF04CB6-AC6B-4ED5-9369-5889D2EF69FD}" srcOrd="2" destOrd="0" presId="urn:microsoft.com/office/officeart/2005/8/layout/vList5"/>
    <dgm:cxn modelId="{72785427-9C6D-404D-8AA1-2701DD63E7E6}" type="presParOf" srcId="{DFF04CB6-AC6B-4ED5-9369-5889D2EF69FD}" destId="{C5340216-5813-405B-B40F-122951B26F11}" srcOrd="0" destOrd="0" presId="urn:microsoft.com/office/officeart/2005/8/layout/vList5"/>
    <dgm:cxn modelId="{4DCAB0F8-6216-40B9-AEE3-0D0B4DA6EC93}" type="presParOf" srcId="{DFF04CB6-AC6B-4ED5-9369-5889D2EF69FD}" destId="{DC095B00-8458-4CD4-B306-A55D57C15936}" srcOrd="1" destOrd="0" presId="urn:microsoft.com/office/officeart/2005/8/layout/vList5"/>
    <dgm:cxn modelId="{60FE82D9-09F3-4397-8C54-B561155B3160}" type="presParOf" srcId="{6C51CCAD-179B-47A9-9921-F1B97B8BE733}" destId="{C2611AED-C87D-43E9-8774-41BF708F9CB6}" srcOrd="3" destOrd="0" presId="urn:microsoft.com/office/officeart/2005/8/layout/vList5"/>
    <dgm:cxn modelId="{6DD921F2-E392-48A0-AF25-2409B937ABDD}" type="presParOf" srcId="{6C51CCAD-179B-47A9-9921-F1B97B8BE733}" destId="{4F1D659D-520D-4AB5-8417-1CAED668EFC1}" srcOrd="4" destOrd="0" presId="urn:microsoft.com/office/officeart/2005/8/layout/vList5"/>
    <dgm:cxn modelId="{809585AE-A2A2-45CE-B889-83B74F229BBD}" type="presParOf" srcId="{4F1D659D-520D-4AB5-8417-1CAED668EFC1}" destId="{5330B2F8-D2AB-4738-BE5D-A51285859312}" srcOrd="0" destOrd="0" presId="urn:microsoft.com/office/officeart/2005/8/layout/vList5"/>
    <dgm:cxn modelId="{236E3E19-88EE-40F3-B215-C6A7C0A04BF7}" type="presParOf" srcId="{4F1D659D-520D-4AB5-8417-1CAED668EFC1}" destId="{86DC3E4A-39F2-48B1-81AC-20516D89D11D}" srcOrd="1" destOrd="0" presId="urn:microsoft.com/office/officeart/2005/8/layout/vList5"/>
    <dgm:cxn modelId="{E7AC7929-6EA9-420B-ACA5-5968E77D92F6}" type="presParOf" srcId="{6C51CCAD-179B-47A9-9921-F1B97B8BE733}" destId="{69834E9D-B65D-40CF-B90A-FDA7FF8C4F84}" srcOrd="5" destOrd="0" presId="urn:microsoft.com/office/officeart/2005/8/layout/vList5"/>
    <dgm:cxn modelId="{99CD464E-76D3-4FE9-89F7-14BD4A89F02F}" type="presParOf" srcId="{6C51CCAD-179B-47A9-9921-F1B97B8BE733}" destId="{BCAC6962-2C4C-417A-8494-7F7815985E2B}" srcOrd="6" destOrd="0" presId="urn:microsoft.com/office/officeart/2005/8/layout/vList5"/>
    <dgm:cxn modelId="{DB8D7C88-600C-4D53-9E93-06EE341EC6B6}" type="presParOf" srcId="{BCAC6962-2C4C-417A-8494-7F7815985E2B}" destId="{A50D67B3-A292-4BD4-9F14-84601CA740BE}" srcOrd="0" destOrd="0" presId="urn:microsoft.com/office/officeart/2005/8/layout/vList5"/>
    <dgm:cxn modelId="{B747FED7-CB46-4FF8-AEB7-00258ED77E6E}" type="presParOf" srcId="{BCAC6962-2C4C-417A-8494-7F7815985E2B}" destId="{63BA39E2-8265-4F29-B304-8FB087C757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28B4BC-1ACF-4F81-932F-3B616D2779D5}" type="doc">
      <dgm:prSet loTypeId="urn:microsoft.com/office/officeart/2005/8/layout/vList5" loCatId="list" qsTypeId="urn:microsoft.com/office/officeart/2005/8/quickstyle/3d2" qsCatId="3D" csTypeId="urn:microsoft.com/office/officeart/2005/8/colors/accent1_5" csCatId="accent1" phldr="1"/>
      <dgm:spPr/>
      <dgm:t>
        <a:bodyPr/>
        <a:lstStyle/>
        <a:p>
          <a:endParaRPr lang="en-GB"/>
        </a:p>
      </dgm:t>
    </dgm:pt>
    <dgm:pt modelId="{B09EDB95-FE39-4517-9891-036F50FD53DE}">
      <dgm:prSet phldrT="[Text]" custT="1"/>
      <dgm:spPr/>
      <dgm:t>
        <a:bodyPr/>
        <a:lstStyle/>
        <a:p>
          <a:pPr algn="ctr"/>
          <a:r>
            <a:rPr lang="en-GB" sz="2000" b="1" u="sng" dirty="0" err="1" smtClean="0"/>
            <a:t>Mu’ajjam</a:t>
          </a:r>
          <a:endParaRPr lang="en-GB" sz="2000" dirty="0"/>
        </a:p>
      </dgm:t>
    </dgm:pt>
    <dgm:pt modelId="{9D7D26F0-B4A2-40B4-9B1E-51ADBF328A78}" type="parTrans" cxnId="{7E187DC4-7276-4255-BE8C-04E77D9911D7}">
      <dgm:prSet/>
      <dgm:spPr/>
      <dgm:t>
        <a:bodyPr/>
        <a:lstStyle/>
        <a:p>
          <a:pPr algn="ctr"/>
          <a:endParaRPr lang="en-GB" sz="2000"/>
        </a:p>
      </dgm:t>
    </dgm:pt>
    <dgm:pt modelId="{1C96A7CF-CDD3-469F-9652-0ADD5CB65C72}" type="sibTrans" cxnId="{7E187DC4-7276-4255-BE8C-04E77D9911D7}">
      <dgm:prSet/>
      <dgm:spPr/>
      <dgm:t>
        <a:bodyPr/>
        <a:lstStyle/>
        <a:p>
          <a:pPr algn="ctr"/>
          <a:endParaRPr lang="en-GB" sz="2000"/>
        </a:p>
      </dgm:t>
    </dgm:pt>
    <dgm:pt modelId="{7220D851-68D1-4F93-B905-93F837F86D85}">
      <dgm:prSet phldrT="[Text]" custT="1"/>
      <dgm:spPr/>
      <dgm:t>
        <a:bodyPr/>
        <a:lstStyle/>
        <a:p>
          <a:pPr algn="ctr"/>
          <a:r>
            <a:rPr lang="en-GB" sz="2000" b="1" u="sng" dirty="0" err="1" smtClean="0"/>
            <a:t>Jam’i</a:t>
          </a:r>
          <a:endParaRPr lang="en-GB" sz="2000" dirty="0"/>
        </a:p>
      </dgm:t>
    </dgm:pt>
    <dgm:pt modelId="{2178514B-ED81-48D6-A7C0-E7ADFAB0B5B7}" type="parTrans" cxnId="{6D994D04-4C4A-4092-9361-10BD0504D9A1}">
      <dgm:prSet/>
      <dgm:spPr/>
      <dgm:t>
        <a:bodyPr/>
        <a:lstStyle/>
        <a:p>
          <a:pPr algn="ctr"/>
          <a:endParaRPr lang="en-GB" sz="2000"/>
        </a:p>
      </dgm:t>
    </dgm:pt>
    <dgm:pt modelId="{CEC83684-97FA-4D0B-B55E-2AF908EF7E4D}" type="sibTrans" cxnId="{6D994D04-4C4A-4092-9361-10BD0504D9A1}">
      <dgm:prSet/>
      <dgm:spPr/>
      <dgm:t>
        <a:bodyPr/>
        <a:lstStyle/>
        <a:p>
          <a:pPr algn="ctr"/>
          <a:endParaRPr lang="en-GB" sz="2000"/>
        </a:p>
      </dgm:t>
    </dgm:pt>
    <dgm:pt modelId="{C5E9709A-0866-4676-A448-7B1EC2FC57D4}">
      <dgm:prSet phldrT="[Text]" custT="1"/>
      <dgm:spPr/>
      <dgm:t>
        <a:bodyPr/>
        <a:lstStyle/>
        <a:p>
          <a:pPr algn="ctr"/>
          <a:r>
            <a:rPr lang="en-GB" sz="2000" b="1" u="sng" dirty="0" err="1" smtClean="0"/>
            <a:t>Sunnan</a:t>
          </a:r>
          <a:endParaRPr lang="en-GB" sz="2000" dirty="0"/>
        </a:p>
      </dgm:t>
    </dgm:pt>
    <dgm:pt modelId="{49AD56B3-9F2F-40A9-BA70-CB71CB00DC37}" type="parTrans" cxnId="{72D0D2BB-9392-4DC7-8B0E-7909FDAD6D57}">
      <dgm:prSet/>
      <dgm:spPr/>
      <dgm:t>
        <a:bodyPr/>
        <a:lstStyle/>
        <a:p>
          <a:pPr algn="ctr"/>
          <a:endParaRPr lang="en-GB" sz="2000"/>
        </a:p>
      </dgm:t>
    </dgm:pt>
    <dgm:pt modelId="{1BECAE9F-11F0-4C43-AB03-E693067FC3AA}" type="sibTrans" cxnId="{72D0D2BB-9392-4DC7-8B0E-7909FDAD6D57}">
      <dgm:prSet/>
      <dgm:spPr/>
      <dgm:t>
        <a:bodyPr/>
        <a:lstStyle/>
        <a:p>
          <a:pPr algn="ctr"/>
          <a:endParaRPr lang="en-GB" sz="2000"/>
        </a:p>
      </dgm:t>
    </dgm:pt>
    <dgm:pt modelId="{BE6848EC-DE40-4C48-B6E0-8B3A687A6150}">
      <dgm:prSet phldrT="[Text]" custT="1"/>
      <dgm:spPr/>
      <dgm:t>
        <a:bodyPr/>
        <a:lstStyle/>
        <a:p>
          <a:pPr algn="ctr"/>
          <a:r>
            <a:rPr lang="en-GB" sz="2000" b="1" u="sng" dirty="0" err="1" smtClean="0"/>
            <a:t>Saiheen</a:t>
          </a:r>
          <a:endParaRPr lang="en-GB" sz="2000" dirty="0"/>
        </a:p>
      </dgm:t>
    </dgm:pt>
    <dgm:pt modelId="{2F143FD0-CD3F-4853-B7C1-E9E46491B7AE}" type="parTrans" cxnId="{55D05A91-BD2F-4AB5-BCA7-9AD53FF10933}">
      <dgm:prSet/>
      <dgm:spPr/>
      <dgm:t>
        <a:bodyPr/>
        <a:lstStyle/>
        <a:p>
          <a:pPr algn="ctr"/>
          <a:endParaRPr lang="en-GB" sz="2000"/>
        </a:p>
      </dgm:t>
    </dgm:pt>
    <dgm:pt modelId="{A1C5D436-7B09-4F37-A8F2-65EECDF38D10}" type="sibTrans" cxnId="{55D05A91-BD2F-4AB5-BCA7-9AD53FF10933}">
      <dgm:prSet/>
      <dgm:spPr/>
      <dgm:t>
        <a:bodyPr/>
        <a:lstStyle/>
        <a:p>
          <a:pPr algn="ctr"/>
          <a:endParaRPr lang="en-GB" sz="2000"/>
        </a:p>
      </dgm:t>
    </dgm:pt>
    <dgm:pt modelId="{DC7477D3-3692-4B61-9394-C517C8D61811}">
      <dgm:prSet phldrT="[Text]" custT="1"/>
      <dgm:spPr/>
      <dgm:t>
        <a:bodyPr/>
        <a:lstStyle/>
        <a:p>
          <a:pPr algn="ctr"/>
          <a:r>
            <a:rPr lang="en-GB" sz="2000" b="1" u="sng" dirty="0" err="1" smtClean="0"/>
            <a:t>Sihae</a:t>
          </a:r>
          <a:r>
            <a:rPr lang="en-GB" sz="2000" b="1" u="sng" dirty="0" smtClean="0"/>
            <a:t> </a:t>
          </a:r>
          <a:r>
            <a:rPr lang="en-GB" sz="2000" b="1" u="sng" dirty="0" err="1" smtClean="0"/>
            <a:t>Sitta</a:t>
          </a:r>
          <a:endParaRPr lang="en-GB" sz="2000" dirty="0"/>
        </a:p>
      </dgm:t>
    </dgm:pt>
    <dgm:pt modelId="{6006032E-3251-4910-962D-C7796ACD148F}" type="parTrans" cxnId="{99E862F5-7ACF-4A5E-B8E2-1B20FEF46EF3}">
      <dgm:prSet/>
      <dgm:spPr/>
      <dgm:t>
        <a:bodyPr/>
        <a:lstStyle/>
        <a:p>
          <a:pPr algn="ctr"/>
          <a:endParaRPr lang="en-GB" sz="2000"/>
        </a:p>
      </dgm:t>
    </dgm:pt>
    <dgm:pt modelId="{34CCAC4C-4F99-4426-9707-92F46D45E69C}" type="sibTrans" cxnId="{99E862F5-7ACF-4A5E-B8E2-1B20FEF46EF3}">
      <dgm:prSet/>
      <dgm:spPr/>
      <dgm:t>
        <a:bodyPr/>
        <a:lstStyle/>
        <a:p>
          <a:pPr algn="ctr"/>
          <a:endParaRPr lang="en-GB" sz="2000"/>
        </a:p>
      </dgm:t>
    </dgm:pt>
    <dgm:pt modelId="{BDF58192-AA86-4894-B264-5C40F5D0EA16}">
      <dgm:prSet phldrT="[Text]" custT="1"/>
      <dgm:spPr/>
      <dgm:t>
        <a:bodyPr/>
        <a:lstStyle/>
        <a:p>
          <a:pPr algn="ctr"/>
          <a:r>
            <a:rPr lang="en-GB" sz="2000" b="1" u="sng" dirty="0" err="1" smtClean="0"/>
            <a:t>Musnad</a:t>
          </a:r>
          <a:endParaRPr lang="en-GB" sz="2000" dirty="0"/>
        </a:p>
      </dgm:t>
    </dgm:pt>
    <dgm:pt modelId="{8ED65607-3AEA-4A8A-AC37-63FF7E16F02A}" type="parTrans" cxnId="{C1EE77BB-8CAB-410D-849D-0981D62B6D17}">
      <dgm:prSet/>
      <dgm:spPr/>
      <dgm:t>
        <a:bodyPr/>
        <a:lstStyle/>
        <a:p>
          <a:pPr algn="ctr"/>
          <a:endParaRPr lang="en-GB" sz="2000"/>
        </a:p>
      </dgm:t>
    </dgm:pt>
    <dgm:pt modelId="{1A5EF83F-F100-440B-808F-50F037F4B889}" type="sibTrans" cxnId="{C1EE77BB-8CAB-410D-849D-0981D62B6D17}">
      <dgm:prSet/>
      <dgm:spPr/>
      <dgm:t>
        <a:bodyPr/>
        <a:lstStyle/>
        <a:p>
          <a:pPr algn="ctr"/>
          <a:endParaRPr lang="en-GB" sz="2000"/>
        </a:p>
      </dgm:t>
    </dgm:pt>
    <dgm:pt modelId="{2428F0C9-8EAB-4CF0-8DBC-0967B844459D}">
      <dgm:prSet phldrT="[Text]" custT="1"/>
      <dgm:spPr/>
      <dgm:t>
        <a:bodyPr/>
        <a:lstStyle/>
        <a:p>
          <a:pPr algn="ctr"/>
          <a:r>
            <a:rPr lang="en-GB" sz="2000" smtClean="0"/>
            <a:t>Collection </a:t>
          </a:r>
          <a:r>
            <a:rPr lang="en-GB" sz="2000" dirty="0" smtClean="0"/>
            <a:t>by </a:t>
          </a:r>
          <a:r>
            <a:rPr lang="en-GB" sz="2000" dirty="0" err="1" smtClean="0"/>
            <a:t>Sahabi</a:t>
          </a:r>
          <a:r>
            <a:rPr lang="en-GB" sz="2000" dirty="0" smtClean="0"/>
            <a:t> narrators</a:t>
          </a:r>
          <a:endParaRPr lang="en-GB" sz="2000" dirty="0"/>
        </a:p>
      </dgm:t>
    </dgm:pt>
    <dgm:pt modelId="{7EEC623F-CDB9-4D1D-9697-73DB756E0CB5}" type="parTrans" cxnId="{58F2DC7F-82A0-4DEB-88B4-F7D532DFBFAC}">
      <dgm:prSet/>
      <dgm:spPr/>
      <dgm:t>
        <a:bodyPr/>
        <a:lstStyle/>
        <a:p>
          <a:pPr algn="ctr"/>
          <a:endParaRPr lang="en-GB" sz="2000"/>
        </a:p>
      </dgm:t>
    </dgm:pt>
    <dgm:pt modelId="{0F2352E0-C00E-4BA5-B86B-A32C8BCC9820}" type="sibTrans" cxnId="{58F2DC7F-82A0-4DEB-88B4-F7D532DFBFAC}">
      <dgm:prSet/>
      <dgm:spPr/>
      <dgm:t>
        <a:bodyPr/>
        <a:lstStyle/>
        <a:p>
          <a:pPr algn="ctr"/>
          <a:endParaRPr lang="en-GB" sz="2000"/>
        </a:p>
      </dgm:t>
    </dgm:pt>
    <dgm:pt modelId="{76424D97-F3F3-480A-8684-7A703D566C11}">
      <dgm:prSet phldrT="[Text]" custT="1"/>
      <dgm:spPr/>
      <dgm:t>
        <a:bodyPr/>
        <a:lstStyle/>
        <a:p>
          <a:pPr algn="ctr"/>
          <a:r>
            <a:rPr lang="en-GB" sz="2000" smtClean="0"/>
            <a:t>Collection </a:t>
          </a:r>
          <a:r>
            <a:rPr lang="en-GB" sz="2000" dirty="0" smtClean="0"/>
            <a:t>by  narrators</a:t>
          </a:r>
          <a:endParaRPr lang="en-GB" sz="2000" dirty="0"/>
        </a:p>
      </dgm:t>
    </dgm:pt>
    <dgm:pt modelId="{225EE907-7E98-460E-97C1-AEA0DBE821F7}" type="parTrans" cxnId="{B4A83DFF-0E0D-4857-8913-64110B6C8520}">
      <dgm:prSet/>
      <dgm:spPr/>
      <dgm:t>
        <a:bodyPr/>
        <a:lstStyle/>
        <a:p>
          <a:pPr algn="ctr"/>
          <a:endParaRPr lang="en-GB" sz="2000"/>
        </a:p>
      </dgm:t>
    </dgm:pt>
    <dgm:pt modelId="{83CB5A94-CBDC-4122-8323-15117235337A}" type="sibTrans" cxnId="{B4A83DFF-0E0D-4857-8913-64110B6C8520}">
      <dgm:prSet/>
      <dgm:spPr/>
      <dgm:t>
        <a:bodyPr/>
        <a:lstStyle/>
        <a:p>
          <a:pPr algn="ctr"/>
          <a:endParaRPr lang="en-GB" sz="2000"/>
        </a:p>
      </dgm:t>
    </dgm:pt>
    <dgm:pt modelId="{7DDB495B-FF98-48C2-B9AC-1E8FE5B740DB}">
      <dgm:prSet phldrT="[Text]" custT="1"/>
      <dgm:spPr/>
      <dgm:t>
        <a:bodyPr/>
        <a:lstStyle/>
        <a:p>
          <a:pPr algn="ctr"/>
          <a:r>
            <a:rPr lang="en-GB" sz="2000" smtClean="0"/>
            <a:t>Collection </a:t>
          </a:r>
          <a:r>
            <a:rPr lang="en-GB" sz="2000" dirty="0" smtClean="0"/>
            <a:t>by topics</a:t>
          </a:r>
          <a:endParaRPr lang="en-GB" sz="2000" dirty="0"/>
        </a:p>
      </dgm:t>
    </dgm:pt>
    <dgm:pt modelId="{FBCC114F-EB0B-41FF-93FB-683A24319D4D}" type="parTrans" cxnId="{1EA6A183-6B65-475C-9E5A-61340B3BCF43}">
      <dgm:prSet/>
      <dgm:spPr/>
      <dgm:t>
        <a:bodyPr/>
        <a:lstStyle/>
        <a:p>
          <a:pPr algn="ctr"/>
          <a:endParaRPr lang="en-GB" sz="2000"/>
        </a:p>
      </dgm:t>
    </dgm:pt>
    <dgm:pt modelId="{54B7F4B3-5563-4E60-8630-09A4026976D6}" type="sibTrans" cxnId="{1EA6A183-6B65-475C-9E5A-61340B3BCF43}">
      <dgm:prSet/>
      <dgm:spPr/>
      <dgm:t>
        <a:bodyPr/>
        <a:lstStyle/>
        <a:p>
          <a:pPr algn="ctr"/>
          <a:endParaRPr lang="en-GB" sz="2000"/>
        </a:p>
      </dgm:t>
    </dgm:pt>
    <dgm:pt modelId="{2964F15D-D05B-4D2A-B68E-B7FFD687443A}">
      <dgm:prSet phldrT="[Text]" custT="1"/>
      <dgm:spPr/>
      <dgm:t>
        <a:bodyPr/>
        <a:lstStyle/>
        <a:p>
          <a:pPr algn="ctr"/>
          <a:r>
            <a:rPr lang="en-GB" sz="2000" dirty="0" smtClean="0"/>
            <a:t>Collection by rules and regulations (chapters of </a:t>
          </a:r>
          <a:r>
            <a:rPr lang="en-GB" sz="2000" dirty="0" err="1" smtClean="0"/>
            <a:t>Fiqah</a:t>
          </a:r>
          <a:r>
            <a:rPr lang="en-GB" sz="2000" dirty="0" smtClean="0"/>
            <a:t>)</a:t>
          </a:r>
          <a:endParaRPr lang="en-GB" sz="2000" dirty="0"/>
        </a:p>
      </dgm:t>
    </dgm:pt>
    <dgm:pt modelId="{068AA164-78DD-437D-A6BC-0F7B08A3C633}" type="parTrans" cxnId="{9589A516-F8E8-4B45-9B02-7B5085D1E7DC}">
      <dgm:prSet/>
      <dgm:spPr/>
      <dgm:t>
        <a:bodyPr/>
        <a:lstStyle/>
        <a:p>
          <a:pPr algn="ctr"/>
          <a:endParaRPr lang="en-GB" sz="2000"/>
        </a:p>
      </dgm:t>
    </dgm:pt>
    <dgm:pt modelId="{A9201AF1-257D-48FC-87A3-0E9ADCF58FDE}" type="sibTrans" cxnId="{9589A516-F8E8-4B45-9B02-7B5085D1E7DC}">
      <dgm:prSet/>
      <dgm:spPr/>
      <dgm:t>
        <a:bodyPr/>
        <a:lstStyle/>
        <a:p>
          <a:pPr algn="ctr"/>
          <a:endParaRPr lang="en-GB" sz="2000"/>
        </a:p>
      </dgm:t>
    </dgm:pt>
    <dgm:pt modelId="{EFBAAA4F-6092-4E28-A9D3-C615036DA62F}">
      <dgm:prSet phldrT="[Text]" custT="1"/>
      <dgm:spPr/>
      <dgm:t>
        <a:bodyPr/>
        <a:lstStyle/>
        <a:p>
          <a:pPr algn="ctr"/>
          <a:r>
            <a:rPr lang="en-GB" sz="2000" smtClean="0"/>
            <a:t>Collection </a:t>
          </a:r>
          <a:r>
            <a:rPr lang="en-GB" sz="2000" dirty="0" smtClean="0"/>
            <a:t>by authenticity </a:t>
          </a:r>
          <a:r>
            <a:rPr lang="en-GB" sz="2000" dirty="0" err="1" smtClean="0"/>
            <a:t>Sahi</a:t>
          </a:r>
          <a:r>
            <a:rPr lang="en-GB" sz="2000" dirty="0" smtClean="0"/>
            <a:t> </a:t>
          </a:r>
          <a:r>
            <a:rPr lang="en-GB" sz="2000" dirty="0" err="1" smtClean="0"/>
            <a:t>Bokhai</a:t>
          </a:r>
          <a:r>
            <a:rPr lang="en-GB" sz="2000" dirty="0" smtClean="0"/>
            <a:t> and Muslim</a:t>
          </a:r>
          <a:endParaRPr lang="en-GB" sz="2000" dirty="0"/>
        </a:p>
      </dgm:t>
    </dgm:pt>
    <dgm:pt modelId="{E5776A14-FD9D-4620-B9B6-AB8024607907}" type="parTrans" cxnId="{44470574-DF7D-467D-9E56-B0FDAEB0297D}">
      <dgm:prSet/>
      <dgm:spPr/>
      <dgm:t>
        <a:bodyPr/>
        <a:lstStyle/>
        <a:p>
          <a:pPr algn="ctr"/>
          <a:endParaRPr lang="en-GB" sz="2000"/>
        </a:p>
      </dgm:t>
    </dgm:pt>
    <dgm:pt modelId="{E9CE894A-1565-40C2-8447-D49349B46DCF}" type="sibTrans" cxnId="{44470574-DF7D-467D-9E56-B0FDAEB0297D}">
      <dgm:prSet/>
      <dgm:spPr/>
      <dgm:t>
        <a:bodyPr/>
        <a:lstStyle/>
        <a:p>
          <a:pPr algn="ctr"/>
          <a:endParaRPr lang="en-GB" sz="2000"/>
        </a:p>
      </dgm:t>
    </dgm:pt>
    <dgm:pt modelId="{0411E6F5-94DB-49E0-846F-3142A075D5B2}">
      <dgm:prSet phldrT="[Text]" custT="1"/>
      <dgm:spPr/>
      <dgm:t>
        <a:bodyPr/>
        <a:lstStyle/>
        <a:p>
          <a:pPr algn="ctr"/>
          <a:r>
            <a:rPr lang="en-GB" sz="2000" smtClean="0"/>
            <a:t>Six </a:t>
          </a:r>
          <a:r>
            <a:rPr lang="en-GB" sz="2000" dirty="0" smtClean="0"/>
            <a:t>authentic books</a:t>
          </a:r>
          <a:endParaRPr lang="en-GB" sz="2000" dirty="0"/>
        </a:p>
      </dgm:t>
    </dgm:pt>
    <dgm:pt modelId="{85C13DF6-F463-44E0-9E62-7B6B1E4F1E77}" type="parTrans" cxnId="{AB336076-4CE8-42D2-9A8F-A0825DD2AD4B}">
      <dgm:prSet/>
      <dgm:spPr/>
      <dgm:t>
        <a:bodyPr/>
        <a:lstStyle/>
        <a:p>
          <a:pPr algn="ctr"/>
          <a:endParaRPr lang="en-GB" sz="2000"/>
        </a:p>
      </dgm:t>
    </dgm:pt>
    <dgm:pt modelId="{274A99F8-ABF8-4EA4-BF1D-32125A3477B6}" type="sibTrans" cxnId="{AB336076-4CE8-42D2-9A8F-A0825DD2AD4B}">
      <dgm:prSet/>
      <dgm:spPr/>
      <dgm:t>
        <a:bodyPr/>
        <a:lstStyle/>
        <a:p>
          <a:pPr algn="ctr"/>
          <a:endParaRPr lang="en-GB" sz="2000"/>
        </a:p>
      </dgm:t>
    </dgm:pt>
    <dgm:pt modelId="{1853B2FA-540E-4808-A3BC-5994E35E8F77}" type="pres">
      <dgm:prSet presAssocID="{5028B4BC-1ACF-4F81-932F-3B616D2779D5}" presName="Name0" presStyleCnt="0">
        <dgm:presLayoutVars>
          <dgm:dir/>
          <dgm:animLvl val="lvl"/>
          <dgm:resizeHandles val="exact"/>
        </dgm:presLayoutVars>
      </dgm:prSet>
      <dgm:spPr/>
      <dgm:t>
        <a:bodyPr/>
        <a:lstStyle/>
        <a:p>
          <a:endParaRPr lang="en-GB"/>
        </a:p>
      </dgm:t>
    </dgm:pt>
    <dgm:pt modelId="{5799935D-9A33-416A-A125-5344E2E3843A}" type="pres">
      <dgm:prSet presAssocID="{BDF58192-AA86-4894-B264-5C40F5D0EA16}" presName="linNode" presStyleCnt="0"/>
      <dgm:spPr/>
      <dgm:t>
        <a:bodyPr/>
        <a:lstStyle/>
        <a:p>
          <a:endParaRPr lang="en-GB"/>
        </a:p>
      </dgm:t>
    </dgm:pt>
    <dgm:pt modelId="{202CBF39-EC24-47FC-834D-EAEC360EB410}" type="pres">
      <dgm:prSet presAssocID="{BDF58192-AA86-4894-B264-5C40F5D0EA16}" presName="parentText" presStyleLbl="node1" presStyleIdx="0" presStyleCnt="6">
        <dgm:presLayoutVars>
          <dgm:chMax val="1"/>
          <dgm:bulletEnabled val="1"/>
        </dgm:presLayoutVars>
      </dgm:prSet>
      <dgm:spPr/>
      <dgm:t>
        <a:bodyPr/>
        <a:lstStyle/>
        <a:p>
          <a:endParaRPr lang="en-GB"/>
        </a:p>
      </dgm:t>
    </dgm:pt>
    <dgm:pt modelId="{566BA920-CCF9-484A-B12D-968F81E4A0DE}" type="pres">
      <dgm:prSet presAssocID="{BDF58192-AA86-4894-B264-5C40F5D0EA16}" presName="descendantText" presStyleLbl="alignAccFollowNode1" presStyleIdx="0" presStyleCnt="6">
        <dgm:presLayoutVars>
          <dgm:bulletEnabled val="1"/>
        </dgm:presLayoutVars>
      </dgm:prSet>
      <dgm:spPr/>
      <dgm:t>
        <a:bodyPr/>
        <a:lstStyle/>
        <a:p>
          <a:endParaRPr lang="en-GB"/>
        </a:p>
      </dgm:t>
    </dgm:pt>
    <dgm:pt modelId="{DA28BA18-256D-483E-90E4-6563DD9BA9EF}" type="pres">
      <dgm:prSet presAssocID="{1A5EF83F-F100-440B-808F-50F037F4B889}" presName="sp" presStyleCnt="0"/>
      <dgm:spPr/>
      <dgm:t>
        <a:bodyPr/>
        <a:lstStyle/>
        <a:p>
          <a:endParaRPr lang="en-GB"/>
        </a:p>
      </dgm:t>
    </dgm:pt>
    <dgm:pt modelId="{8DFEC739-4413-4B4D-B3FC-4B75288767B2}" type="pres">
      <dgm:prSet presAssocID="{B09EDB95-FE39-4517-9891-036F50FD53DE}" presName="linNode" presStyleCnt="0"/>
      <dgm:spPr/>
      <dgm:t>
        <a:bodyPr/>
        <a:lstStyle/>
        <a:p>
          <a:endParaRPr lang="en-GB"/>
        </a:p>
      </dgm:t>
    </dgm:pt>
    <dgm:pt modelId="{782040D1-8546-440C-95A0-A016CE641078}" type="pres">
      <dgm:prSet presAssocID="{B09EDB95-FE39-4517-9891-036F50FD53DE}" presName="parentText" presStyleLbl="node1" presStyleIdx="1" presStyleCnt="6">
        <dgm:presLayoutVars>
          <dgm:chMax val="1"/>
          <dgm:bulletEnabled val="1"/>
        </dgm:presLayoutVars>
      </dgm:prSet>
      <dgm:spPr/>
      <dgm:t>
        <a:bodyPr/>
        <a:lstStyle/>
        <a:p>
          <a:endParaRPr lang="en-GB"/>
        </a:p>
      </dgm:t>
    </dgm:pt>
    <dgm:pt modelId="{E37C81EE-6023-4E53-8F7C-18D45083665B}" type="pres">
      <dgm:prSet presAssocID="{B09EDB95-FE39-4517-9891-036F50FD53DE}" presName="descendantText" presStyleLbl="alignAccFollowNode1" presStyleIdx="1" presStyleCnt="6">
        <dgm:presLayoutVars>
          <dgm:bulletEnabled val="1"/>
        </dgm:presLayoutVars>
      </dgm:prSet>
      <dgm:spPr/>
      <dgm:t>
        <a:bodyPr/>
        <a:lstStyle/>
        <a:p>
          <a:endParaRPr lang="en-GB"/>
        </a:p>
      </dgm:t>
    </dgm:pt>
    <dgm:pt modelId="{4BDAF165-65ED-490C-9F03-FC9FCD84337B}" type="pres">
      <dgm:prSet presAssocID="{1C96A7CF-CDD3-469F-9652-0ADD5CB65C72}" presName="sp" presStyleCnt="0"/>
      <dgm:spPr/>
      <dgm:t>
        <a:bodyPr/>
        <a:lstStyle/>
        <a:p>
          <a:endParaRPr lang="en-GB"/>
        </a:p>
      </dgm:t>
    </dgm:pt>
    <dgm:pt modelId="{6D0AF98B-5E51-4167-984B-ECC2824AF5B3}" type="pres">
      <dgm:prSet presAssocID="{7220D851-68D1-4F93-B905-93F837F86D85}" presName="linNode" presStyleCnt="0"/>
      <dgm:spPr/>
      <dgm:t>
        <a:bodyPr/>
        <a:lstStyle/>
        <a:p>
          <a:endParaRPr lang="en-GB"/>
        </a:p>
      </dgm:t>
    </dgm:pt>
    <dgm:pt modelId="{56592A69-456B-4DA3-92A9-794A6E235E6A}" type="pres">
      <dgm:prSet presAssocID="{7220D851-68D1-4F93-B905-93F837F86D85}" presName="parentText" presStyleLbl="node1" presStyleIdx="2" presStyleCnt="6">
        <dgm:presLayoutVars>
          <dgm:chMax val="1"/>
          <dgm:bulletEnabled val="1"/>
        </dgm:presLayoutVars>
      </dgm:prSet>
      <dgm:spPr/>
      <dgm:t>
        <a:bodyPr/>
        <a:lstStyle/>
        <a:p>
          <a:endParaRPr lang="en-GB"/>
        </a:p>
      </dgm:t>
    </dgm:pt>
    <dgm:pt modelId="{D1E5AA64-B069-40A0-9077-2AC281A6605E}" type="pres">
      <dgm:prSet presAssocID="{7220D851-68D1-4F93-B905-93F837F86D85}" presName="descendantText" presStyleLbl="alignAccFollowNode1" presStyleIdx="2" presStyleCnt="6">
        <dgm:presLayoutVars>
          <dgm:bulletEnabled val="1"/>
        </dgm:presLayoutVars>
      </dgm:prSet>
      <dgm:spPr/>
      <dgm:t>
        <a:bodyPr/>
        <a:lstStyle/>
        <a:p>
          <a:endParaRPr lang="en-GB"/>
        </a:p>
      </dgm:t>
    </dgm:pt>
    <dgm:pt modelId="{07460A77-43FE-4E64-B5A6-D5373FE67E4A}" type="pres">
      <dgm:prSet presAssocID="{CEC83684-97FA-4D0B-B55E-2AF908EF7E4D}" presName="sp" presStyleCnt="0"/>
      <dgm:spPr/>
      <dgm:t>
        <a:bodyPr/>
        <a:lstStyle/>
        <a:p>
          <a:endParaRPr lang="en-GB"/>
        </a:p>
      </dgm:t>
    </dgm:pt>
    <dgm:pt modelId="{E440E5FE-B834-4A37-9E96-096BC905C448}" type="pres">
      <dgm:prSet presAssocID="{C5E9709A-0866-4676-A448-7B1EC2FC57D4}" presName="linNode" presStyleCnt="0"/>
      <dgm:spPr/>
      <dgm:t>
        <a:bodyPr/>
        <a:lstStyle/>
        <a:p>
          <a:endParaRPr lang="en-GB"/>
        </a:p>
      </dgm:t>
    </dgm:pt>
    <dgm:pt modelId="{C1C68A34-5D44-4D0E-BA2E-06AE735F1597}" type="pres">
      <dgm:prSet presAssocID="{C5E9709A-0866-4676-A448-7B1EC2FC57D4}" presName="parentText" presStyleLbl="node1" presStyleIdx="3" presStyleCnt="6">
        <dgm:presLayoutVars>
          <dgm:chMax val="1"/>
          <dgm:bulletEnabled val="1"/>
        </dgm:presLayoutVars>
      </dgm:prSet>
      <dgm:spPr/>
      <dgm:t>
        <a:bodyPr/>
        <a:lstStyle/>
        <a:p>
          <a:endParaRPr lang="en-GB"/>
        </a:p>
      </dgm:t>
    </dgm:pt>
    <dgm:pt modelId="{AE77451A-157C-495C-BF21-BF87677E57C7}" type="pres">
      <dgm:prSet presAssocID="{C5E9709A-0866-4676-A448-7B1EC2FC57D4}" presName="descendantText" presStyleLbl="alignAccFollowNode1" presStyleIdx="3" presStyleCnt="6">
        <dgm:presLayoutVars>
          <dgm:bulletEnabled val="1"/>
        </dgm:presLayoutVars>
      </dgm:prSet>
      <dgm:spPr/>
      <dgm:t>
        <a:bodyPr/>
        <a:lstStyle/>
        <a:p>
          <a:endParaRPr lang="en-GB"/>
        </a:p>
      </dgm:t>
    </dgm:pt>
    <dgm:pt modelId="{AC108E75-2EEF-40AB-9FD1-42410B5B5B6A}" type="pres">
      <dgm:prSet presAssocID="{1BECAE9F-11F0-4C43-AB03-E693067FC3AA}" presName="sp" presStyleCnt="0"/>
      <dgm:spPr/>
      <dgm:t>
        <a:bodyPr/>
        <a:lstStyle/>
        <a:p>
          <a:endParaRPr lang="en-GB"/>
        </a:p>
      </dgm:t>
    </dgm:pt>
    <dgm:pt modelId="{B54E969C-8DBF-48F2-AF3A-0B3A317E6145}" type="pres">
      <dgm:prSet presAssocID="{BE6848EC-DE40-4C48-B6E0-8B3A687A6150}" presName="linNode" presStyleCnt="0"/>
      <dgm:spPr/>
      <dgm:t>
        <a:bodyPr/>
        <a:lstStyle/>
        <a:p>
          <a:endParaRPr lang="en-GB"/>
        </a:p>
      </dgm:t>
    </dgm:pt>
    <dgm:pt modelId="{1F543A82-E314-44FF-A5CC-1BD60C8D6549}" type="pres">
      <dgm:prSet presAssocID="{BE6848EC-DE40-4C48-B6E0-8B3A687A6150}" presName="parentText" presStyleLbl="node1" presStyleIdx="4" presStyleCnt="6">
        <dgm:presLayoutVars>
          <dgm:chMax val="1"/>
          <dgm:bulletEnabled val="1"/>
        </dgm:presLayoutVars>
      </dgm:prSet>
      <dgm:spPr/>
      <dgm:t>
        <a:bodyPr/>
        <a:lstStyle/>
        <a:p>
          <a:endParaRPr lang="en-GB"/>
        </a:p>
      </dgm:t>
    </dgm:pt>
    <dgm:pt modelId="{2CF72CED-2983-4133-A12F-B0957E9CB6DB}" type="pres">
      <dgm:prSet presAssocID="{BE6848EC-DE40-4C48-B6E0-8B3A687A6150}" presName="descendantText" presStyleLbl="alignAccFollowNode1" presStyleIdx="4" presStyleCnt="6">
        <dgm:presLayoutVars>
          <dgm:bulletEnabled val="1"/>
        </dgm:presLayoutVars>
      </dgm:prSet>
      <dgm:spPr/>
      <dgm:t>
        <a:bodyPr/>
        <a:lstStyle/>
        <a:p>
          <a:endParaRPr lang="en-GB"/>
        </a:p>
      </dgm:t>
    </dgm:pt>
    <dgm:pt modelId="{C9F5D8C1-09F5-4494-ABAB-0E8B0F9EA819}" type="pres">
      <dgm:prSet presAssocID="{A1C5D436-7B09-4F37-A8F2-65EECDF38D10}" presName="sp" presStyleCnt="0"/>
      <dgm:spPr/>
      <dgm:t>
        <a:bodyPr/>
        <a:lstStyle/>
        <a:p>
          <a:endParaRPr lang="en-GB"/>
        </a:p>
      </dgm:t>
    </dgm:pt>
    <dgm:pt modelId="{638CF20D-AA52-447D-998E-DACAF45DC28B}" type="pres">
      <dgm:prSet presAssocID="{DC7477D3-3692-4B61-9394-C517C8D61811}" presName="linNode" presStyleCnt="0"/>
      <dgm:spPr/>
      <dgm:t>
        <a:bodyPr/>
        <a:lstStyle/>
        <a:p>
          <a:endParaRPr lang="en-GB"/>
        </a:p>
      </dgm:t>
    </dgm:pt>
    <dgm:pt modelId="{11C96EC1-68EB-4675-8DCC-C6AE5E087460}" type="pres">
      <dgm:prSet presAssocID="{DC7477D3-3692-4B61-9394-C517C8D61811}" presName="parentText" presStyleLbl="node1" presStyleIdx="5" presStyleCnt="6">
        <dgm:presLayoutVars>
          <dgm:chMax val="1"/>
          <dgm:bulletEnabled val="1"/>
        </dgm:presLayoutVars>
      </dgm:prSet>
      <dgm:spPr/>
      <dgm:t>
        <a:bodyPr/>
        <a:lstStyle/>
        <a:p>
          <a:endParaRPr lang="en-GB"/>
        </a:p>
      </dgm:t>
    </dgm:pt>
    <dgm:pt modelId="{D745BC98-CB5D-4B10-9AD1-A5A1669EE26F}" type="pres">
      <dgm:prSet presAssocID="{DC7477D3-3692-4B61-9394-C517C8D61811}" presName="descendantText" presStyleLbl="alignAccFollowNode1" presStyleIdx="5" presStyleCnt="6">
        <dgm:presLayoutVars>
          <dgm:bulletEnabled val="1"/>
        </dgm:presLayoutVars>
      </dgm:prSet>
      <dgm:spPr/>
      <dgm:t>
        <a:bodyPr/>
        <a:lstStyle/>
        <a:p>
          <a:endParaRPr lang="en-GB"/>
        </a:p>
      </dgm:t>
    </dgm:pt>
  </dgm:ptLst>
  <dgm:cxnLst>
    <dgm:cxn modelId="{03B1F914-452B-47B6-9360-886774563046}" type="presOf" srcId="{7220D851-68D1-4F93-B905-93F837F86D85}" destId="{56592A69-456B-4DA3-92A9-794A6E235E6A}" srcOrd="0" destOrd="0" presId="urn:microsoft.com/office/officeart/2005/8/layout/vList5"/>
    <dgm:cxn modelId="{1480C620-87DE-4996-890B-BD09093F2EF8}" type="presOf" srcId="{C5E9709A-0866-4676-A448-7B1EC2FC57D4}" destId="{C1C68A34-5D44-4D0E-BA2E-06AE735F1597}" srcOrd="0" destOrd="0" presId="urn:microsoft.com/office/officeart/2005/8/layout/vList5"/>
    <dgm:cxn modelId="{70FD6BE0-EF94-43ED-A6E4-14EF97D7D653}" type="presOf" srcId="{0411E6F5-94DB-49E0-846F-3142A075D5B2}" destId="{D745BC98-CB5D-4B10-9AD1-A5A1669EE26F}" srcOrd="0" destOrd="0" presId="urn:microsoft.com/office/officeart/2005/8/layout/vList5"/>
    <dgm:cxn modelId="{58F2DC7F-82A0-4DEB-88B4-F7D532DFBFAC}" srcId="{BDF58192-AA86-4894-B264-5C40F5D0EA16}" destId="{2428F0C9-8EAB-4CF0-8DBC-0967B844459D}" srcOrd="0" destOrd="0" parTransId="{7EEC623F-CDB9-4D1D-9697-73DB756E0CB5}" sibTransId="{0F2352E0-C00E-4BA5-B86B-A32C8BCC9820}"/>
    <dgm:cxn modelId="{6D994D04-4C4A-4092-9361-10BD0504D9A1}" srcId="{5028B4BC-1ACF-4F81-932F-3B616D2779D5}" destId="{7220D851-68D1-4F93-B905-93F837F86D85}" srcOrd="2" destOrd="0" parTransId="{2178514B-ED81-48D6-A7C0-E7ADFAB0B5B7}" sibTransId="{CEC83684-97FA-4D0B-B55E-2AF908EF7E4D}"/>
    <dgm:cxn modelId="{44470574-DF7D-467D-9E56-B0FDAEB0297D}" srcId="{BE6848EC-DE40-4C48-B6E0-8B3A687A6150}" destId="{EFBAAA4F-6092-4E28-A9D3-C615036DA62F}" srcOrd="0" destOrd="0" parTransId="{E5776A14-FD9D-4620-B9B6-AB8024607907}" sibTransId="{E9CE894A-1565-40C2-8447-D49349B46DCF}"/>
    <dgm:cxn modelId="{97490306-E7D2-48A8-AA14-02245AA9DB61}" type="presOf" srcId="{BE6848EC-DE40-4C48-B6E0-8B3A687A6150}" destId="{1F543A82-E314-44FF-A5CC-1BD60C8D6549}" srcOrd="0" destOrd="0" presId="urn:microsoft.com/office/officeart/2005/8/layout/vList5"/>
    <dgm:cxn modelId="{E0EAAC16-C7A6-4724-9ADD-987DF9F1B0F0}" type="presOf" srcId="{BDF58192-AA86-4894-B264-5C40F5D0EA16}" destId="{202CBF39-EC24-47FC-834D-EAEC360EB410}" srcOrd="0" destOrd="0" presId="urn:microsoft.com/office/officeart/2005/8/layout/vList5"/>
    <dgm:cxn modelId="{7E187DC4-7276-4255-BE8C-04E77D9911D7}" srcId="{5028B4BC-1ACF-4F81-932F-3B616D2779D5}" destId="{B09EDB95-FE39-4517-9891-036F50FD53DE}" srcOrd="1" destOrd="0" parTransId="{9D7D26F0-B4A2-40B4-9B1E-51ADBF328A78}" sibTransId="{1C96A7CF-CDD3-469F-9652-0ADD5CB65C72}"/>
    <dgm:cxn modelId="{C1EE77BB-8CAB-410D-849D-0981D62B6D17}" srcId="{5028B4BC-1ACF-4F81-932F-3B616D2779D5}" destId="{BDF58192-AA86-4894-B264-5C40F5D0EA16}" srcOrd="0" destOrd="0" parTransId="{8ED65607-3AEA-4A8A-AC37-63FF7E16F02A}" sibTransId="{1A5EF83F-F100-440B-808F-50F037F4B889}"/>
    <dgm:cxn modelId="{46586752-5DBB-4635-9291-4A32D8F6F748}" type="presOf" srcId="{7DDB495B-FF98-48C2-B9AC-1E8FE5B740DB}" destId="{D1E5AA64-B069-40A0-9077-2AC281A6605E}" srcOrd="0" destOrd="0" presId="urn:microsoft.com/office/officeart/2005/8/layout/vList5"/>
    <dgm:cxn modelId="{45D7F76C-E5B5-4451-AC2D-5C189972F868}" type="presOf" srcId="{B09EDB95-FE39-4517-9891-036F50FD53DE}" destId="{782040D1-8546-440C-95A0-A016CE641078}" srcOrd="0" destOrd="0" presId="urn:microsoft.com/office/officeart/2005/8/layout/vList5"/>
    <dgm:cxn modelId="{00FAAF49-56CD-4DB0-8C66-84AEAB12E286}" type="presOf" srcId="{76424D97-F3F3-480A-8684-7A703D566C11}" destId="{E37C81EE-6023-4E53-8F7C-18D45083665B}" srcOrd="0" destOrd="0" presId="urn:microsoft.com/office/officeart/2005/8/layout/vList5"/>
    <dgm:cxn modelId="{99E862F5-7ACF-4A5E-B8E2-1B20FEF46EF3}" srcId="{5028B4BC-1ACF-4F81-932F-3B616D2779D5}" destId="{DC7477D3-3692-4B61-9394-C517C8D61811}" srcOrd="5" destOrd="0" parTransId="{6006032E-3251-4910-962D-C7796ACD148F}" sibTransId="{34CCAC4C-4F99-4426-9707-92F46D45E69C}"/>
    <dgm:cxn modelId="{955393ED-C7BD-4D45-AE93-639CAACE09FD}" type="presOf" srcId="{5028B4BC-1ACF-4F81-932F-3B616D2779D5}" destId="{1853B2FA-540E-4808-A3BC-5994E35E8F77}" srcOrd="0" destOrd="0" presId="urn:microsoft.com/office/officeart/2005/8/layout/vList5"/>
    <dgm:cxn modelId="{AB336076-4CE8-42D2-9A8F-A0825DD2AD4B}" srcId="{DC7477D3-3692-4B61-9394-C517C8D61811}" destId="{0411E6F5-94DB-49E0-846F-3142A075D5B2}" srcOrd="0" destOrd="0" parTransId="{85C13DF6-F463-44E0-9E62-7B6B1E4F1E77}" sibTransId="{274A99F8-ABF8-4EA4-BF1D-32125A3477B6}"/>
    <dgm:cxn modelId="{B4A83DFF-0E0D-4857-8913-64110B6C8520}" srcId="{B09EDB95-FE39-4517-9891-036F50FD53DE}" destId="{76424D97-F3F3-480A-8684-7A703D566C11}" srcOrd="0" destOrd="0" parTransId="{225EE907-7E98-460E-97C1-AEA0DBE821F7}" sibTransId="{83CB5A94-CBDC-4122-8323-15117235337A}"/>
    <dgm:cxn modelId="{7F7D3336-24B8-4465-9947-CEC0F7141B21}" type="presOf" srcId="{2964F15D-D05B-4D2A-B68E-B7FFD687443A}" destId="{AE77451A-157C-495C-BF21-BF87677E57C7}" srcOrd="0" destOrd="0" presId="urn:microsoft.com/office/officeart/2005/8/layout/vList5"/>
    <dgm:cxn modelId="{72D0D2BB-9392-4DC7-8B0E-7909FDAD6D57}" srcId="{5028B4BC-1ACF-4F81-932F-3B616D2779D5}" destId="{C5E9709A-0866-4676-A448-7B1EC2FC57D4}" srcOrd="3" destOrd="0" parTransId="{49AD56B3-9F2F-40A9-BA70-CB71CB00DC37}" sibTransId="{1BECAE9F-11F0-4C43-AB03-E693067FC3AA}"/>
    <dgm:cxn modelId="{9589A516-F8E8-4B45-9B02-7B5085D1E7DC}" srcId="{C5E9709A-0866-4676-A448-7B1EC2FC57D4}" destId="{2964F15D-D05B-4D2A-B68E-B7FFD687443A}" srcOrd="0" destOrd="0" parTransId="{068AA164-78DD-437D-A6BC-0F7B08A3C633}" sibTransId="{A9201AF1-257D-48FC-87A3-0E9ADCF58FDE}"/>
    <dgm:cxn modelId="{1F57A9F3-9007-44B0-AE74-486AA3FDB91E}" type="presOf" srcId="{DC7477D3-3692-4B61-9394-C517C8D61811}" destId="{11C96EC1-68EB-4675-8DCC-C6AE5E087460}" srcOrd="0" destOrd="0" presId="urn:microsoft.com/office/officeart/2005/8/layout/vList5"/>
    <dgm:cxn modelId="{55D05A91-BD2F-4AB5-BCA7-9AD53FF10933}" srcId="{5028B4BC-1ACF-4F81-932F-3B616D2779D5}" destId="{BE6848EC-DE40-4C48-B6E0-8B3A687A6150}" srcOrd="4" destOrd="0" parTransId="{2F143FD0-CD3F-4853-B7C1-E9E46491B7AE}" sibTransId="{A1C5D436-7B09-4F37-A8F2-65EECDF38D10}"/>
    <dgm:cxn modelId="{6BBA344C-CA2C-4712-BD25-A5193AE6C5C6}" type="presOf" srcId="{EFBAAA4F-6092-4E28-A9D3-C615036DA62F}" destId="{2CF72CED-2983-4133-A12F-B0957E9CB6DB}" srcOrd="0" destOrd="0" presId="urn:microsoft.com/office/officeart/2005/8/layout/vList5"/>
    <dgm:cxn modelId="{1EA6A183-6B65-475C-9E5A-61340B3BCF43}" srcId="{7220D851-68D1-4F93-B905-93F837F86D85}" destId="{7DDB495B-FF98-48C2-B9AC-1E8FE5B740DB}" srcOrd="0" destOrd="0" parTransId="{FBCC114F-EB0B-41FF-93FB-683A24319D4D}" sibTransId="{54B7F4B3-5563-4E60-8630-09A4026976D6}"/>
    <dgm:cxn modelId="{5CC8A36E-A8B6-45DA-A383-B6B485B63BCF}" type="presOf" srcId="{2428F0C9-8EAB-4CF0-8DBC-0967B844459D}" destId="{566BA920-CCF9-484A-B12D-968F81E4A0DE}" srcOrd="0" destOrd="0" presId="urn:microsoft.com/office/officeart/2005/8/layout/vList5"/>
    <dgm:cxn modelId="{33140A62-F2BF-476E-A2ED-D0315C7F33A2}" type="presParOf" srcId="{1853B2FA-540E-4808-A3BC-5994E35E8F77}" destId="{5799935D-9A33-416A-A125-5344E2E3843A}" srcOrd="0" destOrd="0" presId="urn:microsoft.com/office/officeart/2005/8/layout/vList5"/>
    <dgm:cxn modelId="{1806C52B-F937-4BC2-9707-71B555DAC38C}" type="presParOf" srcId="{5799935D-9A33-416A-A125-5344E2E3843A}" destId="{202CBF39-EC24-47FC-834D-EAEC360EB410}" srcOrd="0" destOrd="0" presId="urn:microsoft.com/office/officeart/2005/8/layout/vList5"/>
    <dgm:cxn modelId="{E09EBC0C-24C7-4958-BF5F-7E7BFAEEF4B2}" type="presParOf" srcId="{5799935D-9A33-416A-A125-5344E2E3843A}" destId="{566BA920-CCF9-484A-B12D-968F81E4A0DE}" srcOrd="1" destOrd="0" presId="urn:microsoft.com/office/officeart/2005/8/layout/vList5"/>
    <dgm:cxn modelId="{4A5EFFC0-8364-42E5-A07B-A53AF01557B6}" type="presParOf" srcId="{1853B2FA-540E-4808-A3BC-5994E35E8F77}" destId="{DA28BA18-256D-483E-90E4-6563DD9BA9EF}" srcOrd="1" destOrd="0" presId="urn:microsoft.com/office/officeart/2005/8/layout/vList5"/>
    <dgm:cxn modelId="{C85AAFE6-B64F-4506-84D3-2DC0208E0A66}" type="presParOf" srcId="{1853B2FA-540E-4808-A3BC-5994E35E8F77}" destId="{8DFEC739-4413-4B4D-B3FC-4B75288767B2}" srcOrd="2" destOrd="0" presId="urn:microsoft.com/office/officeart/2005/8/layout/vList5"/>
    <dgm:cxn modelId="{2F8FC17A-36FA-4906-8295-1B82A0B107F8}" type="presParOf" srcId="{8DFEC739-4413-4B4D-B3FC-4B75288767B2}" destId="{782040D1-8546-440C-95A0-A016CE641078}" srcOrd="0" destOrd="0" presId="urn:microsoft.com/office/officeart/2005/8/layout/vList5"/>
    <dgm:cxn modelId="{F2E6E9FB-B861-4561-B481-AFF60196D0D5}" type="presParOf" srcId="{8DFEC739-4413-4B4D-B3FC-4B75288767B2}" destId="{E37C81EE-6023-4E53-8F7C-18D45083665B}" srcOrd="1" destOrd="0" presId="urn:microsoft.com/office/officeart/2005/8/layout/vList5"/>
    <dgm:cxn modelId="{AAA2C5AE-9618-4CA7-B989-4096D3A6B1D8}" type="presParOf" srcId="{1853B2FA-540E-4808-A3BC-5994E35E8F77}" destId="{4BDAF165-65ED-490C-9F03-FC9FCD84337B}" srcOrd="3" destOrd="0" presId="urn:microsoft.com/office/officeart/2005/8/layout/vList5"/>
    <dgm:cxn modelId="{D2C7F60B-0D67-4CCD-A0CB-A3E3D6875374}" type="presParOf" srcId="{1853B2FA-540E-4808-A3BC-5994E35E8F77}" destId="{6D0AF98B-5E51-4167-984B-ECC2824AF5B3}" srcOrd="4" destOrd="0" presId="urn:microsoft.com/office/officeart/2005/8/layout/vList5"/>
    <dgm:cxn modelId="{40E7C38A-1810-42F1-98FE-50A39CA063BB}" type="presParOf" srcId="{6D0AF98B-5E51-4167-984B-ECC2824AF5B3}" destId="{56592A69-456B-4DA3-92A9-794A6E235E6A}" srcOrd="0" destOrd="0" presId="urn:microsoft.com/office/officeart/2005/8/layout/vList5"/>
    <dgm:cxn modelId="{6C5185D9-3F58-4C93-9287-9B15962B3B86}" type="presParOf" srcId="{6D0AF98B-5E51-4167-984B-ECC2824AF5B3}" destId="{D1E5AA64-B069-40A0-9077-2AC281A6605E}" srcOrd="1" destOrd="0" presId="urn:microsoft.com/office/officeart/2005/8/layout/vList5"/>
    <dgm:cxn modelId="{F00CCFE4-4EB6-4092-BAF8-1E173551895B}" type="presParOf" srcId="{1853B2FA-540E-4808-A3BC-5994E35E8F77}" destId="{07460A77-43FE-4E64-B5A6-D5373FE67E4A}" srcOrd="5" destOrd="0" presId="urn:microsoft.com/office/officeart/2005/8/layout/vList5"/>
    <dgm:cxn modelId="{9EEDC0AE-F423-4164-9AF5-EDC556887AB1}" type="presParOf" srcId="{1853B2FA-540E-4808-A3BC-5994E35E8F77}" destId="{E440E5FE-B834-4A37-9E96-096BC905C448}" srcOrd="6" destOrd="0" presId="urn:microsoft.com/office/officeart/2005/8/layout/vList5"/>
    <dgm:cxn modelId="{5DBCB556-6444-4D1E-B55A-2D2A0E4A903A}" type="presParOf" srcId="{E440E5FE-B834-4A37-9E96-096BC905C448}" destId="{C1C68A34-5D44-4D0E-BA2E-06AE735F1597}" srcOrd="0" destOrd="0" presId="urn:microsoft.com/office/officeart/2005/8/layout/vList5"/>
    <dgm:cxn modelId="{AE222C92-71FE-4B5D-B29F-BB09560E0DDE}" type="presParOf" srcId="{E440E5FE-B834-4A37-9E96-096BC905C448}" destId="{AE77451A-157C-495C-BF21-BF87677E57C7}" srcOrd="1" destOrd="0" presId="urn:microsoft.com/office/officeart/2005/8/layout/vList5"/>
    <dgm:cxn modelId="{AF60DF01-541C-4E15-9AA0-4999C60CB518}" type="presParOf" srcId="{1853B2FA-540E-4808-A3BC-5994E35E8F77}" destId="{AC108E75-2EEF-40AB-9FD1-42410B5B5B6A}" srcOrd="7" destOrd="0" presId="urn:microsoft.com/office/officeart/2005/8/layout/vList5"/>
    <dgm:cxn modelId="{7ED8F6AC-B3C2-4888-AA02-82D2C7208F5E}" type="presParOf" srcId="{1853B2FA-540E-4808-A3BC-5994E35E8F77}" destId="{B54E969C-8DBF-48F2-AF3A-0B3A317E6145}" srcOrd="8" destOrd="0" presId="urn:microsoft.com/office/officeart/2005/8/layout/vList5"/>
    <dgm:cxn modelId="{032B5202-FC29-444B-B01C-A81EC7F712D6}" type="presParOf" srcId="{B54E969C-8DBF-48F2-AF3A-0B3A317E6145}" destId="{1F543A82-E314-44FF-A5CC-1BD60C8D6549}" srcOrd="0" destOrd="0" presId="urn:microsoft.com/office/officeart/2005/8/layout/vList5"/>
    <dgm:cxn modelId="{53A7725B-2FD6-4886-8E9A-43C229E6C81E}" type="presParOf" srcId="{B54E969C-8DBF-48F2-AF3A-0B3A317E6145}" destId="{2CF72CED-2983-4133-A12F-B0957E9CB6DB}" srcOrd="1" destOrd="0" presId="urn:microsoft.com/office/officeart/2005/8/layout/vList5"/>
    <dgm:cxn modelId="{115D39CE-9F3D-4FB4-925D-1A7A5B0F6F75}" type="presParOf" srcId="{1853B2FA-540E-4808-A3BC-5994E35E8F77}" destId="{C9F5D8C1-09F5-4494-ABAB-0E8B0F9EA819}" srcOrd="9" destOrd="0" presId="urn:microsoft.com/office/officeart/2005/8/layout/vList5"/>
    <dgm:cxn modelId="{19D61CF1-C879-4550-BA5D-9BFE3AD33FEA}" type="presParOf" srcId="{1853B2FA-540E-4808-A3BC-5994E35E8F77}" destId="{638CF20D-AA52-447D-998E-DACAF45DC28B}" srcOrd="10" destOrd="0" presId="urn:microsoft.com/office/officeart/2005/8/layout/vList5"/>
    <dgm:cxn modelId="{04181D59-6A80-4FD4-B4DA-91A3BF3DF63F}" type="presParOf" srcId="{638CF20D-AA52-447D-998E-DACAF45DC28B}" destId="{11C96EC1-68EB-4675-8DCC-C6AE5E087460}" srcOrd="0" destOrd="0" presId="urn:microsoft.com/office/officeart/2005/8/layout/vList5"/>
    <dgm:cxn modelId="{C23460BC-9CBF-4784-8AA7-DCFED99465AF}" type="presParOf" srcId="{638CF20D-AA52-447D-998E-DACAF45DC28B}" destId="{D745BC98-CB5D-4B10-9AD1-A5A1669EE2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2311B1-4EA9-4CB0-9A2C-EFB789960C62}"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ADB2125A-148A-40B4-B850-7FC1F92C3719}">
      <dgm:prSet phldrT="[Text]"/>
      <dgm:spPr/>
      <dgm:t>
        <a:bodyPr/>
        <a:lstStyle/>
        <a:p>
          <a:r>
            <a:rPr lang="en-US" dirty="0" err="1" smtClean="0"/>
            <a:t>Sahih</a:t>
          </a:r>
          <a:r>
            <a:rPr lang="en-US" dirty="0" smtClean="0"/>
            <a:t> </a:t>
          </a:r>
          <a:r>
            <a:rPr lang="en-US" dirty="0" err="1" smtClean="0"/>
            <a:t>Bukhari</a:t>
          </a:r>
          <a:r>
            <a:rPr lang="en-US" dirty="0" smtClean="0"/>
            <a:t> </a:t>
          </a:r>
          <a:endParaRPr lang="en-GB" dirty="0"/>
        </a:p>
      </dgm:t>
    </dgm:pt>
    <dgm:pt modelId="{54BB9C40-B676-4291-9906-FDC6CB83B3D4}" type="parTrans" cxnId="{30A913C3-838E-42D0-A99D-44D640754E6E}">
      <dgm:prSet/>
      <dgm:spPr/>
      <dgm:t>
        <a:bodyPr/>
        <a:lstStyle/>
        <a:p>
          <a:endParaRPr lang="en-GB"/>
        </a:p>
      </dgm:t>
    </dgm:pt>
    <dgm:pt modelId="{C42C2CC6-9B84-48DD-BD92-989B2A4D4442}" type="sibTrans" cxnId="{30A913C3-838E-42D0-A99D-44D640754E6E}">
      <dgm:prSet/>
      <dgm:spPr/>
      <dgm:t>
        <a:bodyPr/>
        <a:lstStyle/>
        <a:p>
          <a:endParaRPr lang="en-GB"/>
        </a:p>
      </dgm:t>
    </dgm:pt>
    <dgm:pt modelId="{DA8EFCC3-8749-464B-825E-A2F20B163654}">
      <dgm:prSet/>
      <dgm:spPr/>
      <dgm:t>
        <a:bodyPr/>
        <a:lstStyle/>
        <a:p>
          <a:r>
            <a:rPr lang="en-US" smtClean="0"/>
            <a:t>Sahih Muslim</a:t>
          </a:r>
          <a:endParaRPr lang="en-US" dirty="0" smtClean="0"/>
        </a:p>
      </dgm:t>
    </dgm:pt>
    <dgm:pt modelId="{7FE1086F-0845-4BA7-89C7-045B6E5B3E06}" type="parTrans" cxnId="{607509C1-9145-447D-8E75-52C93B5C6EFC}">
      <dgm:prSet/>
      <dgm:spPr/>
      <dgm:t>
        <a:bodyPr/>
        <a:lstStyle/>
        <a:p>
          <a:endParaRPr lang="en-GB"/>
        </a:p>
      </dgm:t>
    </dgm:pt>
    <dgm:pt modelId="{2B863BDE-5CFC-4125-A395-8E8BF0EB705D}" type="sibTrans" cxnId="{607509C1-9145-447D-8E75-52C93B5C6EFC}">
      <dgm:prSet/>
      <dgm:spPr/>
      <dgm:t>
        <a:bodyPr/>
        <a:lstStyle/>
        <a:p>
          <a:endParaRPr lang="en-GB"/>
        </a:p>
      </dgm:t>
    </dgm:pt>
    <dgm:pt modelId="{79F9DFCE-121A-45B6-B8E0-C98DB401E661}">
      <dgm:prSet/>
      <dgm:spPr/>
      <dgm:t>
        <a:bodyPr/>
        <a:lstStyle/>
        <a:p>
          <a:r>
            <a:rPr lang="en-US" smtClean="0"/>
            <a:t>Jam’i Tirmidhi</a:t>
          </a:r>
          <a:endParaRPr lang="en-US" dirty="0" smtClean="0"/>
        </a:p>
      </dgm:t>
    </dgm:pt>
    <dgm:pt modelId="{581EED66-6288-4CD3-B37C-F3D882C89CE8}" type="parTrans" cxnId="{DBD15883-F065-4DF6-9977-39E181827565}">
      <dgm:prSet/>
      <dgm:spPr/>
      <dgm:t>
        <a:bodyPr/>
        <a:lstStyle/>
        <a:p>
          <a:endParaRPr lang="en-GB"/>
        </a:p>
      </dgm:t>
    </dgm:pt>
    <dgm:pt modelId="{0F75DE50-6CA3-4459-B71E-D21134755FED}" type="sibTrans" cxnId="{DBD15883-F065-4DF6-9977-39E181827565}">
      <dgm:prSet/>
      <dgm:spPr/>
      <dgm:t>
        <a:bodyPr/>
        <a:lstStyle/>
        <a:p>
          <a:endParaRPr lang="en-GB"/>
        </a:p>
      </dgm:t>
    </dgm:pt>
    <dgm:pt modelId="{ED326148-560C-4FA7-8D59-EDE97B5BBF8D}">
      <dgm:prSet/>
      <dgm:spPr/>
      <dgm:t>
        <a:bodyPr/>
        <a:lstStyle/>
        <a:p>
          <a:r>
            <a:rPr lang="en-US" smtClean="0"/>
            <a:t>Sunan Abu Dawud</a:t>
          </a:r>
          <a:endParaRPr lang="en-US" dirty="0" smtClean="0"/>
        </a:p>
      </dgm:t>
    </dgm:pt>
    <dgm:pt modelId="{0C2F8303-8B55-48DD-AC33-02E42B0877A3}" type="parTrans" cxnId="{254D98B1-C9BD-408B-A201-5D767A4619DC}">
      <dgm:prSet/>
      <dgm:spPr/>
      <dgm:t>
        <a:bodyPr/>
        <a:lstStyle/>
        <a:p>
          <a:endParaRPr lang="en-GB"/>
        </a:p>
      </dgm:t>
    </dgm:pt>
    <dgm:pt modelId="{47CDF302-D174-4403-8E24-D931C340A06E}" type="sibTrans" cxnId="{254D98B1-C9BD-408B-A201-5D767A4619DC}">
      <dgm:prSet/>
      <dgm:spPr/>
      <dgm:t>
        <a:bodyPr/>
        <a:lstStyle/>
        <a:p>
          <a:endParaRPr lang="en-GB"/>
        </a:p>
      </dgm:t>
    </dgm:pt>
    <dgm:pt modelId="{6DD46645-F4F6-470E-BFE8-20832F0EE5B4}">
      <dgm:prSet/>
      <dgm:spPr/>
      <dgm:t>
        <a:bodyPr/>
        <a:lstStyle/>
        <a:p>
          <a:r>
            <a:rPr lang="en-US" dirty="0" err="1" smtClean="0"/>
            <a:t>Sunan</a:t>
          </a:r>
          <a:r>
            <a:rPr lang="en-US" dirty="0" smtClean="0"/>
            <a:t> </a:t>
          </a:r>
          <a:r>
            <a:rPr lang="en-US" dirty="0" err="1" smtClean="0"/>
            <a:t>Nasa’i</a:t>
          </a:r>
          <a:endParaRPr lang="en-US" dirty="0" smtClean="0"/>
        </a:p>
      </dgm:t>
    </dgm:pt>
    <dgm:pt modelId="{4E8CAA35-0D40-403D-AD42-F6276F1763A2}" type="parTrans" cxnId="{3AD39F81-05AF-4A37-9BA4-69878CB00CC1}">
      <dgm:prSet/>
      <dgm:spPr/>
      <dgm:t>
        <a:bodyPr/>
        <a:lstStyle/>
        <a:p>
          <a:endParaRPr lang="en-GB"/>
        </a:p>
      </dgm:t>
    </dgm:pt>
    <dgm:pt modelId="{3BEE58EE-2D59-442A-BDA6-1A692839AC85}" type="sibTrans" cxnId="{3AD39F81-05AF-4A37-9BA4-69878CB00CC1}">
      <dgm:prSet/>
      <dgm:spPr/>
      <dgm:t>
        <a:bodyPr/>
        <a:lstStyle/>
        <a:p>
          <a:endParaRPr lang="en-GB"/>
        </a:p>
      </dgm:t>
    </dgm:pt>
    <dgm:pt modelId="{E4A7CA7C-7F99-4CDE-A3B6-E67B0D7FE708}">
      <dgm:prSet/>
      <dgm:spPr/>
      <dgm:t>
        <a:bodyPr/>
        <a:lstStyle/>
        <a:p>
          <a:r>
            <a:rPr lang="en-US" smtClean="0"/>
            <a:t>Sunan Ibn Majah</a:t>
          </a:r>
          <a:endParaRPr lang="en-US" dirty="0" smtClean="0"/>
        </a:p>
      </dgm:t>
    </dgm:pt>
    <dgm:pt modelId="{54EBF60C-6882-4656-82DF-259447F03C26}" type="parTrans" cxnId="{BA6B5432-DDBE-4173-A7BA-A7089A0AA696}">
      <dgm:prSet/>
      <dgm:spPr/>
      <dgm:t>
        <a:bodyPr/>
        <a:lstStyle/>
        <a:p>
          <a:endParaRPr lang="en-GB"/>
        </a:p>
      </dgm:t>
    </dgm:pt>
    <dgm:pt modelId="{243B7DC3-9669-4D8B-8B45-831AB5DC539B}" type="sibTrans" cxnId="{BA6B5432-DDBE-4173-A7BA-A7089A0AA696}">
      <dgm:prSet/>
      <dgm:spPr/>
      <dgm:t>
        <a:bodyPr/>
        <a:lstStyle/>
        <a:p>
          <a:endParaRPr lang="en-GB"/>
        </a:p>
      </dgm:t>
    </dgm:pt>
    <dgm:pt modelId="{8E95BDEB-C6B3-4457-9902-D3F85CB0278F}" type="pres">
      <dgm:prSet presAssocID="{002311B1-4EA9-4CB0-9A2C-EFB789960C62}" presName="diagram" presStyleCnt="0">
        <dgm:presLayoutVars>
          <dgm:dir/>
          <dgm:resizeHandles val="exact"/>
        </dgm:presLayoutVars>
      </dgm:prSet>
      <dgm:spPr/>
      <dgm:t>
        <a:bodyPr/>
        <a:lstStyle/>
        <a:p>
          <a:endParaRPr lang="en-GB"/>
        </a:p>
      </dgm:t>
    </dgm:pt>
    <dgm:pt modelId="{6C64DEC1-141E-4BFD-BDDF-666F960A5BF2}" type="pres">
      <dgm:prSet presAssocID="{ADB2125A-148A-40B4-B850-7FC1F92C3719}" presName="node" presStyleLbl="node1" presStyleIdx="0" presStyleCnt="6">
        <dgm:presLayoutVars>
          <dgm:bulletEnabled val="1"/>
        </dgm:presLayoutVars>
      </dgm:prSet>
      <dgm:spPr/>
      <dgm:t>
        <a:bodyPr/>
        <a:lstStyle/>
        <a:p>
          <a:endParaRPr lang="en-GB"/>
        </a:p>
      </dgm:t>
    </dgm:pt>
    <dgm:pt modelId="{E8A80241-D1D4-4802-B611-4581A682937F}" type="pres">
      <dgm:prSet presAssocID="{C42C2CC6-9B84-48DD-BD92-989B2A4D4442}" presName="sibTrans" presStyleCnt="0"/>
      <dgm:spPr/>
    </dgm:pt>
    <dgm:pt modelId="{4CFA8F0A-8D5E-4952-9991-774F3AFC4836}" type="pres">
      <dgm:prSet presAssocID="{DA8EFCC3-8749-464B-825E-A2F20B163654}" presName="node" presStyleLbl="node1" presStyleIdx="1" presStyleCnt="6">
        <dgm:presLayoutVars>
          <dgm:bulletEnabled val="1"/>
        </dgm:presLayoutVars>
      </dgm:prSet>
      <dgm:spPr/>
      <dgm:t>
        <a:bodyPr/>
        <a:lstStyle/>
        <a:p>
          <a:endParaRPr lang="en-GB"/>
        </a:p>
      </dgm:t>
    </dgm:pt>
    <dgm:pt modelId="{23271843-86A1-4B15-8947-AAE7D3F1A047}" type="pres">
      <dgm:prSet presAssocID="{2B863BDE-5CFC-4125-A395-8E8BF0EB705D}" presName="sibTrans" presStyleCnt="0"/>
      <dgm:spPr/>
    </dgm:pt>
    <dgm:pt modelId="{67132A37-1844-4708-8E56-48AC249773D5}" type="pres">
      <dgm:prSet presAssocID="{79F9DFCE-121A-45B6-B8E0-C98DB401E661}" presName="node" presStyleLbl="node1" presStyleIdx="2" presStyleCnt="6">
        <dgm:presLayoutVars>
          <dgm:bulletEnabled val="1"/>
        </dgm:presLayoutVars>
      </dgm:prSet>
      <dgm:spPr/>
      <dgm:t>
        <a:bodyPr/>
        <a:lstStyle/>
        <a:p>
          <a:endParaRPr lang="en-GB"/>
        </a:p>
      </dgm:t>
    </dgm:pt>
    <dgm:pt modelId="{9217FE4E-974A-4B9D-B923-C93CBC1CEE94}" type="pres">
      <dgm:prSet presAssocID="{0F75DE50-6CA3-4459-B71E-D21134755FED}" presName="sibTrans" presStyleCnt="0"/>
      <dgm:spPr/>
    </dgm:pt>
    <dgm:pt modelId="{C0826A7C-EC9D-439A-9558-06F512BD06F2}" type="pres">
      <dgm:prSet presAssocID="{ED326148-560C-4FA7-8D59-EDE97B5BBF8D}" presName="node" presStyleLbl="node1" presStyleIdx="3" presStyleCnt="6">
        <dgm:presLayoutVars>
          <dgm:bulletEnabled val="1"/>
        </dgm:presLayoutVars>
      </dgm:prSet>
      <dgm:spPr/>
      <dgm:t>
        <a:bodyPr/>
        <a:lstStyle/>
        <a:p>
          <a:endParaRPr lang="en-GB"/>
        </a:p>
      </dgm:t>
    </dgm:pt>
    <dgm:pt modelId="{63D028E3-6312-4757-A1F4-CCC1B15BCF3E}" type="pres">
      <dgm:prSet presAssocID="{47CDF302-D174-4403-8E24-D931C340A06E}" presName="sibTrans" presStyleCnt="0"/>
      <dgm:spPr/>
    </dgm:pt>
    <dgm:pt modelId="{4DD7BDD2-0E7F-46F9-8016-9CBA98D88F99}" type="pres">
      <dgm:prSet presAssocID="{6DD46645-F4F6-470E-BFE8-20832F0EE5B4}" presName="node" presStyleLbl="node1" presStyleIdx="4" presStyleCnt="6">
        <dgm:presLayoutVars>
          <dgm:bulletEnabled val="1"/>
        </dgm:presLayoutVars>
      </dgm:prSet>
      <dgm:spPr/>
      <dgm:t>
        <a:bodyPr/>
        <a:lstStyle/>
        <a:p>
          <a:endParaRPr lang="en-GB"/>
        </a:p>
      </dgm:t>
    </dgm:pt>
    <dgm:pt modelId="{C976FE43-280E-4D7C-8BDB-D88FA8C48710}" type="pres">
      <dgm:prSet presAssocID="{3BEE58EE-2D59-442A-BDA6-1A692839AC85}" presName="sibTrans" presStyleCnt="0"/>
      <dgm:spPr/>
    </dgm:pt>
    <dgm:pt modelId="{5605F376-87BB-475E-B2A3-438946EECCAC}" type="pres">
      <dgm:prSet presAssocID="{E4A7CA7C-7F99-4CDE-A3B6-E67B0D7FE708}" presName="node" presStyleLbl="node1" presStyleIdx="5" presStyleCnt="6">
        <dgm:presLayoutVars>
          <dgm:bulletEnabled val="1"/>
        </dgm:presLayoutVars>
      </dgm:prSet>
      <dgm:spPr/>
      <dgm:t>
        <a:bodyPr/>
        <a:lstStyle/>
        <a:p>
          <a:endParaRPr lang="en-GB"/>
        </a:p>
      </dgm:t>
    </dgm:pt>
  </dgm:ptLst>
  <dgm:cxnLst>
    <dgm:cxn modelId="{40276741-363C-4266-9121-DF1693D4D746}" type="presOf" srcId="{002311B1-4EA9-4CB0-9A2C-EFB789960C62}" destId="{8E95BDEB-C6B3-4457-9902-D3F85CB0278F}" srcOrd="0" destOrd="0" presId="urn:microsoft.com/office/officeart/2005/8/layout/default"/>
    <dgm:cxn modelId="{56AA042B-D162-4EDC-A0ED-44F42B712140}" type="presOf" srcId="{79F9DFCE-121A-45B6-B8E0-C98DB401E661}" destId="{67132A37-1844-4708-8E56-48AC249773D5}" srcOrd="0" destOrd="0" presId="urn:microsoft.com/office/officeart/2005/8/layout/default"/>
    <dgm:cxn modelId="{3AD39F81-05AF-4A37-9BA4-69878CB00CC1}" srcId="{002311B1-4EA9-4CB0-9A2C-EFB789960C62}" destId="{6DD46645-F4F6-470E-BFE8-20832F0EE5B4}" srcOrd="4" destOrd="0" parTransId="{4E8CAA35-0D40-403D-AD42-F6276F1763A2}" sibTransId="{3BEE58EE-2D59-442A-BDA6-1A692839AC85}"/>
    <dgm:cxn modelId="{E9BF23A3-8CC3-49B8-AADD-F37BA60518F9}" type="presOf" srcId="{6DD46645-F4F6-470E-BFE8-20832F0EE5B4}" destId="{4DD7BDD2-0E7F-46F9-8016-9CBA98D88F99}" srcOrd="0" destOrd="0" presId="urn:microsoft.com/office/officeart/2005/8/layout/default"/>
    <dgm:cxn modelId="{254D98B1-C9BD-408B-A201-5D767A4619DC}" srcId="{002311B1-4EA9-4CB0-9A2C-EFB789960C62}" destId="{ED326148-560C-4FA7-8D59-EDE97B5BBF8D}" srcOrd="3" destOrd="0" parTransId="{0C2F8303-8B55-48DD-AC33-02E42B0877A3}" sibTransId="{47CDF302-D174-4403-8E24-D931C340A06E}"/>
    <dgm:cxn modelId="{826BEFEE-C828-40A6-965E-A0B882D9CAE7}" type="presOf" srcId="{E4A7CA7C-7F99-4CDE-A3B6-E67B0D7FE708}" destId="{5605F376-87BB-475E-B2A3-438946EECCAC}" srcOrd="0" destOrd="0" presId="urn:microsoft.com/office/officeart/2005/8/layout/default"/>
    <dgm:cxn modelId="{F82488F4-569B-4FF8-9880-802B6FD4B616}" type="presOf" srcId="{DA8EFCC3-8749-464B-825E-A2F20B163654}" destId="{4CFA8F0A-8D5E-4952-9991-774F3AFC4836}" srcOrd="0" destOrd="0" presId="urn:microsoft.com/office/officeart/2005/8/layout/default"/>
    <dgm:cxn modelId="{6234AB9A-96DB-4932-ACAB-7CE834E52689}" type="presOf" srcId="{ADB2125A-148A-40B4-B850-7FC1F92C3719}" destId="{6C64DEC1-141E-4BFD-BDDF-666F960A5BF2}" srcOrd="0" destOrd="0" presId="urn:microsoft.com/office/officeart/2005/8/layout/default"/>
    <dgm:cxn modelId="{607509C1-9145-447D-8E75-52C93B5C6EFC}" srcId="{002311B1-4EA9-4CB0-9A2C-EFB789960C62}" destId="{DA8EFCC3-8749-464B-825E-A2F20B163654}" srcOrd="1" destOrd="0" parTransId="{7FE1086F-0845-4BA7-89C7-045B6E5B3E06}" sibTransId="{2B863BDE-5CFC-4125-A395-8E8BF0EB705D}"/>
    <dgm:cxn modelId="{30A913C3-838E-42D0-A99D-44D640754E6E}" srcId="{002311B1-4EA9-4CB0-9A2C-EFB789960C62}" destId="{ADB2125A-148A-40B4-B850-7FC1F92C3719}" srcOrd="0" destOrd="0" parTransId="{54BB9C40-B676-4291-9906-FDC6CB83B3D4}" sibTransId="{C42C2CC6-9B84-48DD-BD92-989B2A4D4442}"/>
    <dgm:cxn modelId="{DBD15883-F065-4DF6-9977-39E181827565}" srcId="{002311B1-4EA9-4CB0-9A2C-EFB789960C62}" destId="{79F9DFCE-121A-45B6-B8E0-C98DB401E661}" srcOrd="2" destOrd="0" parTransId="{581EED66-6288-4CD3-B37C-F3D882C89CE8}" sibTransId="{0F75DE50-6CA3-4459-B71E-D21134755FED}"/>
    <dgm:cxn modelId="{BA6B5432-DDBE-4173-A7BA-A7089A0AA696}" srcId="{002311B1-4EA9-4CB0-9A2C-EFB789960C62}" destId="{E4A7CA7C-7F99-4CDE-A3B6-E67B0D7FE708}" srcOrd="5" destOrd="0" parTransId="{54EBF60C-6882-4656-82DF-259447F03C26}" sibTransId="{243B7DC3-9669-4D8B-8B45-831AB5DC539B}"/>
    <dgm:cxn modelId="{0B9D6655-3A4D-45E5-A3F3-87B38979FE1F}" type="presOf" srcId="{ED326148-560C-4FA7-8D59-EDE97B5BBF8D}" destId="{C0826A7C-EC9D-439A-9558-06F512BD06F2}" srcOrd="0" destOrd="0" presId="urn:microsoft.com/office/officeart/2005/8/layout/default"/>
    <dgm:cxn modelId="{F059F2EC-107F-4806-9215-702511EBA03D}" type="presParOf" srcId="{8E95BDEB-C6B3-4457-9902-D3F85CB0278F}" destId="{6C64DEC1-141E-4BFD-BDDF-666F960A5BF2}" srcOrd="0" destOrd="0" presId="urn:microsoft.com/office/officeart/2005/8/layout/default"/>
    <dgm:cxn modelId="{28FB4CB8-1E44-43EE-8474-6FC6D7445F17}" type="presParOf" srcId="{8E95BDEB-C6B3-4457-9902-D3F85CB0278F}" destId="{E8A80241-D1D4-4802-B611-4581A682937F}" srcOrd="1" destOrd="0" presId="urn:microsoft.com/office/officeart/2005/8/layout/default"/>
    <dgm:cxn modelId="{7A3C7CB9-66F0-4384-98FC-232632D2A902}" type="presParOf" srcId="{8E95BDEB-C6B3-4457-9902-D3F85CB0278F}" destId="{4CFA8F0A-8D5E-4952-9991-774F3AFC4836}" srcOrd="2" destOrd="0" presId="urn:microsoft.com/office/officeart/2005/8/layout/default"/>
    <dgm:cxn modelId="{A984A297-2E6F-4837-A6CC-F649DC9E6C87}" type="presParOf" srcId="{8E95BDEB-C6B3-4457-9902-D3F85CB0278F}" destId="{23271843-86A1-4B15-8947-AAE7D3F1A047}" srcOrd="3" destOrd="0" presId="urn:microsoft.com/office/officeart/2005/8/layout/default"/>
    <dgm:cxn modelId="{77B1619F-0F0F-4938-98F2-377EA20C6D45}" type="presParOf" srcId="{8E95BDEB-C6B3-4457-9902-D3F85CB0278F}" destId="{67132A37-1844-4708-8E56-48AC249773D5}" srcOrd="4" destOrd="0" presId="urn:microsoft.com/office/officeart/2005/8/layout/default"/>
    <dgm:cxn modelId="{DFB39DFA-CD22-4C7B-AEAC-151111871388}" type="presParOf" srcId="{8E95BDEB-C6B3-4457-9902-D3F85CB0278F}" destId="{9217FE4E-974A-4B9D-B923-C93CBC1CEE94}" srcOrd="5" destOrd="0" presId="urn:microsoft.com/office/officeart/2005/8/layout/default"/>
    <dgm:cxn modelId="{9A6F7932-DB70-46B8-A1A5-C4AA7CF363BE}" type="presParOf" srcId="{8E95BDEB-C6B3-4457-9902-D3F85CB0278F}" destId="{C0826A7C-EC9D-439A-9558-06F512BD06F2}" srcOrd="6" destOrd="0" presId="urn:microsoft.com/office/officeart/2005/8/layout/default"/>
    <dgm:cxn modelId="{2E89C16D-9A73-47BF-BE74-D48AB947444E}" type="presParOf" srcId="{8E95BDEB-C6B3-4457-9902-D3F85CB0278F}" destId="{63D028E3-6312-4757-A1F4-CCC1B15BCF3E}" srcOrd="7" destOrd="0" presId="urn:microsoft.com/office/officeart/2005/8/layout/default"/>
    <dgm:cxn modelId="{42E4375B-A546-41BD-BF8F-61664A917633}" type="presParOf" srcId="{8E95BDEB-C6B3-4457-9902-D3F85CB0278F}" destId="{4DD7BDD2-0E7F-46F9-8016-9CBA98D88F99}" srcOrd="8" destOrd="0" presId="urn:microsoft.com/office/officeart/2005/8/layout/default"/>
    <dgm:cxn modelId="{5B7926EE-2038-42C4-9A36-4A55D61A14BE}" type="presParOf" srcId="{8E95BDEB-C6B3-4457-9902-D3F85CB0278F}" destId="{C976FE43-280E-4D7C-8BDB-D88FA8C48710}" srcOrd="9" destOrd="0" presId="urn:microsoft.com/office/officeart/2005/8/layout/default"/>
    <dgm:cxn modelId="{E6C36601-CF25-41A4-9A1B-BC34DD7CDC7F}" type="presParOf" srcId="{8E95BDEB-C6B3-4457-9902-D3F85CB0278F}" destId="{5605F376-87BB-475E-B2A3-438946EECCA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38FA14-D55E-451F-94BD-602E3664F5EA}"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GB"/>
        </a:p>
      </dgm:t>
    </dgm:pt>
    <dgm:pt modelId="{7AE598CD-20E2-4F22-8A85-2F8FE610DEBE}">
      <dgm:prSet phldrT="[Text]" custT="1"/>
      <dgm:spPr/>
      <dgm:t>
        <a:bodyPr/>
        <a:lstStyle/>
        <a:p>
          <a:pPr algn="ctr"/>
          <a:r>
            <a:rPr lang="en-GB" sz="1800" dirty="0" smtClean="0"/>
            <a:t>Of the other books that are accepted by us the </a:t>
          </a:r>
          <a:r>
            <a:rPr lang="en-GB" sz="1800" b="1" u="sng" dirty="0" err="1" smtClean="0"/>
            <a:t>Sahih</a:t>
          </a:r>
          <a:r>
            <a:rPr lang="en-GB" sz="1800" b="1" u="sng" dirty="0" smtClean="0"/>
            <a:t> of </a:t>
          </a:r>
          <a:r>
            <a:rPr lang="en-GB" sz="1800" b="1" u="sng" dirty="0" err="1" smtClean="0"/>
            <a:t>Bukhari</a:t>
          </a:r>
          <a:r>
            <a:rPr lang="en-GB" sz="1800" b="1" u="sng" dirty="0" smtClean="0"/>
            <a:t> </a:t>
          </a:r>
          <a:r>
            <a:rPr lang="en-GB" sz="1800" dirty="0" smtClean="0"/>
            <a:t>ranks as the first. All its </a:t>
          </a:r>
          <a:r>
            <a:rPr lang="en-GB" sz="1800" dirty="0" err="1" smtClean="0"/>
            <a:t>Ahadith</a:t>
          </a:r>
          <a:r>
            <a:rPr lang="en-GB" sz="1800" dirty="0" smtClean="0"/>
            <a:t> which are not opposed to the Holy Qur’an are in our view authoritative. </a:t>
          </a:r>
          <a:endParaRPr lang="en-GB" sz="1800" dirty="0"/>
        </a:p>
      </dgm:t>
    </dgm:pt>
    <dgm:pt modelId="{E45AC815-7629-4F58-BE4B-7F0D3819BFE4}" type="parTrans" cxnId="{83CA6797-EFD2-413D-8B82-CDF4260CE8B3}">
      <dgm:prSet/>
      <dgm:spPr/>
      <dgm:t>
        <a:bodyPr/>
        <a:lstStyle/>
        <a:p>
          <a:pPr algn="ctr"/>
          <a:endParaRPr lang="en-GB" sz="1800"/>
        </a:p>
      </dgm:t>
    </dgm:pt>
    <dgm:pt modelId="{8097DE24-E738-4F45-A09F-256CF10DAF25}" type="sibTrans" cxnId="{83CA6797-EFD2-413D-8B82-CDF4260CE8B3}">
      <dgm:prSet/>
      <dgm:spPr/>
      <dgm:t>
        <a:bodyPr/>
        <a:lstStyle/>
        <a:p>
          <a:pPr algn="ctr"/>
          <a:endParaRPr lang="en-GB" sz="1800"/>
        </a:p>
      </dgm:t>
    </dgm:pt>
    <dgm:pt modelId="{0D0C0FA8-F306-4BD5-917B-D649688D048A}">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800" dirty="0" smtClean="0"/>
            <a:t>Next comes  </a:t>
          </a:r>
          <a:r>
            <a:rPr lang="en-GB" sz="1800" b="1" u="sng" dirty="0" err="1" smtClean="0"/>
            <a:t>Sahih</a:t>
          </a:r>
          <a:r>
            <a:rPr lang="en-GB" sz="1800" b="1" u="sng" dirty="0" smtClean="0"/>
            <a:t> Muslim</a:t>
          </a:r>
          <a:r>
            <a:rPr lang="en-GB" sz="1800" dirty="0" smtClean="0"/>
            <a:t>. We accept its authority subject to the condition that it should not be opposed to the Holy Qur’an and </a:t>
          </a:r>
          <a:r>
            <a:rPr lang="en-GB" sz="1800" dirty="0" err="1" smtClean="0"/>
            <a:t>Sahih</a:t>
          </a:r>
          <a:r>
            <a:rPr lang="en-GB" sz="1800" dirty="0" smtClean="0"/>
            <a:t> </a:t>
          </a:r>
          <a:r>
            <a:rPr lang="en-GB" sz="1800" dirty="0" err="1" smtClean="0"/>
            <a:t>Bukhari</a:t>
          </a:r>
          <a:r>
            <a:rPr lang="en-GB" sz="1800" dirty="0" smtClean="0"/>
            <a:t>.</a:t>
          </a:r>
          <a:endParaRPr lang="en-GB" sz="1800" dirty="0"/>
        </a:p>
      </dgm:t>
    </dgm:pt>
    <dgm:pt modelId="{7F3FB24D-B530-404B-8AE4-52D31DB726C8}" type="parTrans" cxnId="{ED0A7D59-DA9E-479A-9CEA-0FFA8B513766}">
      <dgm:prSet/>
      <dgm:spPr/>
      <dgm:t>
        <a:bodyPr/>
        <a:lstStyle/>
        <a:p>
          <a:pPr algn="ctr"/>
          <a:endParaRPr lang="en-GB" sz="1800"/>
        </a:p>
      </dgm:t>
    </dgm:pt>
    <dgm:pt modelId="{D0C7EC68-74A2-4423-9745-A42ED0A11426}" type="sibTrans" cxnId="{ED0A7D59-DA9E-479A-9CEA-0FFA8B513766}">
      <dgm:prSet/>
      <dgm:spPr/>
      <dgm:t>
        <a:bodyPr/>
        <a:lstStyle/>
        <a:p>
          <a:pPr algn="ctr"/>
          <a:endParaRPr lang="en-GB" sz="1800"/>
        </a:p>
      </dgm:t>
    </dgm:pt>
    <dgm:pt modelId="{41C8F059-1031-4E09-B7E8-1834A5920944}">
      <dgm:prSet custT="1"/>
      <dgm:spPr/>
      <dgm:t>
        <a:bodyPr/>
        <a:lstStyle/>
        <a:p>
          <a:pPr algn="ctr"/>
          <a:r>
            <a:rPr lang="en-GB" sz="1800" dirty="0" smtClean="0"/>
            <a:t> Next to them are the compilations of </a:t>
          </a:r>
          <a:r>
            <a:rPr lang="en-GB" sz="1800" b="0" u="sng" dirty="0" err="1" smtClean="0"/>
            <a:t>Tirmidhi</a:t>
          </a:r>
          <a:r>
            <a:rPr lang="en-GB" sz="1800" b="0" u="sng" dirty="0" smtClean="0"/>
            <a:t>, </a:t>
          </a:r>
          <a:r>
            <a:rPr lang="en-GB" sz="1800" b="0" u="sng" dirty="0" err="1" smtClean="0"/>
            <a:t>Ibn</a:t>
          </a:r>
          <a:r>
            <a:rPr lang="en-GB" sz="1800" b="0" u="sng" dirty="0" smtClean="0"/>
            <a:t>-e-</a:t>
          </a:r>
          <a:r>
            <a:rPr lang="en-GB" sz="1800" b="0" u="sng" dirty="0" err="1" smtClean="0"/>
            <a:t>Majah</a:t>
          </a:r>
          <a:r>
            <a:rPr lang="en-GB" sz="1800" b="0" u="sng" dirty="0" smtClean="0"/>
            <a:t>, </a:t>
          </a:r>
          <a:r>
            <a:rPr lang="en-GB" sz="1800" b="0" u="sng" dirty="0" err="1" smtClean="0"/>
            <a:t>Muattah</a:t>
          </a:r>
          <a:r>
            <a:rPr lang="en-GB" sz="1800" b="0" u="sng" dirty="0" smtClean="0"/>
            <a:t> of Imam Malik,  </a:t>
          </a:r>
          <a:r>
            <a:rPr lang="en-GB" sz="1800" b="0" u="sng" dirty="0" err="1" smtClean="0"/>
            <a:t>Nassa’i</a:t>
          </a:r>
          <a:r>
            <a:rPr lang="en-GB" sz="1800" b="0" u="sng" dirty="0" smtClean="0"/>
            <a:t>,  Abu  </a:t>
          </a:r>
          <a:r>
            <a:rPr lang="en-GB" sz="1800" b="0" u="sng" dirty="0" err="1" smtClean="0"/>
            <a:t>Da’ud</a:t>
          </a:r>
          <a:r>
            <a:rPr lang="en-GB" sz="1800" b="0" u="sng" dirty="0" smtClean="0"/>
            <a:t> and  Dar </a:t>
          </a:r>
          <a:r>
            <a:rPr lang="en-GB" sz="1800" b="0" u="sng" dirty="0" err="1" smtClean="0"/>
            <a:t>Qutni</a:t>
          </a:r>
          <a:r>
            <a:rPr lang="en-GB" sz="1800" dirty="0" smtClean="0"/>
            <a:t>, which we  regard as authoritative so long as they are not opposed to the Holy Qur’an and </a:t>
          </a:r>
          <a:r>
            <a:rPr lang="en-GB" sz="1800" dirty="0" err="1" smtClean="0"/>
            <a:t>Bukhari</a:t>
          </a:r>
          <a:r>
            <a:rPr lang="en-GB" sz="1800" dirty="0" smtClean="0"/>
            <a:t> and Muslim. </a:t>
          </a:r>
          <a:endParaRPr lang="en-GB" sz="1800" dirty="0"/>
        </a:p>
      </dgm:t>
    </dgm:pt>
    <dgm:pt modelId="{689556AE-A2AF-448D-B0F5-C69EE6E08B39}" type="parTrans" cxnId="{F88C6894-88C6-4167-A36D-24A2266BC78F}">
      <dgm:prSet/>
      <dgm:spPr/>
      <dgm:t>
        <a:bodyPr/>
        <a:lstStyle/>
        <a:p>
          <a:pPr algn="ctr"/>
          <a:endParaRPr lang="en-GB" sz="1800"/>
        </a:p>
      </dgm:t>
    </dgm:pt>
    <dgm:pt modelId="{8ED18174-DAFF-4097-8204-20835C59121D}" type="sibTrans" cxnId="{F88C6894-88C6-4167-A36D-24A2266BC78F}">
      <dgm:prSet/>
      <dgm:spPr/>
      <dgm:t>
        <a:bodyPr/>
        <a:lstStyle/>
        <a:p>
          <a:pPr algn="ctr"/>
          <a:endParaRPr lang="en-GB" sz="1800"/>
        </a:p>
      </dgm:t>
    </dgm:pt>
    <dgm:pt modelId="{42A86824-D91F-4424-8A9B-EC2DCAE91232}">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n-GB" sz="1800" dirty="0" smtClean="0"/>
            <a:t>These are our religious books and these are the conditions under which we accept them.</a:t>
          </a:r>
          <a:endParaRPr lang="en-GB" sz="1800" dirty="0"/>
        </a:p>
      </dgm:t>
    </dgm:pt>
    <dgm:pt modelId="{6339B520-3493-4B72-8F3A-18B42E111F82}" type="parTrans" cxnId="{F3843995-0876-49DE-B1A8-00C72B63E683}">
      <dgm:prSet/>
      <dgm:spPr/>
      <dgm:t>
        <a:bodyPr/>
        <a:lstStyle/>
        <a:p>
          <a:pPr algn="ctr"/>
          <a:endParaRPr lang="en-GB" sz="1800"/>
        </a:p>
      </dgm:t>
    </dgm:pt>
    <dgm:pt modelId="{A8B71B81-40BB-4004-9F1A-46924D76C4F4}" type="sibTrans" cxnId="{F3843995-0876-49DE-B1A8-00C72B63E683}">
      <dgm:prSet/>
      <dgm:spPr/>
      <dgm:t>
        <a:bodyPr/>
        <a:lstStyle/>
        <a:p>
          <a:pPr algn="ctr"/>
          <a:endParaRPr lang="en-GB" sz="1800"/>
        </a:p>
      </dgm:t>
    </dgm:pt>
    <dgm:pt modelId="{3A02CDAF-869B-45BE-B148-7B4B3F786177}" type="pres">
      <dgm:prSet presAssocID="{0338FA14-D55E-451F-94BD-602E3664F5EA}" presName="linear" presStyleCnt="0">
        <dgm:presLayoutVars>
          <dgm:dir/>
          <dgm:animLvl val="lvl"/>
          <dgm:resizeHandles val="exact"/>
        </dgm:presLayoutVars>
      </dgm:prSet>
      <dgm:spPr/>
      <dgm:t>
        <a:bodyPr/>
        <a:lstStyle/>
        <a:p>
          <a:endParaRPr lang="en-GB"/>
        </a:p>
      </dgm:t>
    </dgm:pt>
    <dgm:pt modelId="{0129D462-D0DA-4D2D-99D7-5EF9751D9C00}" type="pres">
      <dgm:prSet presAssocID="{7AE598CD-20E2-4F22-8A85-2F8FE610DEBE}" presName="parentLin" presStyleCnt="0"/>
      <dgm:spPr/>
    </dgm:pt>
    <dgm:pt modelId="{56DDE90B-1109-4DC4-A927-5F201FDA7B34}" type="pres">
      <dgm:prSet presAssocID="{7AE598CD-20E2-4F22-8A85-2F8FE610DEBE}" presName="parentLeftMargin" presStyleLbl="node1" presStyleIdx="0" presStyleCnt="4"/>
      <dgm:spPr/>
      <dgm:t>
        <a:bodyPr/>
        <a:lstStyle/>
        <a:p>
          <a:endParaRPr lang="en-GB"/>
        </a:p>
      </dgm:t>
    </dgm:pt>
    <dgm:pt modelId="{E3D399E0-E0B2-49F9-8006-5581E4810B09}" type="pres">
      <dgm:prSet presAssocID="{7AE598CD-20E2-4F22-8A85-2F8FE610DEBE}" presName="parentText" presStyleLbl="node1" presStyleIdx="0" presStyleCnt="4" custScaleX="142857">
        <dgm:presLayoutVars>
          <dgm:chMax val="0"/>
          <dgm:bulletEnabled val="1"/>
        </dgm:presLayoutVars>
      </dgm:prSet>
      <dgm:spPr/>
      <dgm:t>
        <a:bodyPr/>
        <a:lstStyle/>
        <a:p>
          <a:endParaRPr lang="en-GB"/>
        </a:p>
      </dgm:t>
    </dgm:pt>
    <dgm:pt modelId="{35789E0E-1392-489A-86D4-E976DC09C29A}" type="pres">
      <dgm:prSet presAssocID="{7AE598CD-20E2-4F22-8A85-2F8FE610DEBE}" presName="negativeSpace" presStyleCnt="0"/>
      <dgm:spPr/>
    </dgm:pt>
    <dgm:pt modelId="{4BF339FE-4224-40F9-8028-F779A90D3073}" type="pres">
      <dgm:prSet presAssocID="{7AE598CD-20E2-4F22-8A85-2F8FE610DEBE}" presName="childText" presStyleLbl="conFgAcc1" presStyleIdx="0" presStyleCnt="4">
        <dgm:presLayoutVars>
          <dgm:bulletEnabled val="1"/>
        </dgm:presLayoutVars>
      </dgm:prSet>
      <dgm:spPr/>
    </dgm:pt>
    <dgm:pt modelId="{EE72812D-7358-4E92-859C-17CBD48358D3}" type="pres">
      <dgm:prSet presAssocID="{8097DE24-E738-4F45-A09F-256CF10DAF25}" presName="spaceBetweenRectangles" presStyleCnt="0"/>
      <dgm:spPr/>
    </dgm:pt>
    <dgm:pt modelId="{2E5C53D0-3883-4321-8E7A-3A0AA325A3EB}" type="pres">
      <dgm:prSet presAssocID="{0D0C0FA8-F306-4BD5-917B-D649688D048A}" presName="parentLin" presStyleCnt="0"/>
      <dgm:spPr/>
    </dgm:pt>
    <dgm:pt modelId="{A8643721-66AB-4FC2-8A55-A1271F145F75}" type="pres">
      <dgm:prSet presAssocID="{0D0C0FA8-F306-4BD5-917B-D649688D048A}" presName="parentLeftMargin" presStyleLbl="node1" presStyleIdx="0" presStyleCnt="4"/>
      <dgm:spPr/>
      <dgm:t>
        <a:bodyPr/>
        <a:lstStyle/>
        <a:p>
          <a:endParaRPr lang="en-GB"/>
        </a:p>
      </dgm:t>
    </dgm:pt>
    <dgm:pt modelId="{595F4681-0B70-43CC-AF05-F4347B0786B9}" type="pres">
      <dgm:prSet presAssocID="{0D0C0FA8-F306-4BD5-917B-D649688D048A}" presName="parentText" presStyleLbl="node1" presStyleIdx="1" presStyleCnt="4" custScaleX="142857">
        <dgm:presLayoutVars>
          <dgm:chMax val="0"/>
          <dgm:bulletEnabled val="1"/>
        </dgm:presLayoutVars>
      </dgm:prSet>
      <dgm:spPr/>
      <dgm:t>
        <a:bodyPr/>
        <a:lstStyle/>
        <a:p>
          <a:endParaRPr lang="en-GB"/>
        </a:p>
      </dgm:t>
    </dgm:pt>
    <dgm:pt modelId="{B922990A-D898-4AF5-9F74-5A79A250B578}" type="pres">
      <dgm:prSet presAssocID="{0D0C0FA8-F306-4BD5-917B-D649688D048A}" presName="negativeSpace" presStyleCnt="0"/>
      <dgm:spPr/>
    </dgm:pt>
    <dgm:pt modelId="{A307659E-F249-4D75-9CE3-1C81318A0333}" type="pres">
      <dgm:prSet presAssocID="{0D0C0FA8-F306-4BD5-917B-D649688D048A}" presName="childText" presStyleLbl="conFgAcc1" presStyleIdx="1" presStyleCnt="4">
        <dgm:presLayoutVars>
          <dgm:bulletEnabled val="1"/>
        </dgm:presLayoutVars>
      </dgm:prSet>
      <dgm:spPr/>
    </dgm:pt>
    <dgm:pt modelId="{87385544-F02C-4A0A-B85F-3F520D9AA0C3}" type="pres">
      <dgm:prSet presAssocID="{D0C7EC68-74A2-4423-9745-A42ED0A11426}" presName="spaceBetweenRectangles" presStyleCnt="0"/>
      <dgm:spPr/>
    </dgm:pt>
    <dgm:pt modelId="{C882E230-977E-41FB-92BB-2738F84AC098}" type="pres">
      <dgm:prSet presAssocID="{41C8F059-1031-4E09-B7E8-1834A5920944}" presName="parentLin" presStyleCnt="0"/>
      <dgm:spPr/>
    </dgm:pt>
    <dgm:pt modelId="{9734394E-2212-4210-A471-64F6A239A041}" type="pres">
      <dgm:prSet presAssocID="{41C8F059-1031-4E09-B7E8-1834A5920944}" presName="parentLeftMargin" presStyleLbl="node1" presStyleIdx="1" presStyleCnt="4"/>
      <dgm:spPr/>
      <dgm:t>
        <a:bodyPr/>
        <a:lstStyle/>
        <a:p>
          <a:endParaRPr lang="en-GB"/>
        </a:p>
      </dgm:t>
    </dgm:pt>
    <dgm:pt modelId="{2BFFBBFD-F2EB-4CF4-9199-41543E53C297}" type="pres">
      <dgm:prSet presAssocID="{41C8F059-1031-4E09-B7E8-1834A5920944}" presName="parentText" presStyleLbl="node1" presStyleIdx="2" presStyleCnt="4" custScaleX="142857">
        <dgm:presLayoutVars>
          <dgm:chMax val="0"/>
          <dgm:bulletEnabled val="1"/>
        </dgm:presLayoutVars>
      </dgm:prSet>
      <dgm:spPr/>
      <dgm:t>
        <a:bodyPr/>
        <a:lstStyle/>
        <a:p>
          <a:endParaRPr lang="en-GB"/>
        </a:p>
      </dgm:t>
    </dgm:pt>
    <dgm:pt modelId="{D6723E63-5B2A-4B70-9785-D4954C7C069E}" type="pres">
      <dgm:prSet presAssocID="{41C8F059-1031-4E09-B7E8-1834A5920944}" presName="negativeSpace" presStyleCnt="0"/>
      <dgm:spPr/>
    </dgm:pt>
    <dgm:pt modelId="{0CCA5B12-E05D-49F0-993F-7B7AEFBF2F9E}" type="pres">
      <dgm:prSet presAssocID="{41C8F059-1031-4E09-B7E8-1834A5920944}" presName="childText" presStyleLbl="conFgAcc1" presStyleIdx="2" presStyleCnt="4">
        <dgm:presLayoutVars>
          <dgm:bulletEnabled val="1"/>
        </dgm:presLayoutVars>
      </dgm:prSet>
      <dgm:spPr/>
    </dgm:pt>
    <dgm:pt modelId="{AD69C30F-3CC6-4002-987B-2C48C70F3BD2}" type="pres">
      <dgm:prSet presAssocID="{8ED18174-DAFF-4097-8204-20835C59121D}" presName="spaceBetweenRectangles" presStyleCnt="0"/>
      <dgm:spPr/>
    </dgm:pt>
    <dgm:pt modelId="{810D22CF-EC0F-4B13-827F-64EA7380C7E1}" type="pres">
      <dgm:prSet presAssocID="{42A86824-D91F-4424-8A9B-EC2DCAE91232}" presName="parentLin" presStyleCnt="0"/>
      <dgm:spPr/>
    </dgm:pt>
    <dgm:pt modelId="{ECAC2422-0585-47E1-9D9B-6F4FF3D3216E}" type="pres">
      <dgm:prSet presAssocID="{42A86824-D91F-4424-8A9B-EC2DCAE91232}" presName="parentLeftMargin" presStyleLbl="node1" presStyleIdx="2" presStyleCnt="4"/>
      <dgm:spPr/>
      <dgm:t>
        <a:bodyPr/>
        <a:lstStyle/>
        <a:p>
          <a:endParaRPr lang="en-GB"/>
        </a:p>
      </dgm:t>
    </dgm:pt>
    <dgm:pt modelId="{F094466C-2732-4798-8BC0-EEFF4961AE11}" type="pres">
      <dgm:prSet presAssocID="{42A86824-D91F-4424-8A9B-EC2DCAE91232}" presName="parentText" presStyleLbl="node1" presStyleIdx="3" presStyleCnt="4" custScaleX="142857">
        <dgm:presLayoutVars>
          <dgm:chMax val="0"/>
          <dgm:bulletEnabled val="1"/>
        </dgm:presLayoutVars>
      </dgm:prSet>
      <dgm:spPr/>
      <dgm:t>
        <a:bodyPr/>
        <a:lstStyle/>
        <a:p>
          <a:endParaRPr lang="en-GB"/>
        </a:p>
      </dgm:t>
    </dgm:pt>
    <dgm:pt modelId="{974C9B7C-9FDB-42EE-BBDA-3CBD6407C66C}" type="pres">
      <dgm:prSet presAssocID="{42A86824-D91F-4424-8A9B-EC2DCAE91232}" presName="negativeSpace" presStyleCnt="0"/>
      <dgm:spPr/>
    </dgm:pt>
    <dgm:pt modelId="{2B5973F2-71CE-470B-9606-A1E73ADEBDAE}" type="pres">
      <dgm:prSet presAssocID="{42A86824-D91F-4424-8A9B-EC2DCAE91232}" presName="childText" presStyleLbl="conFgAcc1" presStyleIdx="3" presStyleCnt="4">
        <dgm:presLayoutVars>
          <dgm:bulletEnabled val="1"/>
        </dgm:presLayoutVars>
      </dgm:prSet>
      <dgm:spPr/>
      <dgm:t>
        <a:bodyPr/>
        <a:lstStyle/>
        <a:p>
          <a:endParaRPr lang="en-GB"/>
        </a:p>
      </dgm:t>
    </dgm:pt>
  </dgm:ptLst>
  <dgm:cxnLst>
    <dgm:cxn modelId="{ED0A7D59-DA9E-479A-9CEA-0FFA8B513766}" srcId="{0338FA14-D55E-451F-94BD-602E3664F5EA}" destId="{0D0C0FA8-F306-4BD5-917B-D649688D048A}" srcOrd="1" destOrd="0" parTransId="{7F3FB24D-B530-404B-8AE4-52D31DB726C8}" sibTransId="{D0C7EC68-74A2-4423-9745-A42ED0A11426}"/>
    <dgm:cxn modelId="{B063103C-4501-4AEC-99D1-5A1FD3735121}" type="presOf" srcId="{0338FA14-D55E-451F-94BD-602E3664F5EA}" destId="{3A02CDAF-869B-45BE-B148-7B4B3F786177}" srcOrd="0" destOrd="0" presId="urn:microsoft.com/office/officeart/2005/8/layout/list1"/>
    <dgm:cxn modelId="{83CA6797-EFD2-413D-8B82-CDF4260CE8B3}" srcId="{0338FA14-D55E-451F-94BD-602E3664F5EA}" destId="{7AE598CD-20E2-4F22-8A85-2F8FE610DEBE}" srcOrd="0" destOrd="0" parTransId="{E45AC815-7629-4F58-BE4B-7F0D3819BFE4}" sibTransId="{8097DE24-E738-4F45-A09F-256CF10DAF25}"/>
    <dgm:cxn modelId="{23C29DAD-4F5A-40E2-BA26-03879B6A0FBD}" type="presOf" srcId="{42A86824-D91F-4424-8A9B-EC2DCAE91232}" destId="{F094466C-2732-4798-8BC0-EEFF4961AE11}" srcOrd="1" destOrd="0" presId="urn:microsoft.com/office/officeart/2005/8/layout/list1"/>
    <dgm:cxn modelId="{F88C6894-88C6-4167-A36D-24A2266BC78F}" srcId="{0338FA14-D55E-451F-94BD-602E3664F5EA}" destId="{41C8F059-1031-4E09-B7E8-1834A5920944}" srcOrd="2" destOrd="0" parTransId="{689556AE-A2AF-448D-B0F5-C69EE6E08B39}" sibTransId="{8ED18174-DAFF-4097-8204-20835C59121D}"/>
    <dgm:cxn modelId="{67ED4C0B-A40A-4BE0-AB44-EEA972599E8E}" type="presOf" srcId="{42A86824-D91F-4424-8A9B-EC2DCAE91232}" destId="{ECAC2422-0585-47E1-9D9B-6F4FF3D3216E}" srcOrd="0" destOrd="0" presId="urn:microsoft.com/office/officeart/2005/8/layout/list1"/>
    <dgm:cxn modelId="{C1D522E3-9DD3-460A-89D4-2CC1145E6079}" type="presOf" srcId="{41C8F059-1031-4E09-B7E8-1834A5920944}" destId="{9734394E-2212-4210-A471-64F6A239A041}" srcOrd="0" destOrd="0" presId="urn:microsoft.com/office/officeart/2005/8/layout/list1"/>
    <dgm:cxn modelId="{4B0D357A-2AAB-4F0A-B888-1698F7F3BC25}" type="presOf" srcId="{7AE598CD-20E2-4F22-8A85-2F8FE610DEBE}" destId="{E3D399E0-E0B2-49F9-8006-5581E4810B09}" srcOrd="1" destOrd="0" presId="urn:microsoft.com/office/officeart/2005/8/layout/list1"/>
    <dgm:cxn modelId="{8CF0BE8D-28C9-4598-BC4E-8500609D27C8}" type="presOf" srcId="{41C8F059-1031-4E09-B7E8-1834A5920944}" destId="{2BFFBBFD-F2EB-4CF4-9199-41543E53C297}" srcOrd="1" destOrd="0" presId="urn:microsoft.com/office/officeart/2005/8/layout/list1"/>
    <dgm:cxn modelId="{EE727BE2-1CE1-446E-B7B1-3EE0D7AD1B54}" type="presOf" srcId="{0D0C0FA8-F306-4BD5-917B-D649688D048A}" destId="{A8643721-66AB-4FC2-8A55-A1271F145F75}" srcOrd="0" destOrd="0" presId="urn:microsoft.com/office/officeart/2005/8/layout/list1"/>
    <dgm:cxn modelId="{F3843995-0876-49DE-B1A8-00C72B63E683}" srcId="{0338FA14-D55E-451F-94BD-602E3664F5EA}" destId="{42A86824-D91F-4424-8A9B-EC2DCAE91232}" srcOrd="3" destOrd="0" parTransId="{6339B520-3493-4B72-8F3A-18B42E111F82}" sibTransId="{A8B71B81-40BB-4004-9F1A-46924D76C4F4}"/>
    <dgm:cxn modelId="{99318B0C-A394-45A3-89A2-10091E6B9BA5}" type="presOf" srcId="{0D0C0FA8-F306-4BD5-917B-D649688D048A}" destId="{595F4681-0B70-43CC-AF05-F4347B0786B9}" srcOrd="1" destOrd="0" presId="urn:microsoft.com/office/officeart/2005/8/layout/list1"/>
    <dgm:cxn modelId="{11BDA07E-2217-4BA6-B182-C7BD2584AFEB}" type="presOf" srcId="{7AE598CD-20E2-4F22-8A85-2F8FE610DEBE}" destId="{56DDE90B-1109-4DC4-A927-5F201FDA7B34}" srcOrd="0" destOrd="0" presId="urn:microsoft.com/office/officeart/2005/8/layout/list1"/>
    <dgm:cxn modelId="{B27EE1EF-9A1F-4F5A-B8AD-56EA7AD3E842}" type="presParOf" srcId="{3A02CDAF-869B-45BE-B148-7B4B3F786177}" destId="{0129D462-D0DA-4D2D-99D7-5EF9751D9C00}" srcOrd="0" destOrd="0" presId="urn:microsoft.com/office/officeart/2005/8/layout/list1"/>
    <dgm:cxn modelId="{D5098E31-B6B2-4FFB-BFC2-9186F0245CF3}" type="presParOf" srcId="{0129D462-D0DA-4D2D-99D7-5EF9751D9C00}" destId="{56DDE90B-1109-4DC4-A927-5F201FDA7B34}" srcOrd="0" destOrd="0" presId="urn:microsoft.com/office/officeart/2005/8/layout/list1"/>
    <dgm:cxn modelId="{7F5D72CC-7FBB-4ED2-9891-EF26198A1EFF}" type="presParOf" srcId="{0129D462-D0DA-4D2D-99D7-5EF9751D9C00}" destId="{E3D399E0-E0B2-49F9-8006-5581E4810B09}" srcOrd="1" destOrd="0" presId="urn:microsoft.com/office/officeart/2005/8/layout/list1"/>
    <dgm:cxn modelId="{3514FD21-8FBC-4F18-ADDC-37923F8C7F81}" type="presParOf" srcId="{3A02CDAF-869B-45BE-B148-7B4B3F786177}" destId="{35789E0E-1392-489A-86D4-E976DC09C29A}" srcOrd="1" destOrd="0" presId="urn:microsoft.com/office/officeart/2005/8/layout/list1"/>
    <dgm:cxn modelId="{752DA53E-AECC-489B-85AE-B26B41445E46}" type="presParOf" srcId="{3A02CDAF-869B-45BE-B148-7B4B3F786177}" destId="{4BF339FE-4224-40F9-8028-F779A90D3073}" srcOrd="2" destOrd="0" presId="urn:microsoft.com/office/officeart/2005/8/layout/list1"/>
    <dgm:cxn modelId="{958D16DD-4AF1-40CA-BE46-EF586F70BBB3}" type="presParOf" srcId="{3A02CDAF-869B-45BE-B148-7B4B3F786177}" destId="{EE72812D-7358-4E92-859C-17CBD48358D3}" srcOrd="3" destOrd="0" presId="urn:microsoft.com/office/officeart/2005/8/layout/list1"/>
    <dgm:cxn modelId="{54BC5F29-49FB-49BC-A4D3-3EF731EC188F}" type="presParOf" srcId="{3A02CDAF-869B-45BE-B148-7B4B3F786177}" destId="{2E5C53D0-3883-4321-8E7A-3A0AA325A3EB}" srcOrd="4" destOrd="0" presId="urn:microsoft.com/office/officeart/2005/8/layout/list1"/>
    <dgm:cxn modelId="{186B811C-2CE9-451C-AAED-7CF3B0638568}" type="presParOf" srcId="{2E5C53D0-3883-4321-8E7A-3A0AA325A3EB}" destId="{A8643721-66AB-4FC2-8A55-A1271F145F75}" srcOrd="0" destOrd="0" presId="urn:microsoft.com/office/officeart/2005/8/layout/list1"/>
    <dgm:cxn modelId="{9E60BBCE-8417-4908-B973-29ECFA305101}" type="presParOf" srcId="{2E5C53D0-3883-4321-8E7A-3A0AA325A3EB}" destId="{595F4681-0B70-43CC-AF05-F4347B0786B9}" srcOrd="1" destOrd="0" presId="urn:microsoft.com/office/officeart/2005/8/layout/list1"/>
    <dgm:cxn modelId="{358911AB-37F6-4A12-9D32-71562175F30B}" type="presParOf" srcId="{3A02CDAF-869B-45BE-B148-7B4B3F786177}" destId="{B922990A-D898-4AF5-9F74-5A79A250B578}" srcOrd="5" destOrd="0" presId="urn:microsoft.com/office/officeart/2005/8/layout/list1"/>
    <dgm:cxn modelId="{E799348D-38CE-4AD0-8BBF-A0D19B346219}" type="presParOf" srcId="{3A02CDAF-869B-45BE-B148-7B4B3F786177}" destId="{A307659E-F249-4D75-9CE3-1C81318A0333}" srcOrd="6" destOrd="0" presId="urn:microsoft.com/office/officeart/2005/8/layout/list1"/>
    <dgm:cxn modelId="{252F0699-1BB2-4185-9F92-DBF3C615A8CF}" type="presParOf" srcId="{3A02CDAF-869B-45BE-B148-7B4B3F786177}" destId="{87385544-F02C-4A0A-B85F-3F520D9AA0C3}" srcOrd="7" destOrd="0" presId="urn:microsoft.com/office/officeart/2005/8/layout/list1"/>
    <dgm:cxn modelId="{D4AE6748-0A42-435F-9337-C35491D66E14}" type="presParOf" srcId="{3A02CDAF-869B-45BE-B148-7B4B3F786177}" destId="{C882E230-977E-41FB-92BB-2738F84AC098}" srcOrd="8" destOrd="0" presId="urn:microsoft.com/office/officeart/2005/8/layout/list1"/>
    <dgm:cxn modelId="{1B8FC0FE-F4EC-410D-A9AE-B2E1C4C2CE86}" type="presParOf" srcId="{C882E230-977E-41FB-92BB-2738F84AC098}" destId="{9734394E-2212-4210-A471-64F6A239A041}" srcOrd="0" destOrd="0" presId="urn:microsoft.com/office/officeart/2005/8/layout/list1"/>
    <dgm:cxn modelId="{9CADAB8F-23CC-4CCB-80C4-0A5D10E74E5B}" type="presParOf" srcId="{C882E230-977E-41FB-92BB-2738F84AC098}" destId="{2BFFBBFD-F2EB-4CF4-9199-41543E53C297}" srcOrd="1" destOrd="0" presId="urn:microsoft.com/office/officeart/2005/8/layout/list1"/>
    <dgm:cxn modelId="{8C103C53-10AA-4A1C-9E6E-28C804F6569E}" type="presParOf" srcId="{3A02CDAF-869B-45BE-B148-7B4B3F786177}" destId="{D6723E63-5B2A-4B70-9785-D4954C7C069E}" srcOrd="9" destOrd="0" presId="urn:microsoft.com/office/officeart/2005/8/layout/list1"/>
    <dgm:cxn modelId="{871D2737-4BE0-42A9-9A87-DB5D9D6DC5AF}" type="presParOf" srcId="{3A02CDAF-869B-45BE-B148-7B4B3F786177}" destId="{0CCA5B12-E05D-49F0-993F-7B7AEFBF2F9E}" srcOrd="10" destOrd="0" presId="urn:microsoft.com/office/officeart/2005/8/layout/list1"/>
    <dgm:cxn modelId="{2D32D652-64BB-4EA1-9F11-1599B1C2519B}" type="presParOf" srcId="{3A02CDAF-869B-45BE-B148-7B4B3F786177}" destId="{AD69C30F-3CC6-4002-987B-2C48C70F3BD2}" srcOrd="11" destOrd="0" presId="urn:microsoft.com/office/officeart/2005/8/layout/list1"/>
    <dgm:cxn modelId="{32C074CD-A435-4AD6-8F4B-C042A673402C}" type="presParOf" srcId="{3A02CDAF-869B-45BE-B148-7B4B3F786177}" destId="{810D22CF-EC0F-4B13-827F-64EA7380C7E1}" srcOrd="12" destOrd="0" presId="urn:microsoft.com/office/officeart/2005/8/layout/list1"/>
    <dgm:cxn modelId="{6710CE57-F977-4E48-943B-C574FCE784C3}" type="presParOf" srcId="{810D22CF-EC0F-4B13-827F-64EA7380C7E1}" destId="{ECAC2422-0585-47E1-9D9B-6F4FF3D3216E}" srcOrd="0" destOrd="0" presId="urn:microsoft.com/office/officeart/2005/8/layout/list1"/>
    <dgm:cxn modelId="{FD86D4BC-18D5-4C88-801E-73A615D3CE26}" type="presParOf" srcId="{810D22CF-EC0F-4B13-827F-64EA7380C7E1}" destId="{F094466C-2732-4798-8BC0-EEFF4961AE11}" srcOrd="1" destOrd="0" presId="urn:microsoft.com/office/officeart/2005/8/layout/list1"/>
    <dgm:cxn modelId="{69E8B72E-0C0B-4007-9947-CD4DCD9AB528}" type="presParOf" srcId="{3A02CDAF-869B-45BE-B148-7B4B3F786177}" destId="{974C9B7C-9FDB-42EE-BBDA-3CBD6407C66C}" srcOrd="13" destOrd="0" presId="urn:microsoft.com/office/officeart/2005/8/layout/list1"/>
    <dgm:cxn modelId="{CAF9E115-1FBD-4125-8D69-FBDEFC1C86B6}" type="presParOf" srcId="{3A02CDAF-869B-45BE-B148-7B4B3F786177}" destId="{2B5973F2-71CE-470B-9606-A1E73ADEBDA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369DDB-D0D5-4720-9514-E73CBAD6E774}"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0F526963-C1E7-4190-835B-14F940833376}">
      <dgm:prSet phldrT="[Text]" custT="1"/>
      <dgm:spPr/>
      <dgm:t>
        <a:bodyPr/>
        <a:lstStyle/>
        <a:p>
          <a:pPr algn="ctr"/>
          <a:r>
            <a:rPr lang="en-GB" sz="2000" b="0" dirty="0" smtClean="0"/>
            <a:t>“Hadith are those Traditions which were compiled from the statements of diverse narrators a century and a half after the Holy Prophet (saw)”</a:t>
          </a:r>
          <a:endParaRPr lang="en-GB" sz="2000" b="0" dirty="0"/>
        </a:p>
      </dgm:t>
    </dgm:pt>
    <dgm:pt modelId="{434A0B08-9AD4-4236-8C68-D896441DC3DE}" type="parTrans" cxnId="{BDC55324-13F9-43FA-AAEF-9D0594C23B11}">
      <dgm:prSet/>
      <dgm:spPr/>
      <dgm:t>
        <a:bodyPr/>
        <a:lstStyle/>
        <a:p>
          <a:pPr algn="ctr"/>
          <a:endParaRPr lang="en-GB" sz="2000" b="0"/>
        </a:p>
      </dgm:t>
    </dgm:pt>
    <dgm:pt modelId="{545D4338-35E3-4A6C-BA4B-185A33949815}" type="sibTrans" cxnId="{BDC55324-13F9-43FA-AAEF-9D0594C23B11}">
      <dgm:prSet/>
      <dgm:spPr/>
      <dgm:t>
        <a:bodyPr/>
        <a:lstStyle/>
        <a:p>
          <a:pPr algn="ctr"/>
          <a:endParaRPr lang="en-GB" sz="2000" b="0"/>
        </a:p>
      </dgm:t>
    </dgm:pt>
    <dgm:pt modelId="{90806A9E-5B48-4489-832F-355BEFCD6F8E}">
      <dgm:prSet phldrT="[Text]" custT="1"/>
      <dgm:spPr/>
      <dgm:t>
        <a:bodyPr/>
        <a:lstStyle/>
        <a:p>
          <a:pPr algn="ctr"/>
          <a:r>
            <a:rPr lang="en-GB" sz="2000" dirty="0" smtClean="0"/>
            <a:t>“I hold very firmly that for your guidance, God has provided three things; t</a:t>
          </a:r>
          <a:r>
            <a:rPr lang="en-US" sz="2000" b="0" dirty="0" smtClean="0"/>
            <a:t>he Holy Qur’an, </a:t>
          </a:r>
          <a:r>
            <a:rPr lang="en-US" sz="2000" b="0" dirty="0" err="1" smtClean="0"/>
            <a:t>Sunnah</a:t>
          </a:r>
          <a:r>
            <a:rPr lang="en-US" sz="2000" b="0" dirty="0" smtClean="0"/>
            <a:t>, Hadith”</a:t>
          </a:r>
          <a:endParaRPr lang="en-GB" sz="2000" b="0" dirty="0"/>
        </a:p>
      </dgm:t>
    </dgm:pt>
    <dgm:pt modelId="{4932ADEF-6C9B-4993-87E7-565FC9C6D09A}" type="parTrans" cxnId="{0B17748E-FDF7-42C9-A742-14C2AED923F1}">
      <dgm:prSet/>
      <dgm:spPr/>
      <dgm:t>
        <a:bodyPr/>
        <a:lstStyle/>
        <a:p>
          <a:pPr algn="ctr"/>
          <a:endParaRPr lang="en-GB" sz="2000" b="0"/>
        </a:p>
      </dgm:t>
    </dgm:pt>
    <dgm:pt modelId="{E461C6B9-B37D-493A-B5D1-37DE6342606E}" type="sibTrans" cxnId="{0B17748E-FDF7-42C9-A742-14C2AED923F1}">
      <dgm:prSet/>
      <dgm:spPr/>
      <dgm:t>
        <a:bodyPr/>
        <a:lstStyle/>
        <a:p>
          <a:pPr algn="ctr"/>
          <a:endParaRPr lang="en-GB" sz="2000" b="0"/>
        </a:p>
      </dgm:t>
    </dgm:pt>
    <dgm:pt modelId="{2993B5D3-2EBB-4838-980C-4EFF7AA34591}">
      <dgm:prSet phldrT="[Text]" custT="1"/>
      <dgm:spPr/>
      <dgm:t>
        <a:bodyPr/>
        <a:lstStyle/>
        <a:p>
          <a:pPr algn="ctr"/>
          <a:r>
            <a:rPr lang="en-GB" sz="2000" dirty="0" smtClean="0"/>
            <a:t>“A  Hadith which is not opposed to the Qur’an and </a:t>
          </a:r>
          <a:r>
            <a:rPr lang="en-GB" sz="2000" dirty="0" err="1" smtClean="0"/>
            <a:t>Sunnah</a:t>
          </a:r>
          <a:r>
            <a:rPr lang="en-GB" sz="2000" dirty="0" smtClean="0"/>
            <a:t>, should be accepted and followed”</a:t>
          </a:r>
          <a:endParaRPr lang="en-GB" sz="2000" b="0" dirty="0"/>
        </a:p>
      </dgm:t>
    </dgm:pt>
    <dgm:pt modelId="{4483B80F-8723-4746-8770-66594C96C2F7}" type="parTrans" cxnId="{9593A00F-40CF-42C0-8330-F5EDDBD69B43}">
      <dgm:prSet/>
      <dgm:spPr/>
      <dgm:t>
        <a:bodyPr/>
        <a:lstStyle/>
        <a:p>
          <a:pPr algn="ctr"/>
          <a:endParaRPr lang="en-GB" sz="2000" b="0"/>
        </a:p>
      </dgm:t>
    </dgm:pt>
    <dgm:pt modelId="{91EAB594-A45B-49E9-8A8E-44E9B73F089F}" type="sibTrans" cxnId="{9593A00F-40CF-42C0-8330-F5EDDBD69B43}">
      <dgm:prSet/>
      <dgm:spPr/>
      <dgm:t>
        <a:bodyPr/>
        <a:lstStyle/>
        <a:p>
          <a:pPr algn="ctr"/>
          <a:endParaRPr lang="en-GB" sz="2000" b="0"/>
        </a:p>
      </dgm:t>
    </dgm:pt>
    <dgm:pt modelId="{52B0A188-7EDD-4DC1-8377-2606A1553D27}">
      <dgm:prSet phldrT="[Text]" custT="1"/>
      <dgm:spPr/>
      <dgm:t>
        <a:bodyPr/>
        <a:lstStyle/>
        <a:p>
          <a:pPr algn="ctr"/>
          <a:r>
            <a:rPr lang="en-GB" sz="2000" b="0" dirty="0" smtClean="0"/>
            <a:t>Terminology and science of authenticity of Hadith </a:t>
          </a:r>
          <a:r>
            <a:rPr lang="en-GB" sz="2000" b="0" dirty="0" smtClean="0"/>
            <a:t>explained</a:t>
          </a:r>
          <a:endParaRPr lang="en-GB" sz="2000" b="0" dirty="0"/>
        </a:p>
      </dgm:t>
    </dgm:pt>
    <dgm:pt modelId="{33C58060-3887-416B-AFC3-26158D800FF6}" type="parTrans" cxnId="{ACC580F8-4D5E-43AC-921E-6EE6FC80AD51}">
      <dgm:prSet/>
      <dgm:spPr/>
      <dgm:t>
        <a:bodyPr/>
        <a:lstStyle/>
        <a:p>
          <a:pPr algn="ctr"/>
          <a:endParaRPr lang="en-GB" sz="2000" b="0"/>
        </a:p>
      </dgm:t>
    </dgm:pt>
    <dgm:pt modelId="{80E84722-F75F-4BBB-8A22-640B95641C1F}" type="sibTrans" cxnId="{ACC580F8-4D5E-43AC-921E-6EE6FC80AD51}">
      <dgm:prSet/>
      <dgm:spPr/>
      <dgm:t>
        <a:bodyPr/>
        <a:lstStyle/>
        <a:p>
          <a:pPr algn="ctr"/>
          <a:endParaRPr lang="en-GB" sz="2000" b="0"/>
        </a:p>
      </dgm:t>
    </dgm:pt>
    <dgm:pt modelId="{256D8932-380A-442E-BAA8-81AAF62F1E1F}" type="pres">
      <dgm:prSet presAssocID="{87369DDB-D0D5-4720-9514-E73CBAD6E774}" presName="linear" presStyleCnt="0">
        <dgm:presLayoutVars>
          <dgm:animLvl val="lvl"/>
          <dgm:resizeHandles val="exact"/>
        </dgm:presLayoutVars>
      </dgm:prSet>
      <dgm:spPr/>
      <dgm:t>
        <a:bodyPr/>
        <a:lstStyle/>
        <a:p>
          <a:endParaRPr lang="en-GB"/>
        </a:p>
      </dgm:t>
    </dgm:pt>
    <dgm:pt modelId="{65318DFD-635E-4EB6-A91C-6B0614FB731A}" type="pres">
      <dgm:prSet presAssocID="{0F526963-C1E7-4190-835B-14F940833376}" presName="parentText" presStyleLbl="node1" presStyleIdx="0" presStyleCnt="4">
        <dgm:presLayoutVars>
          <dgm:chMax val="0"/>
          <dgm:bulletEnabled val="1"/>
        </dgm:presLayoutVars>
      </dgm:prSet>
      <dgm:spPr/>
      <dgm:t>
        <a:bodyPr/>
        <a:lstStyle/>
        <a:p>
          <a:endParaRPr lang="en-GB"/>
        </a:p>
      </dgm:t>
    </dgm:pt>
    <dgm:pt modelId="{CF7EB77F-15C7-49AD-9E90-CB0194A544E9}" type="pres">
      <dgm:prSet presAssocID="{545D4338-35E3-4A6C-BA4B-185A33949815}" presName="spacer" presStyleCnt="0"/>
      <dgm:spPr/>
    </dgm:pt>
    <dgm:pt modelId="{C6F932D4-F60B-40A9-B969-C10EA0B1C0CC}" type="pres">
      <dgm:prSet presAssocID="{90806A9E-5B48-4489-832F-355BEFCD6F8E}" presName="parentText" presStyleLbl="node1" presStyleIdx="1" presStyleCnt="4">
        <dgm:presLayoutVars>
          <dgm:chMax val="0"/>
          <dgm:bulletEnabled val="1"/>
        </dgm:presLayoutVars>
      </dgm:prSet>
      <dgm:spPr/>
      <dgm:t>
        <a:bodyPr/>
        <a:lstStyle/>
        <a:p>
          <a:endParaRPr lang="en-GB"/>
        </a:p>
      </dgm:t>
    </dgm:pt>
    <dgm:pt modelId="{8D1A91DB-51CC-49B4-8A3C-9001A99833BE}" type="pres">
      <dgm:prSet presAssocID="{E461C6B9-B37D-493A-B5D1-37DE6342606E}" presName="spacer" presStyleCnt="0"/>
      <dgm:spPr/>
    </dgm:pt>
    <dgm:pt modelId="{2212EDF3-89D4-4C47-8932-541E16613DD3}" type="pres">
      <dgm:prSet presAssocID="{2993B5D3-2EBB-4838-980C-4EFF7AA34591}" presName="parentText" presStyleLbl="node1" presStyleIdx="2" presStyleCnt="4">
        <dgm:presLayoutVars>
          <dgm:chMax val="0"/>
          <dgm:bulletEnabled val="1"/>
        </dgm:presLayoutVars>
      </dgm:prSet>
      <dgm:spPr/>
      <dgm:t>
        <a:bodyPr/>
        <a:lstStyle/>
        <a:p>
          <a:endParaRPr lang="en-GB"/>
        </a:p>
      </dgm:t>
    </dgm:pt>
    <dgm:pt modelId="{99DC1C39-3581-4C86-9135-803F66CB9CBB}" type="pres">
      <dgm:prSet presAssocID="{91EAB594-A45B-49E9-8A8E-44E9B73F089F}" presName="spacer" presStyleCnt="0"/>
      <dgm:spPr/>
    </dgm:pt>
    <dgm:pt modelId="{D67C9C9B-E616-46C6-9095-8D74D98AF814}" type="pres">
      <dgm:prSet presAssocID="{52B0A188-7EDD-4DC1-8377-2606A1553D27}" presName="parentText" presStyleLbl="node1" presStyleIdx="3" presStyleCnt="4">
        <dgm:presLayoutVars>
          <dgm:chMax val="0"/>
          <dgm:bulletEnabled val="1"/>
        </dgm:presLayoutVars>
      </dgm:prSet>
      <dgm:spPr/>
      <dgm:t>
        <a:bodyPr/>
        <a:lstStyle/>
        <a:p>
          <a:endParaRPr lang="en-GB"/>
        </a:p>
      </dgm:t>
    </dgm:pt>
  </dgm:ptLst>
  <dgm:cxnLst>
    <dgm:cxn modelId="{BDC55324-13F9-43FA-AAEF-9D0594C23B11}" srcId="{87369DDB-D0D5-4720-9514-E73CBAD6E774}" destId="{0F526963-C1E7-4190-835B-14F940833376}" srcOrd="0" destOrd="0" parTransId="{434A0B08-9AD4-4236-8C68-D896441DC3DE}" sibTransId="{545D4338-35E3-4A6C-BA4B-185A33949815}"/>
    <dgm:cxn modelId="{0B17748E-FDF7-42C9-A742-14C2AED923F1}" srcId="{87369DDB-D0D5-4720-9514-E73CBAD6E774}" destId="{90806A9E-5B48-4489-832F-355BEFCD6F8E}" srcOrd="1" destOrd="0" parTransId="{4932ADEF-6C9B-4993-87E7-565FC9C6D09A}" sibTransId="{E461C6B9-B37D-493A-B5D1-37DE6342606E}"/>
    <dgm:cxn modelId="{C12D349F-2C71-438B-8A0E-2A8E15A5AA38}" type="presOf" srcId="{90806A9E-5B48-4489-832F-355BEFCD6F8E}" destId="{C6F932D4-F60B-40A9-B969-C10EA0B1C0CC}" srcOrd="0" destOrd="0" presId="urn:microsoft.com/office/officeart/2005/8/layout/vList2"/>
    <dgm:cxn modelId="{9593A00F-40CF-42C0-8330-F5EDDBD69B43}" srcId="{87369DDB-D0D5-4720-9514-E73CBAD6E774}" destId="{2993B5D3-2EBB-4838-980C-4EFF7AA34591}" srcOrd="2" destOrd="0" parTransId="{4483B80F-8723-4746-8770-66594C96C2F7}" sibTransId="{91EAB594-A45B-49E9-8A8E-44E9B73F089F}"/>
    <dgm:cxn modelId="{0B73B3DF-05B3-4587-AA7D-38E41E71B2F3}" type="presOf" srcId="{87369DDB-D0D5-4720-9514-E73CBAD6E774}" destId="{256D8932-380A-442E-BAA8-81AAF62F1E1F}" srcOrd="0" destOrd="0" presId="urn:microsoft.com/office/officeart/2005/8/layout/vList2"/>
    <dgm:cxn modelId="{31D95B48-1946-46F5-98D9-7086A9F3C43A}" type="presOf" srcId="{2993B5D3-2EBB-4838-980C-4EFF7AA34591}" destId="{2212EDF3-89D4-4C47-8932-541E16613DD3}" srcOrd="0" destOrd="0" presId="urn:microsoft.com/office/officeart/2005/8/layout/vList2"/>
    <dgm:cxn modelId="{2D82744F-A134-48F5-A0A7-0319052FCBEB}" type="presOf" srcId="{52B0A188-7EDD-4DC1-8377-2606A1553D27}" destId="{D67C9C9B-E616-46C6-9095-8D74D98AF814}" srcOrd="0" destOrd="0" presId="urn:microsoft.com/office/officeart/2005/8/layout/vList2"/>
    <dgm:cxn modelId="{ACC580F8-4D5E-43AC-921E-6EE6FC80AD51}" srcId="{87369DDB-D0D5-4720-9514-E73CBAD6E774}" destId="{52B0A188-7EDD-4DC1-8377-2606A1553D27}" srcOrd="3" destOrd="0" parTransId="{33C58060-3887-416B-AFC3-26158D800FF6}" sibTransId="{80E84722-F75F-4BBB-8A22-640B95641C1F}"/>
    <dgm:cxn modelId="{FC4D684F-1C55-486D-ADB0-6E5BA2459CEA}" type="presOf" srcId="{0F526963-C1E7-4190-835B-14F940833376}" destId="{65318DFD-635E-4EB6-A91C-6B0614FB731A}" srcOrd="0" destOrd="0" presId="urn:microsoft.com/office/officeart/2005/8/layout/vList2"/>
    <dgm:cxn modelId="{71AABFF0-84A6-4EC6-847D-D59B7B6A205F}" type="presParOf" srcId="{256D8932-380A-442E-BAA8-81AAF62F1E1F}" destId="{65318DFD-635E-4EB6-A91C-6B0614FB731A}" srcOrd="0" destOrd="0" presId="urn:microsoft.com/office/officeart/2005/8/layout/vList2"/>
    <dgm:cxn modelId="{83FAEC1D-3D19-43A7-9B4E-657BDDF21698}" type="presParOf" srcId="{256D8932-380A-442E-BAA8-81AAF62F1E1F}" destId="{CF7EB77F-15C7-49AD-9E90-CB0194A544E9}" srcOrd="1" destOrd="0" presId="urn:microsoft.com/office/officeart/2005/8/layout/vList2"/>
    <dgm:cxn modelId="{2244B5A7-5B79-4554-A983-5B81E2B7140C}" type="presParOf" srcId="{256D8932-380A-442E-BAA8-81AAF62F1E1F}" destId="{C6F932D4-F60B-40A9-B969-C10EA0B1C0CC}" srcOrd="2" destOrd="0" presId="urn:microsoft.com/office/officeart/2005/8/layout/vList2"/>
    <dgm:cxn modelId="{42C75111-4DE3-498F-8BCF-0B7193D4D2E9}" type="presParOf" srcId="{256D8932-380A-442E-BAA8-81AAF62F1E1F}" destId="{8D1A91DB-51CC-49B4-8A3C-9001A99833BE}" srcOrd="3" destOrd="0" presId="urn:microsoft.com/office/officeart/2005/8/layout/vList2"/>
    <dgm:cxn modelId="{E1BF137E-9A93-400D-BFAC-13B00EE6C0DB}" type="presParOf" srcId="{256D8932-380A-442E-BAA8-81AAF62F1E1F}" destId="{2212EDF3-89D4-4C47-8932-541E16613DD3}" srcOrd="4" destOrd="0" presId="urn:microsoft.com/office/officeart/2005/8/layout/vList2"/>
    <dgm:cxn modelId="{33268DA9-F75B-482D-B0D0-4CD3FEFD04F7}" type="presParOf" srcId="{256D8932-380A-442E-BAA8-81AAF62F1E1F}" destId="{99DC1C39-3581-4C86-9135-803F66CB9CBB}" srcOrd="5" destOrd="0" presId="urn:microsoft.com/office/officeart/2005/8/layout/vList2"/>
    <dgm:cxn modelId="{F2E13238-43EC-4C86-8744-0F8C8D863FD1}" type="presParOf" srcId="{256D8932-380A-442E-BAA8-81AAF62F1E1F}" destId="{D67C9C9B-E616-46C6-9095-8D74D98AF8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A16593C-E22B-451D-982E-D25E3F68BC9C}"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GB"/>
        </a:p>
      </dgm:t>
    </dgm:pt>
    <dgm:pt modelId="{8360E425-CCB3-49AF-9F1C-65A97C782A2F}">
      <dgm:prSet custT="1"/>
      <dgm:spPr>
        <a:ln>
          <a:solidFill>
            <a:schemeClr val="accent1"/>
          </a:solidFill>
        </a:ln>
      </dgm:spPr>
      <dgm:t>
        <a:bodyPr/>
        <a:lstStyle/>
        <a:p>
          <a:pPr rtl="0"/>
          <a:r>
            <a:rPr lang="en-GB" sz="1800" dirty="0" smtClean="0"/>
            <a:t>God knows well that, in writing this booklet, I have been prompted solely by the love I bear to the Holy Prophet</a:t>
          </a:r>
          <a:endParaRPr lang="en-GB" sz="1800" dirty="0"/>
        </a:p>
      </dgm:t>
    </dgm:pt>
    <dgm:pt modelId="{87B6CA5C-DCDE-425C-8A8E-FB6C6793BE5F}" type="parTrans" cxnId="{B86F3083-2213-4B90-8B38-4B02B72B2459}">
      <dgm:prSet/>
      <dgm:spPr/>
      <dgm:t>
        <a:bodyPr/>
        <a:lstStyle/>
        <a:p>
          <a:endParaRPr lang="en-GB"/>
        </a:p>
      </dgm:t>
    </dgm:pt>
    <dgm:pt modelId="{14DEA80F-B029-4579-B714-409498CC5CDB}" type="sibTrans" cxnId="{B86F3083-2213-4B90-8B38-4B02B72B2459}">
      <dgm:prSet/>
      <dgm:spPr/>
      <dgm:t>
        <a:bodyPr/>
        <a:lstStyle/>
        <a:p>
          <a:endParaRPr lang="en-GB"/>
        </a:p>
      </dgm:t>
    </dgm:pt>
    <dgm:pt modelId="{FAAE2F1B-8F46-4EAE-989F-AC3B436B6831}">
      <dgm:prSet custT="1">
        <dgm:style>
          <a:lnRef idx="1">
            <a:schemeClr val="accent1"/>
          </a:lnRef>
          <a:fillRef idx="2">
            <a:schemeClr val="accent1"/>
          </a:fillRef>
          <a:effectRef idx="1">
            <a:schemeClr val="accent1"/>
          </a:effectRef>
          <a:fontRef idx="minor">
            <a:schemeClr val="dk1"/>
          </a:fontRef>
        </dgm:style>
      </dgm:prSet>
      <dgm:spPr>
        <a:ln/>
      </dgm:spPr>
      <dgm:t>
        <a:bodyPr/>
        <a:lstStyle/>
        <a:p>
          <a:pPr rtl="0"/>
          <a:r>
            <a:rPr lang="en-GB" sz="1800" dirty="0" smtClean="0"/>
            <a:t>so that if God so wills a spark of his love may ignite the hearts of its readers—the spark that is the soul of every virtuous act and life of every moral excellence </a:t>
          </a:r>
          <a:endParaRPr lang="en-GB" sz="1800" dirty="0"/>
        </a:p>
      </dgm:t>
    </dgm:pt>
    <dgm:pt modelId="{7784559D-D0AD-4DD8-8FB6-D8DEDA548A4E}" type="parTrans" cxnId="{0394AEB2-6369-494B-8CDD-2A0379AA1963}">
      <dgm:prSet/>
      <dgm:spPr/>
      <dgm:t>
        <a:bodyPr/>
        <a:lstStyle/>
        <a:p>
          <a:endParaRPr lang="en-GB"/>
        </a:p>
      </dgm:t>
    </dgm:pt>
    <dgm:pt modelId="{CFCEE7C5-4FC4-406F-B35C-3C9F7D12A3C9}" type="sibTrans" cxnId="{0394AEB2-6369-494B-8CDD-2A0379AA1963}">
      <dgm:prSet/>
      <dgm:spPr/>
      <dgm:t>
        <a:bodyPr/>
        <a:lstStyle/>
        <a:p>
          <a:endParaRPr lang="en-GB"/>
        </a:p>
      </dgm:t>
    </dgm:pt>
    <dgm:pt modelId="{CBF3E2FE-AABE-4789-9F81-12A96EBE6F40}">
      <dgm:prSet custT="1">
        <dgm:style>
          <a:lnRef idx="2">
            <a:schemeClr val="accent1"/>
          </a:lnRef>
          <a:fillRef idx="1">
            <a:schemeClr val="lt1"/>
          </a:fillRef>
          <a:effectRef idx="0">
            <a:schemeClr val="accent1"/>
          </a:effectRef>
          <a:fontRef idx="minor">
            <a:schemeClr val="dk1"/>
          </a:fontRef>
        </dgm:style>
      </dgm:prSet>
      <dgm:spPr>
        <a:ln/>
      </dgm:spPr>
      <dgm:t>
        <a:bodyPr/>
        <a:lstStyle/>
        <a:p>
          <a:pPr rtl="0"/>
          <a:r>
            <a:rPr lang="en-GB" sz="1800" dirty="0" smtClean="0"/>
            <a:t>and that they may listen to the observations of their most loved Master with sincere devoutness and heart-felt devotion and make them their life-amulets</a:t>
          </a:r>
          <a:endParaRPr lang="en-GB" sz="1800" dirty="0"/>
        </a:p>
      </dgm:t>
    </dgm:pt>
    <dgm:pt modelId="{0826FBAD-A909-41A3-AF71-827AC8C764E3}" type="parTrans" cxnId="{4E311C3F-5DA7-4F16-ACF1-5011F2CE31A6}">
      <dgm:prSet/>
      <dgm:spPr/>
      <dgm:t>
        <a:bodyPr/>
        <a:lstStyle/>
        <a:p>
          <a:endParaRPr lang="en-GB"/>
        </a:p>
      </dgm:t>
    </dgm:pt>
    <dgm:pt modelId="{4B0CBEE7-8236-47D0-AEB8-27AB5F5C11E1}" type="sibTrans" cxnId="{4E311C3F-5DA7-4F16-ACF1-5011F2CE31A6}">
      <dgm:prSet/>
      <dgm:spPr/>
      <dgm:t>
        <a:bodyPr/>
        <a:lstStyle/>
        <a:p>
          <a:endParaRPr lang="en-GB"/>
        </a:p>
      </dgm:t>
    </dgm:pt>
    <dgm:pt modelId="{15D865C9-B1FA-4DB8-A457-0E5C7DAFC814}">
      <dgm:prSet custT="1"/>
      <dgm:spPr>
        <a:ln>
          <a:solidFill>
            <a:schemeClr val="accent1"/>
          </a:solidFill>
        </a:ln>
      </dgm:spPr>
      <dgm:t>
        <a:bodyPr/>
        <a:lstStyle/>
        <a:p>
          <a:pPr rtl="0"/>
          <a:r>
            <a:rPr lang="en-GB" sz="1800" dirty="0" smtClean="0"/>
            <a:t>O Lord of Mercy, Most Compassionate of all the Merciful.</a:t>
          </a:r>
          <a:endParaRPr lang="en-GB" sz="1800" dirty="0"/>
        </a:p>
      </dgm:t>
    </dgm:pt>
    <dgm:pt modelId="{DB7F233B-74EA-484D-95C9-C04B6DAA40B5}" type="parTrans" cxnId="{F4479823-16A3-491D-B48C-210D7CC03052}">
      <dgm:prSet/>
      <dgm:spPr/>
      <dgm:t>
        <a:bodyPr/>
        <a:lstStyle/>
        <a:p>
          <a:endParaRPr lang="en-GB"/>
        </a:p>
      </dgm:t>
    </dgm:pt>
    <dgm:pt modelId="{EBA82E0D-B7CD-446E-88EF-4E277B06829F}" type="sibTrans" cxnId="{F4479823-16A3-491D-B48C-210D7CC03052}">
      <dgm:prSet/>
      <dgm:spPr/>
      <dgm:t>
        <a:bodyPr/>
        <a:lstStyle/>
        <a:p>
          <a:endParaRPr lang="en-GB"/>
        </a:p>
      </dgm:t>
    </dgm:pt>
    <dgm:pt modelId="{FC5105B5-0F94-42BC-BC01-D766E1C32F89}">
      <dgm:prSet custT="1">
        <dgm:style>
          <a:lnRef idx="1">
            <a:schemeClr val="accent1"/>
          </a:lnRef>
          <a:fillRef idx="2">
            <a:schemeClr val="accent1"/>
          </a:fillRef>
          <a:effectRef idx="1">
            <a:schemeClr val="accent1"/>
          </a:effectRef>
          <a:fontRef idx="minor">
            <a:schemeClr val="dk1"/>
          </a:fontRef>
        </dgm:style>
      </dgm:prSet>
      <dgm:spPr>
        <a:ln/>
      </dgm:spPr>
      <dgm:t>
        <a:bodyPr/>
        <a:lstStyle/>
        <a:p>
          <a:pPr rtl="0"/>
          <a:r>
            <a:rPr lang="en-GB" sz="1800" smtClean="0"/>
            <a:t>and </a:t>
          </a:r>
          <a:r>
            <a:rPr lang="en-GB" sz="1800" dirty="0" smtClean="0"/>
            <a:t>that, it may also be, for me, a means of </a:t>
          </a:r>
          <a:r>
            <a:rPr lang="en-GB" sz="1800" dirty="0" err="1" smtClean="0"/>
            <a:t>Allāh’s</a:t>
          </a:r>
          <a:r>
            <a:rPr lang="en-GB" sz="1800" dirty="0" smtClean="0"/>
            <a:t> forgiveness and protection and of the Prophet’s intercession Amen! </a:t>
          </a:r>
          <a:endParaRPr lang="en-GB" sz="1800" dirty="0"/>
        </a:p>
      </dgm:t>
    </dgm:pt>
    <dgm:pt modelId="{064A6A34-6BCB-4643-B3F2-6BBE95F61B74}" type="parTrans" cxnId="{3305B106-64A3-4043-A2E3-D1B74D163AA2}">
      <dgm:prSet/>
      <dgm:spPr/>
      <dgm:t>
        <a:bodyPr/>
        <a:lstStyle/>
        <a:p>
          <a:endParaRPr lang="en-GB"/>
        </a:p>
      </dgm:t>
    </dgm:pt>
    <dgm:pt modelId="{34BFE2D0-D6A6-4D5D-A73C-41D44FADF113}" type="sibTrans" cxnId="{3305B106-64A3-4043-A2E3-D1B74D163AA2}">
      <dgm:prSet/>
      <dgm:spPr/>
      <dgm:t>
        <a:bodyPr/>
        <a:lstStyle/>
        <a:p>
          <a:endParaRPr lang="en-GB"/>
        </a:p>
      </dgm:t>
    </dgm:pt>
    <dgm:pt modelId="{46758CE0-18CB-44A9-82A5-E0F22F422528}" type="pres">
      <dgm:prSet presAssocID="{4A16593C-E22B-451D-982E-D25E3F68BC9C}" presName="Name0" presStyleCnt="0">
        <dgm:presLayoutVars>
          <dgm:chMax val="7"/>
          <dgm:dir/>
          <dgm:animLvl val="lvl"/>
          <dgm:resizeHandles val="exact"/>
        </dgm:presLayoutVars>
      </dgm:prSet>
      <dgm:spPr/>
      <dgm:t>
        <a:bodyPr/>
        <a:lstStyle/>
        <a:p>
          <a:endParaRPr lang="en-GB"/>
        </a:p>
      </dgm:t>
    </dgm:pt>
    <dgm:pt modelId="{865FB6B9-512B-4627-AA9A-99C37BE13F08}" type="pres">
      <dgm:prSet presAssocID="{8360E425-CCB3-49AF-9F1C-65A97C782A2F}" presName="circle1" presStyleLbl="node1" presStyleIdx="0" presStyleCnt="5" custLinFactNeighborY="1894"/>
      <dgm:spPr/>
    </dgm:pt>
    <dgm:pt modelId="{ED1DAFCF-5C3E-4996-A82A-72DC8E428B86}" type="pres">
      <dgm:prSet presAssocID="{8360E425-CCB3-49AF-9F1C-65A97C782A2F}" presName="space" presStyleCnt="0"/>
      <dgm:spPr/>
    </dgm:pt>
    <dgm:pt modelId="{A9B3A639-769E-4A72-BA69-88934B0CFE6D}" type="pres">
      <dgm:prSet presAssocID="{8360E425-CCB3-49AF-9F1C-65A97C782A2F}" presName="rect1" presStyleLbl="alignAcc1" presStyleIdx="0" presStyleCnt="5" custScaleY="100000"/>
      <dgm:spPr/>
      <dgm:t>
        <a:bodyPr/>
        <a:lstStyle/>
        <a:p>
          <a:endParaRPr lang="en-GB"/>
        </a:p>
      </dgm:t>
    </dgm:pt>
    <dgm:pt modelId="{8882DF33-0C78-4DBD-85A3-5E3FCD3CE0FE}" type="pres">
      <dgm:prSet presAssocID="{FAAE2F1B-8F46-4EAE-989F-AC3B436B6831}" presName="vertSpace2" presStyleLbl="node1" presStyleIdx="0" presStyleCnt="5"/>
      <dgm:spPr/>
    </dgm:pt>
    <dgm:pt modelId="{5429F385-230B-4EBD-B0CB-C6C191991D5F}" type="pres">
      <dgm:prSet presAssocID="{FAAE2F1B-8F46-4EAE-989F-AC3B436B6831}" presName="circle2" presStyleLbl="node1" presStyleIdx="1" presStyleCnt="5"/>
      <dgm:spPr/>
    </dgm:pt>
    <dgm:pt modelId="{305F66CC-BA86-4096-9CBA-A52FE38A35A5}" type="pres">
      <dgm:prSet presAssocID="{FAAE2F1B-8F46-4EAE-989F-AC3B436B6831}" presName="rect2" presStyleLbl="alignAcc1" presStyleIdx="1" presStyleCnt="5"/>
      <dgm:spPr/>
      <dgm:t>
        <a:bodyPr/>
        <a:lstStyle/>
        <a:p>
          <a:endParaRPr lang="en-GB"/>
        </a:p>
      </dgm:t>
    </dgm:pt>
    <dgm:pt modelId="{84946629-E9F9-460D-8B4A-4CB913794669}" type="pres">
      <dgm:prSet presAssocID="{CBF3E2FE-AABE-4789-9F81-12A96EBE6F40}" presName="vertSpace3" presStyleLbl="node1" presStyleIdx="1" presStyleCnt="5"/>
      <dgm:spPr/>
    </dgm:pt>
    <dgm:pt modelId="{EF9FAF68-D992-41FE-819E-A2DF8F8D5286}" type="pres">
      <dgm:prSet presAssocID="{CBF3E2FE-AABE-4789-9F81-12A96EBE6F40}" presName="circle3" presStyleLbl="node1" presStyleIdx="2" presStyleCnt="5"/>
      <dgm:spPr/>
    </dgm:pt>
    <dgm:pt modelId="{01B27F50-728C-4571-BC26-B8504BA3AEC1}" type="pres">
      <dgm:prSet presAssocID="{CBF3E2FE-AABE-4789-9F81-12A96EBE6F40}" presName="rect3" presStyleLbl="alignAcc1" presStyleIdx="2" presStyleCnt="5"/>
      <dgm:spPr/>
      <dgm:t>
        <a:bodyPr/>
        <a:lstStyle/>
        <a:p>
          <a:endParaRPr lang="en-GB"/>
        </a:p>
      </dgm:t>
    </dgm:pt>
    <dgm:pt modelId="{2AB3EB7C-4309-4749-8225-7590F8518515}" type="pres">
      <dgm:prSet presAssocID="{FC5105B5-0F94-42BC-BC01-D766E1C32F89}" presName="vertSpace4" presStyleLbl="node1" presStyleIdx="2" presStyleCnt="5"/>
      <dgm:spPr/>
    </dgm:pt>
    <dgm:pt modelId="{FE144868-2E60-4407-A606-62C268E350B9}" type="pres">
      <dgm:prSet presAssocID="{FC5105B5-0F94-42BC-BC01-D766E1C32F89}" presName="circle4" presStyleLbl="node1" presStyleIdx="3" presStyleCnt="5"/>
      <dgm:spPr/>
    </dgm:pt>
    <dgm:pt modelId="{4D97D938-9639-40D6-B123-4FAF42D463ED}" type="pres">
      <dgm:prSet presAssocID="{FC5105B5-0F94-42BC-BC01-D766E1C32F89}" presName="rect4" presStyleLbl="alignAcc1" presStyleIdx="3" presStyleCnt="5"/>
      <dgm:spPr/>
      <dgm:t>
        <a:bodyPr/>
        <a:lstStyle/>
        <a:p>
          <a:endParaRPr lang="en-GB"/>
        </a:p>
      </dgm:t>
    </dgm:pt>
    <dgm:pt modelId="{C8A79D02-463E-40E9-921F-22E4B9D3B816}" type="pres">
      <dgm:prSet presAssocID="{15D865C9-B1FA-4DB8-A457-0E5C7DAFC814}" presName="vertSpace5" presStyleLbl="node1" presStyleIdx="3" presStyleCnt="5"/>
      <dgm:spPr/>
    </dgm:pt>
    <dgm:pt modelId="{9408D149-B524-4FBB-A977-06BB4F77B3DF}" type="pres">
      <dgm:prSet presAssocID="{15D865C9-B1FA-4DB8-A457-0E5C7DAFC814}" presName="circle5" presStyleLbl="node1" presStyleIdx="4" presStyleCnt="5"/>
      <dgm:spPr/>
    </dgm:pt>
    <dgm:pt modelId="{60C0A7B3-29B5-4D9D-868D-3D2F49182B70}" type="pres">
      <dgm:prSet presAssocID="{15D865C9-B1FA-4DB8-A457-0E5C7DAFC814}" presName="rect5" presStyleLbl="alignAcc1" presStyleIdx="4" presStyleCnt="5"/>
      <dgm:spPr/>
      <dgm:t>
        <a:bodyPr/>
        <a:lstStyle/>
        <a:p>
          <a:endParaRPr lang="en-GB"/>
        </a:p>
      </dgm:t>
    </dgm:pt>
    <dgm:pt modelId="{B0BE10E5-FA90-47CD-B5A6-7C980047FB2D}" type="pres">
      <dgm:prSet presAssocID="{8360E425-CCB3-49AF-9F1C-65A97C782A2F}" presName="rect1ParTxNoCh" presStyleLbl="alignAcc1" presStyleIdx="4" presStyleCnt="5">
        <dgm:presLayoutVars>
          <dgm:chMax val="1"/>
          <dgm:bulletEnabled val="1"/>
        </dgm:presLayoutVars>
      </dgm:prSet>
      <dgm:spPr/>
      <dgm:t>
        <a:bodyPr/>
        <a:lstStyle/>
        <a:p>
          <a:endParaRPr lang="en-GB"/>
        </a:p>
      </dgm:t>
    </dgm:pt>
    <dgm:pt modelId="{527CD45A-3BB3-433D-BDA0-60CA760BF6D5}" type="pres">
      <dgm:prSet presAssocID="{FAAE2F1B-8F46-4EAE-989F-AC3B436B6831}" presName="rect2ParTxNoCh" presStyleLbl="alignAcc1" presStyleIdx="4" presStyleCnt="5">
        <dgm:presLayoutVars>
          <dgm:chMax val="1"/>
          <dgm:bulletEnabled val="1"/>
        </dgm:presLayoutVars>
      </dgm:prSet>
      <dgm:spPr/>
      <dgm:t>
        <a:bodyPr/>
        <a:lstStyle/>
        <a:p>
          <a:endParaRPr lang="en-GB"/>
        </a:p>
      </dgm:t>
    </dgm:pt>
    <dgm:pt modelId="{46A351FA-32FB-407C-B52B-5A5B285179FD}" type="pres">
      <dgm:prSet presAssocID="{CBF3E2FE-AABE-4789-9F81-12A96EBE6F40}" presName="rect3ParTxNoCh" presStyleLbl="alignAcc1" presStyleIdx="4" presStyleCnt="5">
        <dgm:presLayoutVars>
          <dgm:chMax val="1"/>
          <dgm:bulletEnabled val="1"/>
        </dgm:presLayoutVars>
      </dgm:prSet>
      <dgm:spPr/>
      <dgm:t>
        <a:bodyPr/>
        <a:lstStyle/>
        <a:p>
          <a:endParaRPr lang="en-GB"/>
        </a:p>
      </dgm:t>
    </dgm:pt>
    <dgm:pt modelId="{F22F18E0-1342-499B-B08A-40D6031F7530}" type="pres">
      <dgm:prSet presAssocID="{FC5105B5-0F94-42BC-BC01-D766E1C32F89}" presName="rect4ParTxNoCh" presStyleLbl="alignAcc1" presStyleIdx="4" presStyleCnt="5">
        <dgm:presLayoutVars>
          <dgm:chMax val="1"/>
          <dgm:bulletEnabled val="1"/>
        </dgm:presLayoutVars>
      </dgm:prSet>
      <dgm:spPr/>
      <dgm:t>
        <a:bodyPr/>
        <a:lstStyle/>
        <a:p>
          <a:endParaRPr lang="en-GB"/>
        </a:p>
      </dgm:t>
    </dgm:pt>
    <dgm:pt modelId="{78DBAE74-27CB-4415-A714-0757570DFCC3}" type="pres">
      <dgm:prSet presAssocID="{15D865C9-B1FA-4DB8-A457-0E5C7DAFC814}" presName="rect5ParTxNoCh" presStyleLbl="alignAcc1" presStyleIdx="4" presStyleCnt="5">
        <dgm:presLayoutVars>
          <dgm:chMax val="1"/>
          <dgm:bulletEnabled val="1"/>
        </dgm:presLayoutVars>
      </dgm:prSet>
      <dgm:spPr/>
      <dgm:t>
        <a:bodyPr/>
        <a:lstStyle/>
        <a:p>
          <a:endParaRPr lang="en-GB"/>
        </a:p>
      </dgm:t>
    </dgm:pt>
  </dgm:ptLst>
  <dgm:cxnLst>
    <dgm:cxn modelId="{E5143900-6088-4391-AD6D-44CCF042CDA3}" type="presOf" srcId="{FAAE2F1B-8F46-4EAE-989F-AC3B436B6831}" destId="{305F66CC-BA86-4096-9CBA-A52FE38A35A5}" srcOrd="0" destOrd="0" presId="urn:microsoft.com/office/officeart/2005/8/layout/target3"/>
    <dgm:cxn modelId="{B86F3083-2213-4B90-8B38-4B02B72B2459}" srcId="{4A16593C-E22B-451D-982E-D25E3F68BC9C}" destId="{8360E425-CCB3-49AF-9F1C-65A97C782A2F}" srcOrd="0" destOrd="0" parTransId="{87B6CA5C-DCDE-425C-8A8E-FB6C6793BE5F}" sibTransId="{14DEA80F-B029-4579-B714-409498CC5CDB}"/>
    <dgm:cxn modelId="{86FA2193-1A1C-4BCB-94D6-C736E8CEDB7D}" type="presOf" srcId="{4A16593C-E22B-451D-982E-D25E3F68BC9C}" destId="{46758CE0-18CB-44A9-82A5-E0F22F422528}" srcOrd="0" destOrd="0" presId="urn:microsoft.com/office/officeart/2005/8/layout/target3"/>
    <dgm:cxn modelId="{CE45AE5C-9198-44A6-80E4-58FC1BC3EE94}" type="presOf" srcId="{8360E425-CCB3-49AF-9F1C-65A97C782A2F}" destId="{A9B3A639-769E-4A72-BA69-88934B0CFE6D}" srcOrd="0" destOrd="0" presId="urn:microsoft.com/office/officeart/2005/8/layout/target3"/>
    <dgm:cxn modelId="{3305B106-64A3-4043-A2E3-D1B74D163AA2}" srcId="{4A16593C-E22B-451D-982E-D25E3F68BC9C}" destId="{FC5105B5-0F94-42BC-BC01-D766E1C32F89}" srcOrd="3" destOrd="0" parTransId="{064A6A34-6BCB-4643-B3F2-6BBE95F61B74}" sibTransId="{34BFE2D0-D6A6-4D5D-A73C-41D44FADF113}"/>
    <dgm:cxn modelId="{F4479823-16A3-491D-B48C-210D7CC03052}" srcId="{4A16593C-E22B-451D-982E-D25E3F68BC9C}" destId="{15D865C9-B1FA-4DB8-A457-0E5C7DAFC814}" srcOrd="4" destOrd="0" parTransId="{DB7F233B-74EA-484D-95C9-C04B6DAA40B5}" sibTransId="{EBA82E0D-B7CD-446E-88EF-4E277B06829F}"/>
    <dgm:cxn modelId="{B81975FD-9B7E-4D0E-9649-260D043C7B4F}" type="presOf" srcId="{FC5105B5-0F94-42BC-BC01-D766E1C32F89}" destId="{4D97D938-9639-40D6-B123-4FAF42D463ED}" srcOrd="0" destOrd="0" presId="urn:microsoft.com/office/officeart/2005/8/layout/target3"/>
    <dgm:cxn modelId="{F3949EED-4F40-4611-8BFC-FEE505CFA841}" type="presOf" srcId="{FC5105B5-0F94-42BC-BC01-D766E1C32F89}" destId="{F22F18E0-1342-499B-B08A-40D6031F7530}" srcOrd="1" destOrd="0" presId="urn:microsoft.com/office/officeart/2005/8/layout/target3"/>
    <dgm:cxn modelId="{4E311C3F-5DA7-4F16-ACF1-5011F2CE31A6}" srcId="{4A16593C-E22B-451D-982E-D25E3F68BC9C}" destId="{CBF3E2FE-AABE-4789-9F81-12A96EBE6F40}" srcOrd="2" destOrd="0" parTransId="{0826FBAD-A909-41A3-AF71-827AC8C764E3}" sibTransId="{4B0CBEE7-8236-47D0-AEB8-27AB5F5C11E1}"/>
    <dgm:cxn modelId="{5D8E5AD4-90FD-4E8D-BE9C-C9529544E7A9}" type="presOf" srcId="{CBF3E2FE-AABE-4789-9F81-12A96EBE6F40}" destId="{46A351FA-32FB-407C-B52B-5A5B285179FD}" srcOrd="1" destOrd="0" presId="urn:microsoft.com/office/officeart/2005/8/layout/target3"/>
    <dgm:cxn modelId="{D2EF64FD-FCCF-4310-97B7-E389EF899516}" type="presOf" srcId="{8360E425-CCB3-49AF-9F1C-65A97C782A2F}" destId="{B0BE10E5-FA90-47CD-B5A6-7C980047FB2D}" srcOrd="1" destOrd="0" presId="urn:microsoft.com/office/officeart/2005/8/layout/target3"/>
    <dgm:cxn modelId="{CFCF2665-F466-4824-9644-C2B1D41736C7}" type="presOf" srcId="{CBF3E2FE-AABE-4789-9F81-12A96EBE6F40}" destId="{01B27F50-728C-4571-BC26-B8504BA3AEC1}" srcOrd="0" destOrd="0" presId="urn:microsoft.com/office/officeart/2005/8/layout/target3"/>
    <dgm:cxn modelId="{AAA64141-8C1A-4D32-9A3D-73AAB35E3350}" type="presOf" srcId="{15D865C9-B1FA-4DB8-A457-0E5C7DAFC814}" destId="{60C0A7B3-29B5-4D9D-868D-3D2F49182B70}" srcOrd="0" destOrd="0" presId="urn:microsoft.com/office/officeart/2005/8/layout/target3"/>
    <dgm:cxn modelId="{0394AEB2-6369-494B-8CDD-2A0379AA1963}" srcId="{4A16593C-E22B-451D-982E-D25E3F68BC9C}" destId="{FAAE2F1B-8F46-4EAE-989F-AC3B436B6831}" srcOrd="1" destOrd="0" parTransId="{7784559D-D0AD-4DD8-8FB6-D8DEDA548A4E}" sibTransId="{CFCEE7C5-4FC4-406F-B35C-3C9F7D12A3C9}"/>
    <dgm:cxn modelId="{624733CF-A6D4-42F4-9561-D97DCACAE94C}" type="presOf" srcId="{15D865C9-B1FA-4DB8-A457-0E5C7DAFC814}" destId="{78DBAE74-27CB-4415-A714-0757570DFCC3}" srcOrd="1" destOrd="0" presId="urn:microsoft.com/office/officeart/2005/8/layout/target3"/>
    <dgm:cxn modelId="{813128DF-C0B8-48A5-B7C8-FCD3E9D1976E}" type="presOf" srcId="{FAAE2F1B-8F46-4EAE-989F-AC3B436B6831}" destId="{527CD45A-3BB3-433D-BDA0-60CA760BF6D5}" srcOrd="1" destOrd="0" presId="urn:microsoft.com/office/officeart/2005/8/layout/target3"/>
    <dgm:cxn modelId="{5F5FF340-90E5-4522-BE83-D7C5279146F8}" type="presParOf" srcId="{46758CE0-18CB-44A9-82A5-E0F22F422528}" destId="{865FB6B9-512B-4627-AA9A-99C37BE13F08}" srcOrd="0" destOrd="0" presId="urn:microsoft.com/office/officeart/2005/8/layout/target3"/>
    <dgm:cxn modelId="{096E83BB-5926-4928-8B2D-391B13B74584}" type="presParOf" srcId="{46758CE0-18CB-44A9-82A5-E0F22F422528}" destId="{ED1DAFCF-5C3E-4996-A82A-72DC8E428B86}" srcOrd="1" destOrd="0" presId="urn:microsoft.com/office/officeart/2005/8/layout/target3"/>
    <dgm:cxn modelId="{A78ABE98-C0AB-4111-B520-B492F963FEE9}" type="presParOf" srcId="{46758CE0-18CB-44A9-82A5-E0F22F422528}" destId="{A9B3A639-769E-4A72-BA69-88934B0CFE6D}" srcOrd="2" destOrd="0" presId="urn:microsoft.com/office/officeart/2005/8/layout/target3"/>
    <dgm:cxn modelId="{37604D09-8D32-4BAB-8F51-D487E07F1EB5}" type="presParOf" srcId="{46758CE0-18CB-44A9-82A5-E0F22F422528}" destId="{8882DF33-0C78-4DBD-85A3-5E3FCD3CE0FE}" srcOrd="3" destOrd="0" presId="urn:microsoft.com/office/officeart/2005/8/layout/target3"/>
    <dgm:cxn modelId="{A0F9F60F-13F7-4225-8787-683D202AB7E0}" type="presParOf" srcId="{46758CE0-18CB-44A9-82A5-E0F22F422528}" destId="{5429F385-230B-4EBD-B0CB-C6C191991D5F}" srcOrd="4" destOrd="0" presId="urn:microsoft.com/office/officeart/2005/8/layout/target3"/>
    <dgm:cxn modelId="{7A172602-4845-4D23-A020-6C588270ECE2}" type="presParOf" srcId="{46758CE0-18CB-44A9-82A5-E0F22F422528}" destId="{305F66CC-BA86-4096-9CBA-A52FE38A35A5}" srcOrd="5" destOrd="0" presId="urn:microsoft.com/office/officeart/2005/8/layout/target3"/>
    <dgm:cxn modelId="{096139DA-24BF-4AD1-971F-6FDE0D4CD2DB}" type="presParOf" srcId="{46758CE0-18CB-44A9-82A5-E0F22F422528}" destId="{84946629-E9F9-460D-8B4A-4CB913794669}" srcOrd="6" destOrd="0" presId="urn:microsoft.com/office/officeart/2005/8/layout/target3"/>
    <dgm:cxn modelId="{B7C774D6-63CB-4753-95CA-8983843349FE}" type="presParOf" srcId="{46758CE0-18CB-44A9-82A5-E0F22F422528}" destId="{EF9FAF68-D992-41FE-819E-A2DF8F8D5286}" srcOrd="7" destOrd="0" presId="urn:microsoft.com/office/officeart/2005/8/layout/target3"/>
    <dgm:cxn modelId="{ECF96D9E-B076-46D4-869E-E8703F5DA115}" type="presParOf" srcId="{46758CE0-18CB-44A9-82A5-E0F22F422528}" destId="{01B27F50-728C-4571-BC26-B8504BA3AEC1}" srcOrd="8" destOrd="0" presId="urn:microsoft.com/office/officeart/2005/8/layout/target3"/>
    <dgm:cxn modelId="{AAB96EE6-2503-4742-A0DB-2E5A870800A7}" type="presParOf" srcId="{46758CE0-18CB-44A9-82A5-E0F22F422528}" destId="{2AB3EB7C-4309-4749-8225-7590F8518515}" srcOrd="9" destOrd="0" presId="urn:microsoft.com/office/officeart/2005/8/layout/target3"/>
    <dgm:cxn modelId="{BCFABCAE-AC4D-40EC-8390-2AC3BD48A3FC}" type="presParOf" srcId="{46758CE0-18CB-44A9-82A5-E0F22F422528}" destId="{FE144868-2E60-4407-A606-62C268E350B9}" srcOrd="10" destOrd="0" presId="urn:microsoft.com/office/officeart/2005/8/layout/target3"/>
    <dgm:cxn modelId="{3635A6EE-DEB4-4BD7-83EA-42941BDBB31A}" type="presParOf" srcId="{46758CE0-18CB-44A9-82A5-E0F22F422528}" destId="{4D97D938-9639-40D6-B123-4FAF42D463ED}" srcOrd="11" destOrd="0" presId="urn:microsoft.com/office/officeart/2005/8/layout/target3"/>
    <dgm:cxn modelId="{5E067E73-3A3D-4B20-8CB7-507DCDE94CA1}" type="presParOf" srcId="{46758CE0-18CB-44A9-82A5-E0F22F422528}" destId="{C8A79D02-463E-40E9-921F-22E4B9D3B816}" srcOrd="12" destOrd="0" presId="urn:microsoft.com/office/officeart/2005/8/layout/target3"/>
    <dgm:cxn modelId="{CDD6F0F7-152A-4568-999B-7A86DDC0EC61}" type="presParOf" srcId="{46758CE0-18CB-44A9-82A5-E0F22F422528}" destId="{9408D149-B524-4FBB-A977-06BB4F77B3DF}" srcOrd="13" destOrd="0" presId="urn:microsoft.com/office/officeart/2005/8/layout/target3"/>
    <dgm:cxn modelId="{98A6D28D-7ADE-4F18-B427-A166F9D252CB}" type="presParOf" srcId="{46758CE0-18CB-44A9-82A5-E0F22F422528}" destId="{60C0A7B3-29B5-4D9D-868D-3D2F49182B70}" srcOrd="14" destOrd="0" presId="urn:microsoft.com/office/officeart/2005/8/layout/target3"/>
    <dgm:cxn modelId="{E9BCF4AE-CD24-4FED-A02A-C10C68F351FA}" type="presParOf" srcId="{46758CE0-18CB-44A9-82A5-E0F22F422528}" destId="{B0BE10E5-FA90-47CD-B5A6-7C980047FB2D}" srcOrd="15" destOrd="0" presId="urn:microsoft.com/office/officeart/2005/8/layout/target3"/>
    <dgm:cxn modelId="{E9925AA7-73FE-4350-BA63-15CF0BD3829B}" type="presParOf" srcId="{46758CE0-18CB-44A9-82A5-E0F22F422528}" destId="{527CD45A-3BB3-433D-BDA0-60CA760BF6D5}" srcOrd="16" destOrd="0" presId="urn:microsoft.com/office/officeart/2005/8/layout/target3"/>
    <dgm:cxn modelId="{F4B6E8AE-D990-4AFE-997F-A6ABF66127F8}" type="presParOf" srcId="{46758CE0-18CB-44A9-82A5-E0F22F422528}" destId="{46A351FA-32FB-407C-B52B-5A5B285179FD}" srcOrd="17" destOrd="0" presId="urn:microsoft.com/office/officeart/2005/8/layout/target3"/>
    <dgm:cxn modelId="{05F3D7B5-EB36-4A23-94F9-538DEBDCB2C2}" type="presParOf" srcId="{46758CE0-18CB-44A9-82A5-E0F22F422528}" destId="{F22F18E0-1342-499B-B08A-40D6031F7530}" srcOrd="18" destOrd="0" presId="urn:microsoft.com/office/officeart/2005/8/layout/target3"/>
    <dgm:cxn modelId="{F7E73193-29C2-46A1-9951-72DA800CAFC9}" type="presParOf" srcId="{46758CE0-18CB-44A9-82A5-E0F22F422528}" destId="{78DBAE74-27CB-4415-A714-0757570DFCC3}"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32E58-14FB-544D-9350-B61383326135}" type="doc">
      <dgm:prSet loTypeId="urn:microsoft.com/office/officeart/2005/8/layout/pyramid2" loCatId="pyramid" qsTypeId="urn:microsoft.com/office/officeart/2005/8/quickstyle/simple4" qsCatId="simple" csTypeId="urn:microsoft.com/office/officeart/2005/8/colors/accent1_2" csCatId="accent1" phldr="1"/>
      <dgm:spPr/>
    </dgm:pt>
    <dgm:pt modelId="{5D734A12-F2E6-6C4C-83C5-78134B6855E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The Holy Qur’an</a:t>
          </a:r>
          <a:endParaRPr lang="en-US" b="1" dirty="0"/>
        </a:p>
      </dgm:t>
    </dgm:pt>
    <dgm:pt modelId="{A29C719E-35A6-0F4E-A497-4880024DFC47}" type="parTrans" cxnId="{BB510322-9C31-0843-B22E-5E1549843957}">
      <dgm:prSet/>
      <dgm:spPr/>
      <dgm:t>
        <a:bodyPr/>
        <a:lstStyle/>
        <a:p>
          <a:endParaRPr lang="en-US"/>
        </a:p>
      </dgm:t>
    </dgm:pt>
    <dgm:pt modelId="{217DB3D7-99B2-A74C-8771-1C2DD7AC5E05}" type="sibTrans" cxnId="{BB510322-9C31-0843-B22E-5E1549843957}">
      <dgm:prSet/>
      <dgm:spPr/>
      <dgm:t>
        <a:bodyPr/>
        <a:lstStyle/>
        <a:p>
          <a:endParaRPr lang="en-US"/>
        </a:p>
      </dgm:t>
    </dgm:pt>
    <dgm:pt modelId="{939DD363-B095-A243-979D-3D0E59298490}">
      <dgm:prSet phldrT="[Text]"/>
      <dgm:spPr/>
      <dgm:t>
        <a:bodyPr/>
        <a:lstStyle/>
        <a:p>
          <a:r>
            <a:rPr lang="en-US" dirty="0" err="1" smtClean="0"/>
            <a:t>Sunnah</a:t>
          </a:r>
          <a:endParaRPr lang="en-US" dirty="0"/>
        </a:p>
      </dgm:t>
    </dgm:pt>
    <dgm:pt modelId="{CC7F5346-03E6-AD43-8081-E973AC57BF60}" type="parTrans" cxnId="{E4157DC4-B202-A74F-9B81-D0E32C32092B}">
      <dgm:prSet/>
      <dgm:spPr/>
      <dgm:t>
        <a:bodyPr/>
        <a:lstStyle/>
        <a:p>
          <a:endParaRPr lang="en-US"/>
        </a:p>
      </dgm:t>
    </dgm:pt>
    <dgm:pt modelId="{B6F0F427-8235-AF46-8D1D-F6AF9121A4FD}" type="sibTrans" cxnId="{E4157DC4-B202-A74F-9B81-D0E32C32092B}">
      <dgm:prSet/>
      <dgm:spPr/>
      <dgm:t>
        <a:bodyPr/>
        <a:lstStyle/>
        <a:p>
          <a:endParaRPr lang="en-US"/>
        </a:p>
      </dgm:t>
    </dgm:pt>
    <dgm:pt modelId="{88393534-33FE-244B-BAF1-39C5EFF41371}">
      <dgm:prSet phldrT="[Text]"/>
      <dgm:spPr/>
      <dgm:t>
        <a:bodyPr/>
        <a:lstStyle/>
        <a:p>
          <a:r>
            <a:rPr lang="en-US" dirty="0" err="1" smtClean="0"/>
            <a:t>Hadith</a:t>
          </a:r>
          <a:endParaRPr lang="en-US" dirty="0"/>
        </a:p>
      </dgm:t>
    </dgm:pt>
    <dgm:pt modelId="{15DBFBE2-5C0C-F146-9A5A-2676A530DE3D}" type="parTrans" cxnId="{19587D72-9E7F-AE44-911A-C72C2767B436}">
      <dgm:prSet/>
      <dgm:spPr/>
      <dgm:t>
        <a:bodyPr/>
        <a:lstStyle/>
        <a:p>
          <a:endParaRPr lang="en-US"/>
        </a:p>
      </dgm:t>
    </dgm:pt>
    <dgm:pt modelId="{91696203-79C8-A044-8175-6BEF56D43190}" type="sibTrans" cxnId="{19587D72-9E7F-AE44-911A-C72C2767B436}">
      <dgm:prSet/>
      <dgm:spPr/>
      <dgm:t>
        <a:bodyPr/>
        <a:lstStyle/>
        <a:p>
          <a:endParaRPr lang="en-US"/>
        </a:p>
      </dgm:t>
    </dgm:pt>
    <dgm:pt modelId="{70682E1D-0F58-4698-A32F-CCDF3111912B}" type="pres">
      <dgm:prSet presAssocID="{8EF32E58-14FB-544D-9350-B61383326135}" presName="compositeShape" presStyleCnt="0">
        <dgm:presLayoutVars>
          <dgm:dir/>
          <dgm:resizeHandles/>
        </dgm:presLayoutVars>
      </dgm:prSet>
      <dgm:spPr/>
    </dgm:pt>
    <dgm:pt modelId="{F224242B-E878-4648-8D72-8B2923EB18FE}" type="pres">
      <dgm:prSet presAssocID="{8EF32E58-14FB-544D-9350-B61383326135}" presName="pyramid" presStyleLbl="node1" presStyleIdx="0" presStyleCnt="1"/>
      <dgm:spPr/>
    </dgm:pt>
    <dgm:pt modelId="{98515FE8-98F5-44B8-A8EB-93AA18E3DAD5}" type="pres">
      <dgm:prSet presAssocID="{8EF32E58-14FB-544D-9350-B61383326135}" presName="theList" presStyleCnt="0"/>
      <dgm:spPr/>
    </dgm:pt>
    <dgm:pt modelId="{559A8E7B-BC49-42FD-9EB8-8DFEEB1A3C12}" type="pres">
      <dgm:prSet presAssocID="{5D734A12-F2E6-6C4C-83C5-78134B6855E2}" presName="aNode" presStyleLbl="fgAcc1" presStyleIdx="0" presStyleCnt="3" custScaleX="252882">
        <dgm:presLayoutVars>
          <dgm:bulletEnabled val="1"/>
        </dgm:presLayoutVars>
      </dgm:prSet>
      <dgm:spPr/>
      <dgm:t>
        <a:bodyPr/>
        <a:lstStyle/>
        <a:p>
          <a:endParaRPr lang="en-GB"/>
        </a:p>
      </dgm:t>
    </dgm:pt>
    <dgm:pt modelId="{3BB45108-F1BB-4EDC-BD53-D2AB49884E7E}" type="pres">
      <dgm:prSet presAssocID="{5D734A12-F2E6-6C4C-83C5-78134B6855E2}" presName="aSpace" presStyleCnt="0"/>
      <dgm:spPr/>
    </dgm:pt>
    <dgm:pt modelId="{2E37AACE-19AC-4386-A813-5996AC75303D}" type="pres">
      <dgm:prSet presAssocID="{939DD363-B095-A243-979D-3D0E59298490}" presName="aNode" presStyleLbl="fgAcc1" presStyleIdx="1" presStyleCnt="3" custScaleX="85315" custScaleY="67306">
        <dgm:presLayoutVars>
          <dgm:bulletEnabled val="1"/>
        </dgm:presLayoutVars>
      </dgm:prSet>
      <dgm:spPr/>
      <dgm:t>
        <a:bodyPr/>
        <a:lstStyle/>
        <a:p>
          <a:endParaRPr lang="en-GB"/>
        </a:p>
      </dgm:t>
    </dgm:pt>
    <dgm:pt modelId="{C88F542D-2139-4283-9EFC-F82C74EF9E8F}" type="pres">
      <dgm:prSet presAssocID="{939DD363-B095-A243-979D-3D0E59298490}" presName="aSpace" presStyleCnt="0"/>
      <dgm:spPr/>
    </dgm:pt>
    <dgm:pt modelId="{E3CE2BD0-E0F4-4A00-841A-38DBD77DF8F0}" type="pres">
      <dgm:prSet presAssocID="{88393534-33FE-244B-BAF1-39C5EFF41371}" presName="aNode" presStyleLbl="fgAcc1" presStyleIdx="2" presStyleCnt="3" custScaleX="86622" custScaleY="59950">
        <dgm:presLayoutVars>
          <dgm:bulletEnabled val="1"/>
        </dgm:presLayoutVars>
      </dgm:prSet>
      <dgm:spPr/>
      <dgm:t>
        <a:bodyPr/>
        <a:lstStyle/>
        <a:p>
          <a:endParaRPr lang="en-GB"/>
        </a:p>
      </dgm:t>
    </dgm:pt>
    <dgm:pt modelId="{A1DBDBCA-153A-4902-81AF-F95F6B48A100}" type="pres">
      <dgm:prSet presAssocID="{88393534-33FE-244B-BAF1-39C5EFF41371}" presName="aSpace" presStyleCnt="0"/>
      <dgm:spPr/>
    </dgm:pt>
  </dgm:ptLst>
  <dgm:cxnLst>
    <dgm:cxn modelId="{0F5514AA-215A-4EFC-AAAE-25CB8753D776}" type="presOf" srcId="{939DD363-B095-A243-979D-3D0E59298490}" destId="{2E37AACE-19AC-4386-A813-5996AC75303D}" srcOrd="0" destOrd="0" presId="urn:microsoft.com/office/officeart/2005/8/layout/pyramid2"/>
    <dgm:cxn modelId="{53DFAC9C-3C5A-49DA-AEAE-9D2E97CC4CDB}" type="presOf" srcId="{5D734A12-F2E6-6C4C-83C5-78134B6855E2}" destId="{559A8E7B-BC49-42FD-9EB8-8DFEEB1A3C12}" srcOrd="0" destOrd="0" presId="urn:microsoft.com/office/officeart/2005/8/layout/pyramid2"/>
    <dgm:cxn modelId="{C973DAD1-AB7B-41B1-8FC6-AC83DBC7B97D}" type="presOf" srcId="{88393534-33FE-244B-BAF1-39C5EFF41371}" destId="{E3CE2BD0-E0F4-4A00-841A-38DBD77DF8F0}" srcOrd="0" destOrd="0" presId="urn:microsoft.com/office/officeart/2005/8/layout/pyramid2"/>
    <dgm:cxn modelId="{BB510322-9C31-0843-B22E-5E1549843957}" srcId="{8EF32E58-14FB-544D-9350-B61383326135}" destId="{5D734A12-F2E6-6C4C-83C5-78134B6855E2}" srcOrd="0" destOrd="0" parTransId="{A29C719E-35A6-0F4E-A497-4880024DFC47}" sibTransId="{217DB3D7-99B2-A74C-8771-1C2DD7AC5E05}"/>
    <dgm:cxn modelId="{19587D72-9E7F-AE44-911A-C72C2767B436}" srcId="{8EF32E58-14FB-544D-9350-B61383326135}" destId="{88393534-33FE-244B-BAF1-39C5EFF41371}" srcOrd="2" destOrd="0" parTransId="{15DBFBE2-5C0C-F146-9A5A-2676A530DE3D}" sibTransId="{91696203-79C8-A044-8175-6BEF56D43190}"/>
    <dgm:cxn modelId="{E4157DC4-B202-A74F-9B81-D0E32C32092B}" srcId="{8EF32E58-14FB-544D-9350-B61383326135}" destId="{939DD363-B095-A243-979D-3D0E59298490}" srcOrd="1" destOrd="0" parTransId="{CC7F5346-03E6-AD43-8081-E973AC57BF60}" sibTransId="{B6F0F427-8235-AF46-8D1D-F6AF9121A4FD}"/>
    <dgm:cxn modelId="{1128790C-3764-49F2-AA55-63083AE0237E}" type="presOf" srcId="{8EF32E58-14FB-544D-9350-B61383326135}" destId="{70682E1D-0F58-4698-A32F-CCDF3111912B}" srcOrd="0" destOrd="0" presId="urn:microsoft.com/office/officeart/2005/8/layout/pyramid2"/>
    <dgm:cxn modelId="{57E1824C-394A-4FE9-A5A7-B2C634CE30EA}" type="presParOf" srcId="{70682E1D-0F58-4698-A32F-CCDF3111912B}" destId="{F224242B-E878-4648-8D72-8B2923EB18FE}" srcOrd="0" destOrd="0" presId="urn:microsoft.com/office/officeart/2005/8/layout/pyramid2"/>
    <dgm:cxn modelId="{CB887B85-9810-432A-BFBA-784B6E7437AA}" type="presParOf" srcId="{70682E1D-0F58-4698-A32F-CCDF3111912B}" destId="{98515FE8-98F5-44B8-A8EB-93AA18E3DAD5}" srcOrd="1" destOrd="0" presId="urn:microsoft.com/office/officeart/2005/8/layout/pyramid2"/>
    <dgm:cxn modelId="{E5B9D3CC-A1FC-4DB7-9C51-38ECD737B4E8}" type="presParOf" srcId="{98515FE8-98F5-44B8-A8EB-93AA18E3DAD5}" destId="{559A8E7B-BC49-42FD-9EB8-8DFEEB1A3C12}" srcOrd="0" destOrd="0" presId="urn:microsoft.com/office/officeart/2005/8/layout/pyramid2"/>
    <dgm:cxn modelId="{54EC2E31-8C72-4E23-BAF0-0ADE0F699C63}" type="presParOf" srcId="{98515FE8-98F5-44B8-A8EB-93AA18E3DAD5}" destId="{3BB45108-F1BB-4EDC-BD53-D2AB49884E7E}" srcOrd="1" destOrd="0" presId="urn:microsoft.com/office/officeart/2005/8/layout/pyramid2"/>
    <dgm:cxn modelId="{F1DC4A9C-3FDD-4647-A75A-86F423FB1D1C}" type="presParOf" srcId="{98515FE8-98F5-44B8-A8EB-93AA18E3DAD5}" destId="{2E37AACE-19AC-4386-A813-5996AC75303D}" srcOrd="2" destOrd="0" presId="urn:microsoft.com/office/officeart/2005/8/layout/pyramid2"/>
    <dgm:cxn modelId="{6D642CCB-BEC0-44E7-BC6F-6631C0CFAF41}" type="presParOf" srcId="{98515FE8-98F5-44B8-A8EB-93AA18E3DAD5}" destId="{C88F542D-2139-4283-9EFC-F82C74EF9E8F}" srcOrd="3" destOrd="0" presId="urn:microsoft.com/office/officeart/2005/8/layout/pyramid2"/>
    <dgm:cxn modelId="{0D164BB7-CD52-4988-B5D6-63450C853111}" type="presParOf" srcId="{98515FE8-98F5-44B8-A8EB-93AA18E3DAD5}" destId="{E3CE2BD0-E0F4-4A00-841A-38DBD77DF8F0}" srcOrd="4" destOrd="0" presId="urn:microsoft.com/office/officeart/2005/8/layout/pyramid2"/>
    <dgm:cxn modelId="{A0AAA611-B3F9-4DBC-AE63-5FDEF61EB1DC}" type="presParOf" srcId="{98515FE8-98F5-44B8-A8EB-93AA18E3DAD5}" destId="{A1DBDBCA-153A-4902-81AF-F95F6B48A10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12F0A-2995-4FA0-B28F-BEAEDCE4273A}"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GB"/>
        </a:p>
      </dgm:t>
    </dgm:pt>
    <dgm:pt modelId="{AF1D4824-0EE3-412E-BDAB-6AC6C440FA0C}">
      <dgm:prSet phldrT="[Text]" custT="1"/>
      <dgm:spPr/>
      <dgm:t>
        <a:bodyPr/>
        <a:lstStyle/>
        <a:p>
          <a:pPr algn="ctr"/>
          <a:r>
            <a:rPr lang="en-GB" sz="2000" dirty="0" smtClean="0"/>
            <a:t>The  Holy Qur’an</a:t>
          </a:r>
          <a:endParaRPr lang="en-GB" sz="2000" dirty="0"/>
        </a:p>
      </dgm:t>
    </dgm:pt>
    <dgm:pt modelId="{9759B00B-6E16-4243-BEFB-38B015562134}" type="parTrans" cxnId="{6CDC21A7-7E7F-42AE-AF71-16F8BDC914A5}">
      <dgm:prSet/>
      <dgm:spPr/>
      <dgm:t>
        <a:bodyPr/>
        <a:lstStyle/>
        <a:p>
          <a:pPr algn="ctr"/>
          <a:endParaRPr lang="en-GB" sz="2000"/>
        </a:p>
      </dgm:t>
    </dgm:pt>
    <dgm:pt modelId="{917EDCEA-A02B-4CCC-860E-927432EE1075}" type="sibTrans" cxnId="{6CDC21A7-7E7F-42AE-AF71-16F8BDC914A5}">
      <dgm:prSet/>
      <dgm:spPr/>
      <dgm:t>
        <a:bodyPr/>
        <a:lstStyle/>
        <a:p>
          <a:pPr algn="ctr"/>
          <a:endParaRPr lang="en-GB" sz="2000"/>
        </a:p>
      </dgm:t>
    </dgm:pt>
    <dgm:pt modelId="{FFCB9BE0-892B-49D8-A382-CB14C8687C73}">
      <dgm:prSet phldrT="[Text]" custT="1"/>
      <dgm:spPr/>
      <dgm:t>
        <a:bodyPr/>
        <a:lstStyle/>
        <a:p>
          <a:pPr algn="ctr"/>
          <a:r>
            <a:rPr lang="en-GB" sz="2000" dirty="0" smtClean="0"/>
            <a:t>The Book of God than which we have no more conclusive and certain statement. It is the Word of God and  is free from all doubt and speculation.  </a:t>
          </a:r>
          <a:endParaRPr lang="en-GB" sz="2000" dirty="0"/>
        </a:p>
      </dgm:t>
    </dgm:pt>
    <dgm:pt modelId="{1B3A2F51-CE32-403B-9FC3-A9C9DE8D7AF3}" type="parTrans" cxnId="{705EC1C1-A363-4FF4-9DD4-06D08A20F580}">
      <dgm:prSet/>
      <dgm:spPr/>
      <dgm:t>
        <a:bodyPr/>
        <a:lstStyle/>
        <a:p>
          <a:pPr algn="ctr"/>
          <a:endParaRPr lang="en-GB" sz="2000"/>
        </a:p>
      </dgm:t>
    </dgm:pt>
    <dgm:pt modelId="{ECBB285E-A168-41C7-9846-F94AE357D7AC}" type="sibTrans" cxnId="{705EC1C1-A363-4FF4-9DD4-06D08A20F580}">
      <dgm:prSet/>
      <dgm:spPr/>
      <dgm:t>
        <a:bodyPr/>
        <a:lstStyle/>
        <a:p>
          <a:pPr algn="ctr"/>
          <a:endParaRPr lang="en-GB" sz="2000"/>
        </a:p>
      </dgm:t>
    </dgm:pt>
    <dgm:pt modelId="{609E876D-18FB-4D20-813A-D9194583C3DB}">
      <dgm:prSet phldrT="[Text]" custT="1"/>
      <dgm:spPr/>
      <dgm:t>
        <a:bodyPr/>
        <a:lstStyle/>
        <a:p>
          <a:pPr algn="ctr"/>
          <a:r>
            <a:rPr lang="en-GB" sz="2000" dirty="0" err="1" smtClean="0"/>
            <a:t>Sunnah</a:t>
          </a:r>
          <a:endParaRPr lang="en-GB" sz="2000" dirty="0"/>
        </a:p>
      </dgm:t>
    </dgm:pt>
    <dgm:pt modelId="{3D2A630E-BFB1-4A8D-A041-FE98424FDCC0}" type="parTrans" cxnId="{F87BFED7-8C3E-4D4D-BA62-C4A3AF38C233}">
      <dgm:prSet/>
      <dgm:spPr/>
      <dgm:t>
        <a:bodyPr/>
        <a:lstStyle/>
        <a:p>
          <a:pPr algn="ctr"/>
          <a:endParaRPr lang="en-GB" sz="2000"/>
        </a:p>
      </dgm:t>
    </dgm:pt>
    <dgm:pt modelId="{C8062FDD-90BB-4F51-9424-91EE12E9EA2B}" type="sibTrans" cxnId="{F87BFED7-8C3E-4D4D-BA62-C4A3AF38C233}">
      <dgm:prSet/>
      <dgm:spPr/>
      <dgm:t>
        <a:bodyPr/>
        <a:lstStyle/>
        <a:p>
          <a:pPr algn="ctr"/>
          <a:endParaRPr lang="en-GB" sz="2000"/>
        </a:p>
      </dgm:t>
    </dgm:pt>
    <dgm:pt modelId="{900A1B6F-95DE-4896-ABC7-6FD013E78009}">
      <dgm:prSet phldrT="[Text]" custT="1"/>
      <dgm:spPr/>
      <dgm:t>
        <a:bodyPr/>
        <a:lstStyle/>
        <a:p>
          <a:pPr algn="ctr"/>
          <a:r>
            <a:rPr lang="en-GB" sz="2000" dirty="0" smtClean="0"/>
            <a:t>The practice of the Holy Prophet (peace and blessings of Allah be on him)</a:t>
          </a:r>
          <a:endParaRPr lang="en-GB" sz="2000" dirty="0"/>
        </a:p>
      </dgm:t>
    </dgm:pt>
    <dgm:pt modelId="{2079FD24-26D3-4660-91E7-2671A0DAA3D5}" type="parTrans" cxnId="{913BFE7E-6CB1-45CC-9C26-689BED6C241D}">
      <dgm:prSet/>
      <dgm:spPr/>
      <dgm:t>
        <a:bodyPr/>
        <a:lstStyle/>
        <a:p>
          <a:pPr algn="ctr"/>
          <a:endParaRPr lang="en-GB" sz="2000"/>
        </a:p>
      </dgm:t>
    </dgm:pt>
    <dgm:pt modelId="{4E3CE843-1807-495D-9098-6B1160CAF37B}" type="sibTrans" cxnId="{913BFE7E-6CB1-45CC-9C26-689BED6C241D}">
      <dgm:prSet/>
      <dgm:spPr/>
      <dgm:t>
        <a:bodyPr/>
        <a:lstStyle/>
        <a:p>
          <a:pPr algn="ctr"/>
          <a:endParaRPr lang="en-GB" sz="2000"/>
        </a:p>
      </dgm:t>
    </dgm:pt>
    <dgm:pt modelId="{8550515F-836D-4D60-9A76-5A909B4FADDC}">
      <dgm:prSet phldrT="[Text]" custT="1"/>
      <dgm:spPr/>
      <dgm:t>
        <a:bodyPr/>
        <a:lstStyle/>
        <a:p>
          <a:pPr algn="ctr"/>
          <a:r>
            <a:rPr lang="en-GB" sz="2000" dirty="0" smtClean="0"/>
            <a:t>Hadith</a:t>
          </a:r>
          <a:endParaRPr lang="en-GB" sz="2000" dirty="0"/>
        </a:p>
      </dgm:t>
    </dgm:pt>
    <dgm:pt modelId="{2ED59CB0-61F8-4778-8B12-AD4E4309B4A2}" type="parTrans" cxnId="{F7D25C5D-ABD9-437F-BAB5-D2B1167EB007}">
      <dgm:prSet/>
      <dgm:spPr/>
      <dgm:t>
        <a:bodyPr/>
        <a:lstStyle/>
        <a:p>
          <a:pPr algn="ctr"/>
          <a:endParaRPr lang="en-GB" sz="2000"/>
        </a:p>
      </dgm:t>
    </dgm:pt>
    <dgm:pt modelId="{AF895B2F-E0DD-424C-B617-EC207DFF04EB}" type="sibTrans" cxnId="{F7D25C5D-ABD9-437F-BAB5-D2B1167EB007}">
      <dgm:prSet/>
      <dgm:spPr/>
      <dgm:t>
        <a:bodyPr/>
        <a:lstStyle/>
        <a:p>
          <a:pPr algn="ctr"/>
          <a:endParaRPr lang="en-GB" sz="2000"/>
        </a:p>
      </dgm:t>
    </dgm:pt>
    <dgm:pt modelId="{750B8153-191C-4F82-9ABE-12F21FAAD7E7}">
      <dgm:prSet phldrT="[Text]" custT="1"/>
      <dgm:spPr/>
      <dgm:t>
        <a:bodyPr/>
        <a:lstStyle/>
        <a:p>
          <a:pPr algn="ctr"/>
          <a:r>
            <a:rPr lang="en-GB" sz="2000" dirty="0" smtClean="0"/>
            <a:t>The traditions which were compiled from the statements of diverse narrators a century and a half after the Holy Prophet (peace and blessings of Allah be on him)</a:t>
          </a:r>
          <a:endParaRPr lang="en-GB" sz="2000" dirty="0"/>
        </a:p>
      </dgm:t>
    </dgm:pt>
    <dgm:pt modelId="{A85D2AFB-30D5-4B53-BA09-595155C873CC}" type="parTrans" cxnId="{EC1AE78B-E902-4AF7-9977-64724F3A9522}">
      <dgm:prSet/>
      <dgm:spPr/>
      <dgm:t>
        <a:bodyPr/>
        <a:lstStyle/>
        <a:p>
          <a:pPr algn="ctr"/>
          <a:endParaRPr lang="en-GB" sz="2000"/>
        </a:p>
      </dgm:t>
    </dgm:pt>
    <dgm:pt modelId="{53BCA575-55DD-4ACB-AC72-8082A04BDD61}" type="sibTrans" cxnId="{EC1AE78B-E902-4AF7-9977-64724F3A9522}">
      <dgm:prSet/>
      <dgm:spPr/>
      <dgm:t>
        <a:bodyPr/>
        <a:lstStyle/>
        <a:p>
          <a:pPr algn="ctr"/>
          <a:endParaRPr lang="en-GB" sz="2000"/>
        </a:p>
      </dgm:t>
    </dgm:pt>
    <dgm:pt modelId="{4E427B27-45A2-4200-9396-0B7AE81A7BEB}" type="pres">
      <dgm:prSet presAssocID="{E8112F0A-2995-4FA0-B28F-BEAEDCE4273A}" presName="Name0" presStyleCnt="0">
        <dgm:presLayoutVars>
          <dgm:dir/>
          <dgm:animLvl val="lvl"/>
          <dgm:resizeHandles val="exact"/>
        </dgm:presLayoutVars>
      </dgm:prSet>
      <dgm:spPr/>
      <dgm:t>
        <a:bodyPr/>
        <a:lstStyle/>
        <a:p>
          <a:endParaRPr lang="en-GB"/>
        </a:p>
      </dgm:t>
    </dgm:pt>
    <dgm:pt modelId="{07EEF7E1-B6B5-4231-846D-0641DBF258CD}" type="pres">
      <dgm:prSet presAssocID="{AF1D4824-0EE3-412E-BDAB-6AC6C440FA0C}" presName="composite" presStyleCnt="0"/>
      <dgm:spPr/>
    </dgm:pt>
    <dgm:pt modelId="{0349DF57-4056-45CE-B814-14E3559B8644}" type="pres">
      <dgm:prSet presAssocID="{AF1D4824-0EE3-412E-BDAB-6AC6C440FA0C}" presName="parTx" presStyleLbl="alignNode1" presStyleIdx="0" presStyleCnt="3">
        <dgm:presLayoutVars>
          <dgm:chMax val="0"/>
          <dgm:chPref val="0"/>
          <dgm:bulletEnabled val="1"/>
        </dgm:presLayoutVars>
      </dgm:prSet>
      <dgm:spPr/>
      <dgm:t>
        <a:bodyPr/>
        <a:lstStyle/>
        <a:p>
          <a:endParaRPr lang="en-GB"/>
        </a:p>
      </dgm:t>
    </dgm:pt>
    <dgm:pt modelId="{ED05EAD2-A647-4262-AAAD-9B26A909C032}" type="pres">
      <dgm:prSet presAssocID="{AF1D4824-0EE3-412E-BDAB-6AC6C440FA0C}" presName="desTx" presStyleLbl="alignAccFollowNode1" presStyleIdx="0" presStyleCnt="3">
        <dgm:presLayoutVars>
          <dgm:bulletEnabled val="1"/>
        </dgm:presLayoutVars>
      </dgm:prSet>
      <dgm:spPr/>
      <dgm:t>
        <a:bodyPr/>
        <a:lstStyle/>
        <a:p>
          <a:endParaRPr lang="en-GB"/>
        </a:p>
      </dgm:t>
    </dgm:pt>
    <dgm:pt modelId="{EE0313D3-422C-4832-BF1B-FDA0A5A1F666}" type="pres">
      <dgm:prSet presAssocID="{917EDCEA-A02B-4CCC-860E-927432EE1075}" presName="space" presStyleCnt="0"/>
      <dgm:spPr/>
    </dgm:pt>
    <dgm:pt modelId="{E9C36A13-0B1A-4273-A4BD-D56A52127F6E}" type="pres">
      <dgm:prSet presAssocID="{609E876D-18FB-4D20-813A-D9194583C3DB}" presName="composite" presStyleCnt="0"/>
      <dgm:spPr/>
    </dgm:pt>
    <dgm:pt modelId="{D8306CF9-810D-492F-8B9E-3E6DD745BCB3}" type="pres">
      <dgm:prSet presAssocID="{609E876D-18FB-4D20-813A-D9194583C3DB}" presName="parTx" presStyleLbl="alignNode1" presStyleIdx="1" presStyleCnt="3">
        <dgm:presLayoutVars>
          <dgm:chMax val="0"/>
          <dgm:chPref val="0"/>
          <dgm:bulletEnabled val="1"/>
        </dgm:presLayoutVars>
      </dgm:prSet>
      <dgm:spPr/>
      <dgm:t>
        <a:bodyPr/>
        <a:lstStyle/>
        <a:p>
          <a:endParaRPr lang="en-GB"/>
        </a:p>
      </dgm:t>
    </dgm:pt>
    <dgm:pt modelId="{EEFF8757-D2F8-447F-B440-8F3D90E8A1A0}" type="pres">
      <dgm:prSet presAssocID="{609E876D-18FB-4D20-813A-D9194583C3DB}" presName="desTx" presStyleLbl="alignAccFollowNode1" presStyleIdx="1" presStyleCnt="3">
        <dgm:presLayoutVars>
          <dgm:bulletEnabled val="1"/>
        </dgm:presLayoutVars>
      </dgm:prSet>
      <dgm:spPr/>
      <dgm:t>
        <a:bodyPr/>
        <a:lstStyle/>
        <a:p>
          <a:endParaRPr lang="en-GB"/>
        </a:p>
      </dgm:t>
    </dgm:pt>
    <dgm:pt modelId="{CF3FE472-14A8-414F-92B6-3FFDBEC363C6}" type="pres">
      <dgm:prSet presAssocID="{C8062FDD-90BB-4F51-9424-91EE12E9EA2B}" presName="space" presStyleCnt="0"/>
      <dgm:spPr/>
    </dgm:pt>
    <dgm:pt modelId="{7F2A7634-EB25-45E3-97D7-4C0F4D03B64C}" type="pres">
      <dgm:prSet presAssocID="{8550515F-836D-4D60-9A76-5A909B4FADDC}" presName="composite" presStyleCnt="0"/>
      <dgm:spPr/>
    </dgm:pt>
    <dgm:pt modelId="{B7FF1F6C-56B5-4F45-BA46-97D44FECA34A}" type="pres">
      <dgm:prSet presAssocID="{8550515F-836D-4D60-9A76-5A909B4FADDC}" presName="parTx" presStyleLbl="alignNode1" presStyleIdx="2" presStyleCnt="3">
        <dgm:presLayoutVars>
          <dgm:chMax val="0"/>
          <dgm:chPref val="0"/>
          <dgm:bulletEnabled val="1"/>
        </dgm:presLayoutVars>
      </dgm:prSet>
      <dgm:spPr/>
      <dgm:t>
        <a:bodyPr/>
        <a:lstStyle/>
        <a:p>
          <a:endParaRPr lang="en-GB"/>
        </a:p>
      </dgm:t>
    </dgm:pt>
    <dgm:pt modelId="{55584D9D-AA0C-4FA9-8EBE-3D4E7D77CE8C}" type="pres">
      <dgm:prSet presAssocID="{8550515F-836D-4D60-9A76-5A909B4FADDC}" presName="desTx" presStyleLbl="alignAccFollowNode1" presStyleIdx="2" presStyleCnt="3">
        <dgm:presLayoutVars>
          <dgm:bulletEnabled val="1"/>
        </dgm:presLayoutVars>
      </dgm:prSet>
      <dgm:spPr/>
      <dgm:t>
        <a:bodyPr/>
        <a:lstStyle/>
        <a:p>
          <a:endParaRPr lang="en-GB"/>
        </a:p>
      </dgm:t>
    </dgm:pt>
  </dgm:ptLst>
  <dgm:cxnLst>
    <dgm:cxn modelId="{EC1AE78B-E902-4AF7-9977-64724F3A9522}" srcId="{8550515F-836D-4D60-9A76-5A909B4FADDC}" destId="{750B8153-191C-4F82-9ABE-12F21FAAD7E7}" srcOrd="0" destOrd="0" parTransId="{A85D2AFB-30D5-4B53-BA09-595155C873CC}" sibTransId="{53BCA575-55DD-4ACB-AC72-8082A04BDD61}"/>
    <dgm:cxn modelId="{63232683-19EE-4F3B-AF57-F70D92A5BB93}" type="presOf" srcId="{FFCB9BE0-892B-49D8-A382-CB14C8687C73}" destId="{ED05EAD2-A647-4262-AAAD-9B26A909C032}" srcOrd="0" destOrd="0" presId="urn:microsoft.com/office/officeart/2005/8/layout/hList1"/>
    <dgm:cxn modelId="{705EC1C1-A363-4FF4-9DD4-06D08A20F580}" srcId="{AF1D4824-0EE3-412E-BDAB-6AC6C440FA0C}" destId="{FFCB9BE0-892B-49D8-A382-CB14C8687C73}" srcOrd="0" destOrd="0" parTransId="{1B3A2F51-CE32-403B-9FC3-A9C9DE8D7AF3}" sibTransId="{ECBB285E-A168-41C7-9846-F94AE357D7AC}"/>
    <dgm:cxn modelId="{E9667EB3-6447-4EED-A3E2-90ABD4E94686}" type="presOf" srcId="{750B8153-191C-4F82-9ABE-12F21FAAD7E7}" destId="{55584D9D-AA0C-4FA9-8EBE-3D4E7D77CE8C}" srcOrd="0" destOrd="0" presId="urn:microsoft.com/office/officeart/2005/8/layout/hList1"/>
    <dgm:cxn modelId="{F7D25C5D-ABD9-437F-BAB5-D2B1167EB007}" srcId="{E8112F0A-2995-4FA0-B28F-BEAEDCE4273A}" destId="{8550515F-836D-4D60-9A76-5A909B4FADDC}" srcOrd="2" destOrd="0" parTransId="{2ED59CB0-61F8-4778-8B12-AD4E4309B4A2}" sibTransId="{AF895B2F-E0DD-424C-B617-EC207DFF04EB}"/>
    <dgm:cxn modelId="{F87BFED7-8C3E-4D4D-BA62-C4A3AF38C233}" srcId="{E8112F0A-2995-4FA0-B28F-BEAEDCE4273A}" destId="{609E876D-18FB-4D20-813A-D9194583C3DB}" srcOrd="1" destOrd="0" parTransId="{3D2A630E-BFB1-4A8D-A041-FE98424FDCC0}" sibTransId="{C8062FDD-90BB-4F51-9424-91EE12E9EA2B}"/>
    <dgm:cxn modelId="{F5150E25-50A1-4604-8F53-159D13D1262D}" type="presOf" srcId="{609E876D-18FB-4D20-813A-D9194583C3DB}" destId="{D8306CF9-810D-492F-8B9E-3E6DD745BCB3}" srcOrd="0" destOrd="0" presId="urn:microsoft.com/office/officeart/2005/8/layout/hList1"/>
    <dgm:cxn modelId="{10F1496E-F1B0-421E-AD4B-269B60C7ABC4}" type="presOf" srcId="{900A1B6F-95DE-4896-ABC7-6FD013E78009}" destId="{EEFF8757-D2F8-447F-B440-8F3D90E8A1A0}" srcOrd="0" destOrd="0" presId="urn:microsoft.com/office/officeart/2005/8/layout/hList1"/>
    <dgm:cxn modelId="{913BFE7E-6CB1-45CC-9C26-689BED6C241D}" srcId="{609E876D-18FB-4D20-813A-D9194583C3DB}" destId="{900A1B6F-95DE-4896-ABC7-6FD013E78009}" srcOrd="0" destOrd="0" parTransId="{2079FD24-26D3-4660-91E7-2671A0DAA3D5}" sibTransId="{4E3CE843-1807-495D-9098-6B1160CAF37B}"/>
    <dgm:cxn modelId="{EC69A81A-FF18-4F82-AF03-0DC2BE195F50}" type="presOf" srcId="{AF1D4824-0EE3-412E-BDAB-6AC6C440FA0C}" destId="{0349DF57-4056-45CE-B814-14E3559B8644}" srcOrd="0" destOrd="0" presId="urn:microsoft.com/office/officeart/2005/8/layout/hList1"/>
    <dgm:cxn modelId="{6CDC21A7-7E7F-42AE-AF71-16F8BDC914A5}" srcId="{E8112F0A-2995-4FA0-B28F-BEAEDCE4273A}" destId="{AF1D4824-0EE3-412E-BDAB-6AC6C440FA0C}" srcOrd="0" destOrd="0" parTransId="{9759B00B-6E16-4243-BEFB-38B015562134}" sibTransId="{917EDCEA-A02B-4CCC-860E-927432EE1075}"/>
    <dgm:cxn modelId="{06CCFB45-26EF-4601-8FE5-D0ACA8FBA044}" type="presOf" srcId="{E8112F0A-2995-4FA0-B28F-BEAEDCE4273A}" destId="{4E427B27-45A2-4200-9396-0B7AE81A7BEB}" srcOrd="0" destOrd="0" presId="urn:microsoft.com/office/officeart/2005/8/layout/hList1"/>
    <dgm:cxn modelId="{43185FED-B345-4138-9DC6-E054ED1B668B}" type="presOf" srcId="{8550515F-836D-4D60-9A76-5A909B4FADDC}" destId="{B7FF1F6C-56B5-4F45-BA46-97D44FECA34A}" srcOrd="0" destOrd="0" presId="urn:microsoft.com/office/officeart/2005/8/layout/hList1"/>
    <dgm:cxn modelId="{982C297E-C589-4B0E-9D47-0F356EFE1091}" type="presParOf" srcId="{4E427B27-45A2-4200-9396-0B7AE81A7BEB}" destId="{07EEF7E1-B6B5-4231-846D-0641DBF258CD}" srcOrd="0" destOrd="0" presId="urn:microsoft.com/office/officeart/2005/8/layout/hList1"/>
    <dgm:cxn modelId="{EE34EA76-C03E-428B-AB94-BC5939D70777}" type="presParOf" srcId="{07EEF7E1-B6B5-4231-846D-0641DBF258CD}" destId="{0349DF57-4056-45CE-B814-14E3559B8644}" srcOrd="0" destOrd="0" presId="urn:microsoft.com/office/officeart/2005/8/layout/hList1"/>
    <dgm:cxn modelId="{E4DC3D2E-52F4-42CE-8936-AEFD78C48E21}" type="presParOf" srcId="{07EEF7E1-B6B5-4231-846D-0641DBF258CD}" destId="{ED05EAD2-A647-4262-AAAD-9B26A909C032}" srcOrd="1" destOrd="0" presId="urn:microsoft.com/office/officeart/2005/8/layout/hList1"/>
    <dgm:cxn modelId="{717280E8-C86A-47B1-ABA5-298238108212}" type="presParOf" srcId="{4E427B27-45A2-4200-9396-0B7AE81A7BEB}" destId="{EE0313D3-422C-4832-BF1B-FDA0A5A1F666}" srcOrd="1" destOrd="0" presId="urn:microsoft.com/office/officeart/2005/8/layout/hList1"/>
    <dgm:cxn modelId="{C9A63E52-2524-4D9A-BF95-8FC5C7FBFA97}" type="presParOf" srcId="{4E427B27-45A2-4200-9396-0B7AE81A7BEB}" destId="{E9C36A13-0B1A-4273-A4BD-D56A52127F6E}" srcOrd="2" destOrd="0" presId="urn:microsoft.com/office/officeart/2005/8/layout/hList1"/>
    <dgm:cxn modelId="{85E0080E-71D8-45DC-895B-7467A2BBA814}" type="presParOf" srcId="{E9C36A13-0B1A-4273-A4BD-D56A52127F6E}" destId="{D8306CF9-810D-492F-8B9E-3E6DD745BCB3}" srcOrd="0" destOrd="0" presId="urn:microsoft.com/office/officeart/2005/8/layout/hList1"/>
    <dgm:cxn modelId="{BAA55FBE-19FF-4F2F-B086-9A5E708EB810}" type="presParOf" srcId="{E9C36A13-0B1A-4273-A4BD-D56A52127F6E}" destId="{EEFF8757-D2F8-447F-B440-8F3D90E8A1A0}" srcOrd="1" destOrd="0" presId="urn:microsoft.com/office/officeart/2005/8/layout/hList1"/>
    <dgm:cxn modelId="{200E2ED6-DF4C-4117-9B3F-7F548DEF4D69}" type="presParOf" srcId="{4E427B27-45A2-4200-9396-0B7AE81A7BEB}" destId="{CF3FE472-14A8-414F-92B6-3FFDBEC363C6}" srcOrd="3" destOrd="0" presId="urn:microsoft.com/office/officeart/2005/8/layout/hList1"/>
    <dgm:cxn modelId="{84797EFC-47C6-4916-80D0-80257665EF4C}" type="presParOf" srcId="{4E427B27-45A2-4200-9396-0B7AE81A7BEB}" destId="{7F2A7634-EB25-45E3-97D7-4C0F4D03B64C}" srcOrd="4" destOrd="0" presId="urn:microsoft.com/office/officeart/2005/8/layout/hList1"/>
    <dgm:cxn modelId="{C1936FDB-0516-4C32-8B09-F295475C0060}" type="presParOf" srcId="{7F2A7634-EB25-45E3-97D7-4C0F4D03B64C}" destId="{B7FF1F6C-56B5-4F45-BA46-97D44FECA34A}" srcOrd="0" destOrd="0" presId="urn:microsoft.com/office/officeart/2005/8/layout/hList1"/>
    <dgm:cxn modelId="{23557417-77F6-46B4-A179-14A9B4E861C1}" type="presParOf" srcId="{7F2A7634-EB25-45E3-97D7-4C0F4D03B64C}" destId="{55584D9D-AA0C-4FA9-8EBE-3D4E7D77CE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783DCB-5940-44D6-9D9C-4648A5EC676D}" type="doc">
      <dgm:prSet loTypeId="urn:microsoft.com/office/officeart/2005/8/layout/target3" loCatId="list" qsTypeId="urn:microsoft.com/office/officeart/2005/8/quickstyle/3d3" qsCatId="3D" csTypeId="urn:microsoft.com/office/officeart/2005/8/colors/colorful5" csCatId="colorful" phldr="1"/>
      <dgm:spPr/>
      <dgm:t>
        <a:bodyPr/>
        <a:lstStyle/>
        <a:p>
          <a:endParaRPr lang="en-GB"/>
        </a:p>
      </dgm:t>
    </dgm:pt>
    <dgm:pt modelId="{B04588BC-5086-4F86-8DF1-5B85C1DAC033}">
      <dgm:prSet phldrT="[Text]"/>
      <dgm:spPr/>
      <dgm:t>
        <a:bodyPr/>
        <a:lstStyle/>
        <a:p>
          <a:r>
            <a:rPr lang="en-GB" dirty="0" smtClean="0"/>
            <a:t>The Qur’an and  </a:t>
          </a:r>
          <a:r>
            <a:rPr lang="en-GB" dirty="0" err="1" smtClean="0"/>
            <a:t>Sunnah</a:t>
          </a:r>
          <a:r>
            <a:rPr lang="en-GB" dirty="0" smtClean="0"/>
            <a:t> should judge the  </a:t>
          </a:r>
          <a:r>
            <a:rPr lang="en-GB" dirty="0" err="1" smtClean="0"/>
            <a:t>Ahadith</a:t>
          </a:r>
          <a:r>
            <a:rPr lang="en-GB" dirty="0" smtClean="0"/>
            <a:t> and those that are not opposed to them should by all means be accepted. </a:t>
          </a:r>
          <a:endParaRPr lang="en-GB" dirty="0"/>
        </a:p>
      </dgm:t>
    </dgm:pt>
    <dgm:pt modelId="{0E3CB98F-FF45-4402-A9C6-647A5E284A7D}" type="parTrans" cxnId="{35A05353-2128-4D5B-B6C0-93B3DF0E53B9}">
      <dgm:prSet/>
      <dgm:spPr/>
      <dgm:t>
        <a:bodyPr/>
        <a:lstStyle/>
        <a:p>
          <a:endParaRPr lang="en-GB"/>
        </a:p>
      </dgm:t>
    </dgm:pt>
    <dgm:pt modelId="{82FB3910-8658-48FD-AE08-61AD08B918FE}" type="sibTrans" cxnId="{35A05353-2128-4D5B-B6C0-93B3DF0E53B9}">
      <dgm:prSet/>
      <dgm:spPr/>
      <dgm:t>
        <a:bodyPr/>
        <a:lstStyle/>
        <a:p>
          <a:endParaRPr lang="en-GB"/>
        </a:p>
      </dgm:t>
    </dgm:pt>
    <dgm:pt modelId="{EB24E031-E3C3-426E-AE68-5E1B902B014A}">
      <dgm:prSet phldrT="[Text]"/>
      <dgm:spPr/>
      <dgm:t>
        <a:bodyPr/>
        <a:lstStyle/>
        <a:p>
          <a:r>
            <a:rPr lang="en-GB" dirty="0" smtClean="0"/>
            <a:t>This is the straight path and blessed are those who follow it.</a:t>
          </a:r>
          <a:endParaRPr lang="en-GB" dirty="0"/>
        </a:p>
      </dgm:t>
    </dgm:pt>
    <dgm:pt modelId="{4590C7A4-1198-4F9C-B4AF-E684130DE07B}" type="parTrans" cxnId="{FA020004-0D6E-4C8B-BD35-338E88C30884}">
      <dgm:prSet/>
      <dgm:spPr/>
      <dgm:t>
        <a:bodyPr/>
        <a:lstStyle/>
        <a:p>
          <a:endParaRPr lang="en-GB"/>
        </a:p>
      </dgm:t>
    </dgm:pt>
    <dgm:pt modelId="{4428FBBE-9862-489A-87CA-9A005F29EBA4}" type="sibTrans" cxnId="{FA020004-0D6E-4C8B-BD35-338E88C30884}">
      <dgm:prSet/>
      <dgm:spPr/>
      <dgm:t>
        <a:bodyPr/>
        <a:lstStyle/>
        <a:p>
          <a:endParaRPr lang="en-GB"/>
        </a:p>
      </dgm:t>
    </dgm:pt>
    <dgm:pt modelId="{E2516174-C3AB-4F62-B70C-970ADC7EC0C9}">
      <dgm:prSet phldrT="[Text]">
        <dgm:style>
          <a:lnRef idx="1">
            <a:schemeClr val="accent6"/>
          </a:lnRef>
          <a:fillRef idx="2">
            <a:schemeClr val="accent6"/>
          </a:fillRef>
          <a:effectRef idx="1">
            <a:schemeClr val="accent6"/>
          </a:effectRef>
          <a:fontRef idx="minor">
            <a:schemeClr val="dk1"/>
          </a:fontRef>
        </dgm:style>
      </dgm:prSet>
      <dgm:spPr/>
      <dgm:t>
        <a:bodyPr/>
        <a:lstStyle/>
        <a:p>
          <a:r>
            <a:rPr lang="en-GB" dirty="0" smtClean="0"/>
            <a:t> Most unfortunate and foolish is the person who rejects the </a:t>
          </a:r>
          <a:r>
            <a:rPr lang="en-GB" dirty="0" err="1" smtClean="0"/>
            <a:t>Ahadith</a:t>
          </a:r>
          <a:r>
            <a:rPr lang="en-GB" dirty="0" smtClean="0"/>
            <a:t> altogether without regard to the test that we have proposed.  </a:t>
          </a:r>
          <a:endParaRPr lang="en-GB" dirty="0"/>
        </a:p>
      </dgm:t>
    </dgm:pt>
    <dgm:pt modelId="{BE3DEC91-BB64-490B-AC79-EBD0371F6A1D}" type="parTrans" cxnId="{5BCAF2DC-39C4-4B4C-A62D-82666D8DAA8E}">
      <dgm:prSet/>
      <dgm:spPr/>
      <dgm:t>
        <a:bodyPr/>
        <a:lstStyle/>
        <a:p>
          <a:endParaRPr lang="en-GB"/>
        </a:p>
      </dgm:t>
    </dgm:pt>
    <dgm:pt modelId="{855083CA-4CE1-4277-A3F6-013D5EB57A35}" type="sibTrans" cxnId="{5BCAF2DC-39C4-4B4C-A62D-82666D8DAA8E}">
      <dgm:prSet/>
      <dgm:spPr/>
      <dgm:t>
        <a:bodyPr/>
        <a:lstStyle/>
        <a:p>
          <a:endParaRPr lang="en-GB"/>
        </a:p>
      </dgm:t>
    </dgm:pt>
    <dgm:pt modelId="{986E8B7B-3868-4ABD-AF2E-43F413DB5482}" type="pres">
      <dgm:prSet presAssocID="{4C783DCB-5940-44D6-9D9C-4648A5EC676D}" presName="Name0" presStyleCnt="0">
        <dgm:presLayoutVars>
          <dgm:chMax val="7"/>
          <dgm:dir/>
          <dgm:animLvl val="lvl"/>
          <dgm:resizeHandles val="exact"/>
        </dgm:presLayoutVars>
      </dgm:prSet>
      <dgm:spPr/>
      <dgm:t>
        <a:bodyPr/>
        <a:lstStyle/>
        <a:p>
          <a:endParaRPr lang="en-GB"/>
        </a:p>
      </dgm:t>
    </dgm:pt>
    <dgm:pt modelId="{13D2D35E-6C8E-4777-9A89-946F641DA106}" type="pres">
      <dgm:prSet presAssocID="{B04588BC-5086-4F86-8DF1-5B85C1DAC033}" presName="circle1" presStyleLbl="node1" presStyleIdx="0" presStyleCnt="3"/>
      <dgm:spPr/>
    </dgm:pt>
    <dgm:pt modelId="{541E514E-6E65-4274-A2E8-D241AA802785}" type="pres">
      <dgm:prSet presAssocID="{B04588BC-5086-4F86-8DF1-5B85C1DAC033}" presName="space" presStyleCnt="0"/>
      <dgm:spPr/>
    </dgm:pt>
    <dgm:pt modelId="{8E9E7864-12B4-480D-9A62-9E8411B3ED49}" type="pres">
      <dgm:prSet presAssocID="{B04588BC-5086-4F86-8DF1-5B85C1DAC033}" presName="rect1" presStyleLbl="alignAcc1" presStyleIdx="0" presStyleCnt="3"/>
      <dgm:spPr/>
      <dgm:t>
        <a:bodyPr/>
        <a:lstStyle/>
        <a:p>
          <a:endParaRPr lang="en-GB"/>
        </a:p>
      </dgm:t>
    </dgm:pt>
    <dgm:pt modelId="{30DE7F37-AE2A-4C99-9CF0-96134932CB4D}" type="pres">
      <dgm:prSet presAssocID="{EB24E031-E3C3-426E-AE68-5E1B902B014A}" presName="vertSpace2" presStyleLbl="node1" presStyleIdx="0" presStyleCnt="3"/>
      <dgm:spPr/>
    </dgm:pt>
    <dgm:pt modelId="{D2BB1FB6-CF95-445D-A4BD-C9141859BC0A}" type="pres">
      <dgm:prSet presAssocID="{EB24E031-E3C3-426E-AE68-5E1B902B014A}" presName="circle2" presStyleLbl="node1" presStyleIdx="1" presStyleCnt="3"/>
      <dgm:spPr/>
    </dgm:pt>
    <dgm:pt modelId="{BBEC63D7-A1FA-4876-8F49-FC630E1E1726}" type="pres">
      <dgm:prSet presAssocID="{EB24E031-E3C3-426E-AE68-5E1B902B014A}" presName="rect2" presStyleLbl="alignAcc1" presStyleIdx="1" presStyleCnt="3"/>
      <dgm:spPr/>
      <dgm:t>
        <a:bodyPr/>
        <a:lstStyle/>
        <a:p>
          <a:endParaRPr lang="en-GB"/>
        </a:p>
      </dgm:t>
    </dgm:pt>
    <dgm:pt modelId="{FD3EAB33-81A7-4122-B7F2-40D664EB3112}" type="pres">
      <dgm:prSet presAssocID="{E2516174-C3AB-4F62-B70C-970ADC7EC0C9}" presName="vertSpace3" presStyleLbl="node1" presStyleIdx="1" presStyleCnt="3"/>
      <dgm:spPr/>
    </dgm:pt>
    <dgm:pt modelId="{AA868921-FDC5-4E5B-8B5A-9F7458C3389F}" type="pres">
      <dgm:prSet presAssocID="{E2516174-C3AB-4F62-B70C-970ADC7EC0C9}" presName="circle3" presStyleLbl="node1" presStyleIdx="2" presStyleCnt="3"/>
      <dgm:spPr/>
    </dgm:pt>
    <dgm:pt modelId="{0BFCBF61-70CE-4551-A29C-D0F01DB9D83C}" type="pres">
      <dgm:prSet presAssocID="{E2516174-C3AB-4F62-B70C-970ADC7EC0C9}" presName="rect3" presStyleLbl="alignAcc1" presStyleIdx="2" presStyleCnt="3"/>
      <dgm:spPr/>
      <dgm:t>
        <a:bodyPr/>
        <a:lstStyle/>
        <a:p>
          <a:endParaRPr lang="en-GB"/>
        </a:p>
      </dgm:t>
    </dgm:pt>
    <dgm:pt modelId="{C3952D17-0B59-4CDE-915C-D97EC1EBDDFA}" type="pres">
      <dgm:prSet presAssocID="{B04588BC-5086-4F86-8DF1-5B85C1DAC033}" presName="rect1ParTxNoCh" presStyleLbl="alignAcc1" presStyleIdx="2" presStyleCnt="3">
        <dgm:presLayoutVars>
          <dgm:chMax val="1"/>
          <dgm:bulletEnabled val="1"/>
        </dgm:presLayoutVars>
      </dgm:prSet>
      <dgm:spPr/>
      <dgm:t>
        <a:bodyPr/>
        <a:lstStyle/>
        <a:p>
          <a:endParaRPr lang="en-GB"/>
        </a:p>
      </dgm:t>
    </dgm:pt>
    <dgm:pt modelId="{B0B57FC2-FAF5-4456-A428-C050FFE37112}" type="pres">
      <dgm:prSet presAssocID="{EB24E031-E3C3-426E-AE68-5E1B902B014A}" presName="rect2ParTxNoCh" presStyleLbl="alignAcc1" presStyleIdx="2" presStyleCnt="3">
        <dgm:presLayoutVars>
          <dgm:chMax val="1"/>
          <dgm:bulletEnabled val="1"/>
        </dgm:presLayoutVars>
      </dgm:prSet>
      <dgm:spPr/>
      <dgm:t>
        <a:bodyPr/>
        <a:lstStyle/>
        <a:p>
          <a:endParaRPr lang="en-GB"/>
        </a:p>
      </dgm:t>
    </dgm:pt>
    <dgm:pt modelId="{7D3F8EED-ACE1-4DE8-B8DC-F06B84D6A3ED}" type="pres">
      <dgm:prSet presAssocID="{E2516174-C3AB-4F62-B70C-970ADC7EC0C9}" presName="rect3ParTxNoCh" presStyleLbl="alignAcc1" presStyleIdx="2" presStyleCnt="3">
        <dgm:presLayoutVars>
          <dgm:chMax val="1"/>
          <dgm:bulletEnabled val="1"/>
        </dgm:presLayoutVars>
      </dgm:prSet>
      <dgm:spPr/>
      <dgm:t>
        <a:bodyPr/>
        <a:lstStyle/>
        <a:p>
          <a:endParaRPr lang="en-GB"/>
        </a:p>
      </dgm:t>
    </dgm:pt>
  </dgm:ptLst>
  <dgm:cxnLst>
    <dgm:cxn modelId="{35A05353-2128-4D5B-B6C0-93B3DF0E53B9}" srcId="{4C783DCB-5940-44D6-9D9C-4648A5EC676D}" destId="{B04588BC-5086-4F86-8DF1-5B85C1DAC033}" srcOrd="0" destOrd="0" parTransId="{0E3CB98F-FF45-4402-A9C6-647A5E284A7D}" sibTransId="{82FB3910-8658-48FD-AE08-61AD08B918FE}"/>
    <dgm:cxn modelId="{4F8A8189-8F37-40D5-80EE-68CC35B2B571}" type="presOf" srcId="{B04588BC-5086-4F86-8DF1-5B85C1DAC033}" destId="{C3952D17-0B59-4CDE-915C-D97EC1EBDDFA}" srcOrd="1" destOrd="0" presId="urn:microsoft.com/office/officeart/2005/8/layout/target3"/>
    <dgm:cxn modelId="{D279F2F2-D6A0-4275-89CB-E93B5118C83D}" type="presOf" srcId="{B04588BC-5086-4F86-8DF1-5B85C1DAC033}" destId="{8E9E7864-12B4-480D-9A62-9E8411B3ED49}" srcOrd="0" destOrd="0" presId="urn:microsoft.com/office/officeart/2005/8/layout/target3"/>
    <dgm:cxn modelId="{480216A4-FC4E-4132-8946-6A637CCEE873}" type="presOf" srcId="{EB24E031-E3C3-426E-AE68-5E1B902B014A}" destId="{BBEC63D7-A1FA-4876-8F49-FC630E1E1726}" srcOrd="0" destOrd="0" presId="urn:microsoft.com/office/officeart/2005/8/layout/target3"/>
    <dgm:cxn modelId="{FA13C266-A8A8-4262-8299-74C513DBFEB2}" type="presOf" srcId="{E2516174-C3AB-4F62-B70C-970ADC7EC0C9}" destId="{0BFCBF61-70CE-4551-A29C-D0F01DB9D83C}" srcOrd="0" destOrd="0" presId="urn:microsoft.com/office/officeart/2005/8/layout/target3"/>
    <dgm:cxn modelId="{CDC33B14-AF9D-4E42-8197-56ED55E046A9}" type="presOf" srcId="{E2516174-C3AB-4F62-B70C-970ADC7EC0C9}" destId="{7D3F8EED-ACE1-4DE8-B8DC-F06B84D6A3ED}" srcOrd="1" destOrd="0" presId="urn:microsoft.com/office/officeart/2005/8/layout/target3"/>
    <dgm:cxn modelId="{5BCAF2DC-39C4-4B4C-A62D-82666D8DAA8E}" srcId="{4C783DCB-5940-44D6-9D9C-4648A5EC676D}" destId="{E2516174-C3AB-4F62-B70C-970ADC7EC0C9}" srcOrd="2" destOrd="0" parTransId="{BE3DEC91-BB64-490B-AC79-EBD0371F6A1D}" sibTransId="{855083CA-4CE1-4277-A3F6-013D5EB57A35}"/>
    <dgm:cxn modelId="{66A8E29A-3EE5-4E6C-B8A7-A9CD26E469F4}" type="presOf" srcId="{4C783DCB-5940-44D6-9D9C-4648A5EC676D}" destId="{986E8B7B-3868-4ABD-AF2E-43F413DB5482}" srcOrd="0" destOrd="0" presId="urn:microsoft.com/office/officeart/2005/8/layout/target3"/>
    <dgm:cxn modelId="{FA020004-0D6E-4C8B-BD35-338E88C30884}" srcId="{4C783DCB-5940-44D6-9D9C-4648A5EC676D}" destId="{EB24E031-E3C3-426E-AE68-5E1B902B014A}" srcOrd="1" destOrd="0" parTransId="{4590C7A4-1198-4F9C-B4AF-E684130DE07B}" sibTransId="{4428FBBE-9862-489A-87CA-9A005F29EBA4}"/>
    <dgm:cxn modelId="{AB09D74D-B782-4A1D-BCBE-2E127CDA91D4}" type="presOf" srcId="{EB24E031-E3C3-426E-AE68-5E1B902B014A}" destId="{B0B57FC2-FAF5-4456-A428-C050FFE37112}" srcOrd="1" destOrd="0" presId="urn:microsoft.com/office/officeart/2005/8/layout/target3"/>
    <dgm:cxn modelId="{9478064E-8951-4698-B195-16835B99B975}" type="presParOf" srcId="{986E8B7B-3868-4ABD-AF2E-43F413DB5482}" destId="{13D2D35E-6C8E-4777-9A89-946F641DA106}" srcOrd="0" destOrd="0" presId="urn:microsoft.com/office/officeart/2005/8/layout/target3"/>
    <dgm:cxn modelId="{4B798215-FFC6-4643-A5CB-E2DCA74572DA}" type="presParOf" srcId="{986E8B7B-3868-4ABD-AF2E-43F413DB5482}" destId="{541E514E-6E65-4274-A2E8-D241AA802785}" srcOrd="1" destOrd="0" presId="urn:microsoft.com/office/officeart/2005/8/layout/target3"/>
    <dgm:cxn modelId="{2706C5DF-5B39-4B21-8731-072532B689ED}" type="presParOf" srcId="{986E8B7B-3868-4ABD-AF2E-43F413DB5482}" destId="{8E9E7864-12B4-480D-9A62-9E8411B3ED49}" srcOrd="2" destOrd="0" presId="urn:microsoft.com/office/officeart/2005/8/layout/target3"/>
    <dgm:cxn modelId="{F221729E-4752-4A94-88A4-B7B5B1C21A24}" type="presParOf" srcId="{986E8B7B-3868-4ABD-AF2E-43F413DB5482}" destId="{30DE7F37-AE2A-4C99-9CF0-96134932CB4D}" srcOrd="3" destOrd="0" presId="urn:microsoft.com/office/officeart/2005/8/layout/target3"/>
    <dgm:cxn modelId="{92008524-706D-41A6-A4AA-61F90A25E0CD}" type="presParOf" srcId="{986E8B7B-3868-4ABD-AF2E-43F413DB5482}" destId="{D2BB1FB6-CF95-445D-A4BD-C9141859BC0A}" srcOrd="4" destOrd="0" presId="urn:microsoft.com/office/officeart/2005/8/layout/target3"/>
    <dgm:cxn modelId="{572D3898-6EBD-4505-8019-79969CF0853D}" type="presParOf" srcId="{986E8B7B-3868-4ABD-AF2E-43F413DB5482}" destId="{BBEC63D7-A1FA-4876-8F49-FC630E1E1726}" srcOrd="5" destOrd="0" presId="urn:microsoft.com/office/officeart/2005/8/layout/target3"/>
    <dgm:cxn modelId="{7AA4EE4D-05C6-4B78-BDDC-7439D5C5F74D}" type="presParOf" srcId="{986E8B7B-3868-4ABD-AF2E-43F413DB5482}" destId="{FD3EAB33-81A7-4122-B7F2-40D664EB3112}" srcOrd="6" destOrd="0" presId="urn:microsoft.com/office/officeart/2005/8/layout/target3"/>
    <dgm:cxn modelId="{A0BC92EA-3DD6-4175-9D30-D40B238190BA}" type="presParOf" srcId="{986E8B7B-3868-4ABD-AF2E-43F413DB5482}" destId="{AA868921-FDC5-4E5B-8B5A-9F7458C3389F}" srcOrd="7" destOrd="0" presId="urn:microsoft.com/office/officeart/2005/8/layout/target3"/>
    <dgm:cxn modelId="{AAFBB425-2B0A-4B0F-97C6-3725323EF896}" type="presParOf" srcId="{986E8B7B-3868-4ABD-AF2E-43F413DB5482}" destId="{0BFCBF61-70CE-4551-A29C-D0F01DB9D83C}" srcOrd="8" destOrd="0" presId="urn:microsoft.com/office/officeart/2005/8/layout/target3"/>
    <dgm:cxn modelId="{39EC4FCA-77E5-4FD0-806B-257898ACC666}" type="presParOf" srcId="{986E8B7B-3868-4ABD-AF2E-43F413DB5482}" destId="{C3952D17-0B59-4CDE-915C-D97EC1EBDDFA}" srcOrd="9" destOrd="0" presId="urn:microsoft.com/office/officeart/2005/8/layout/target3"/>
    <dgm:cxn modelId="{B021D255-E744-4B6D-A785-5D2DB252EBBF}" type="presParOf" srcId="{986E8B7B-3868-4ABD-AF2E-43F413DB5482}" destId="{B0B57FC2-FAF5-4456-A428-C050FFE37112}" srcOrd="10" destOrd="0" presId="urn:microsoft.com/office/officeart/2005/8/layout/target3"/>
    <dgm:cxn modelId="{00D914B2-F03F-47AB-A2AB-C3F8F479987E}" type="presParOf" srcId="{986E8B7B-3868-4ABD-AF2E-43F413DB5482}" destId="{7D3F8EED-ACE1-4DE8-B8DC-F06B84D6A3E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5EDBBA-D5EC-4D9A-AF3B-59E23C6B0434}"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A6C4BC31-F6BC-4683-9983-8966E3A5F644}">
      <dgm:prSet phldrT="[Text]"/>
      <dgm:spPr/>
      <dgm:t>
        <a:bodyPr/>
        <a:lstStyle/>
        <a:p>
          <a:r>
            <a:rPr lang="en-GB" dirty="0" smtClean="0"/>
            <a:t>It should be the duty of the members of our Community that a  Hadith which is not opposed to the Qur’an and </a:t>
          </a:r>
          <a:r>
            <a:rPr lang="en-GB" dirty="0" err="1" smtClean="0"/>
            <a:t>Sunnah</a:t>
          </a:r>
          <a:r>
            <a:rPr lang="en-GB" dirty="0" smtClean="0"/>
            <a:t>, should be accepted and followed, however weak  might be its authority, and it should be preferred to the rules framed by jurists.  </a:t>
          </a:r>
          <a:endParaRPr lang="en-GB" dirty="0"/>
        </a:p>
      </dgm:t>
    </dgm:pt>
    <dgm:pt modelId="{0C5E751C-8810-46E1-8753-89FC73A160D7}" type="parTrans" cxnId="{94031803-39C0-4671-9CF5-0167DA761589}">
      <dgm:prSet/>
      <dgm:spPr/>
      <dgm:t>
        <a:bodyPr/>
        <a:lstStyle/>
        <a:p>
          <a:endParaRPr lang="en-GB"/>
        </a:p>
      </dgm:t>
    </dgm:pt>
    <dgm:pt modelId="{BF6DAD60-1F65-4A8D-B10A-E05CE182EEFD}" type="sibTrans" cxnId="{94031803-39C0-4671-9CF5-0167DA761589}">
      <dgm:prSet/>
      <dgm:spPr/>
      <dgm:t>
        <a:bodyPr/>
        <a:lstStyle/>
        <a:p>
          <a:endParaRPr lang="en-GB"/>
        </a:p>
      </dgm:t>
    </dgm:pt>
    <dgm:pt modelId="{A60C6B73-EE65-4ED4-BEBD-C3354596C609}" type="pres">
      <dgm:prSet presAssocID="{7F5EDBBA-D5EC-4D9A-AF3B-59E23C6B0434}" presName="diagram" presStyleCnt="0">
        <dgm:presLayoutVars>
          <dgm:dir/>
          <dgm:resizeHandles val="exact"/>
        </dgm:presLayoutVars>
      </dgm:prSet>
      <dgm:spPr/>
      <dgm:t>
        <a:bodyPr/>
        <a:lstStyle/>
        <a:p>
          <a:endParaRPr lang="en-GB"/>
        </a:p>
      </dgm:t>
    </dgm:pt>
    <dgm:pt modelId="{E5B82BB4-66D1-4DA4-8451-18501DB9B4A3}" type="pres">
      <dgm:prSet presAssocID="{A6C4BC31-F6BC-4683-9983-8966E3A5F644}" presName="node" presStyleLbl="node1" presStyleIdx="0" presStyleCnt="1" custScaleX="203864" custScaleY="119619">
        <dgm:presLayoutVars>
          <dgm:bulletEnabled val="1"/>
        </dgm:presLayoutVars>
      </dgm:prSet>
      <dgm:spPr>
        <a:prstGeom prst="wedgeRectCallout">
          <a:avLst/>
        </a:prstGeom>
      </dgm:spPr>
      <dgm:t>
        <a:bodyPr/>
        <a:lstStyle/>
        <a:p>
          <a:endParaRPr lang="en-GB"/>
        </a:p>
      </dgm:t>
    </dgm:pt>
  </dgm:ptLst>
  <dgm:cxnLst>
    <dgm:cxn modelId="{94031803-39C0-4671-9CF5-0167DA761589}" srcId="{7F5EDBBA-D5EC-4D9A-AF3B-59E23C6B0434}" destId="{A6C4BC31-F6BC-4683-9983-8966E3A5F644}" srcOrd="0" destOrd="0" parTransId="{0C5E751C-8810-46E1-8753-89FC73A160D7}" sibTransId="{BF6DAD60-1F65-4A8D-B10A-E05CE182EEFD}"/>
    <dgm:cxn modelId="{D6AA57C3-29AB-4EAA-B08B-708FA29D283B}" type="presOf" srcId="{7F5EDBBA-D5EC-4D9A-AF3B-59E23C6B0434}" destId="{A60C6B73-EE65-4ED4-BEBD-C3354596C609}" srcOrd="0" destOrd="0" presId="urn:microsoft.com/office/officeart/2005/8/layout/default"/>
    <dgm:cxn modelId="{0567B12D-9D42-4D28-AB06-6CFF6EA95897}" type="presOf" srcId="{A6C4BC31-F6BC-4683-9983-8966E3A5F644}" destId="{E5B82BB4-66D1-4DA4-8451-18501DB9B4A3}" srcOrd="0" destOrd="0" presId="urn:microsoft.com/office/officeart/2005/8/layout/default"/>
    <dgm:cxn modelId="{D9873330-3315-4879-A987-C4D78E0C848E}" type="presParOf" srcId="{A60C6B73-EE65-4ED4-BEBD-C3354596C609}" destId="{E5B82BB4-66D1-4DA4-8451-18501DB9B4A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4B0210-ACE5-4945-AE81-BC809F311D5C}"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GB"/>
        </a:p>
      </dgm:t>
    </dgm:pt>
    <dgm:pt modelId="{249237C1-4A01-4BF7-AE01-5B920F1B8D27}">
      <dgm:prSet phldrT="[Text]" custT="1">
        <dgm:style>
          <a:lnRef idx="1">
            <a:schemeClr val="dk1"/>
          </a:lnRef>
          <a:fillRef idx="2">
            <a:schemeClr val="dk1"/>
          </a:fillRef>
          <a:effectRef idx="1">
            <a:schemeClr val="dk1"/>
          </a:effectRef>
          <a:fontRef idx="minor">
            <a:schemeClr val="dk1"/>
          </a:fontRef>
        </dgm:style>
      </dgm:prSet>
      <dgm:spPr/>
      <dgm:t>
        <a:bodyPr/>
        <a:lstStyle/>
        <a:p>
          <a:r>
            <a:rPr lang="en-GB" sz="1800" b="1" u="sng" dirty="0" err="1" smtClean="0"/>
            <a:t>Muhaddithin</a:t>
          </a:r>
          <a:endParaRPr lang="en-GB" sz="1800" b="1" u="sng" dirty="0" smtClean="0"/>
        </a:p>
      </dgm:t>
    </dgm:pt>
    <dgm:pt modelId="{8F6A7926-0DC3-42CD-A44F-5103A5EE5DB6}" type="parTrans" cxnId="{DE1AF682-0158-4DA1-AB02-D67A6E90DF91}">
      <dgm:prSet/>
      <dgm:spPr/>
      <dgm:t>
        <a:bodyPr/>
        <a:lstStyle/>
        <a:p>
          <a:endParaRPr lang="en-GB" sz="1800"/>
        </a:p>
      </dgm:t>
    </dgm:pt>
    <dgm:pt modelId="{37826FDB-779A-4044-BE7D-B5C77962EDCE}" type="sibTrans" cxnId="{DE1AF682-0158-4DA1-AB02-D67A6E90DF91}">
      <dgm:prSet/>
      <dgm:spPr/>
      <dgm:t>
        <a:bodyPr/>
        <a:lstStyle/>
        <a:p>
          <a:endParaRPr lang="en-GB" sz="1800"/>
        </a:p>
      </dgm:t>
    </dgm:pt>
    <dgm:pt modelId="{EBD9E450-41ED-4E1F-8D1B-69EF8CB60BB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800" b="1" u="sng" dirty="0" err="1" smtClean="0">
              <a:solidFill>
                <a:schemeClr val="bg1"/>
              </a:solidFill>
            </a:rPr>
            <a:t>Sahabi</a:t>
          </a:r>
          <a:endParaRPr lang="en-GB" sz="1800" b="1" u="sng" dirty="0" smtClean="0">
            <a:solidFill>
              <a:schemeClr val="bg1"/>
            </a:solidFill>
          </a:endParaRPr>
        </a:p>
      </dgm:t>
    </dgm:pt>
    <dgm:pt modelId="{F8751E9B-BF7B-401E-A718-57D9E36EB889}" type="parTrans" cxnId="{3549212A-FB07-4EA7-A5E1-B85B2197DB1D}">
      <dgm:prSet/>
      <dgm:spPr/>
      <dgm:t>
        <a:bodyPr/>
        <a:lstStyle/>
        <a:p>
          <a:endParaRPr lang="en-GB" sz="1800"/>
        </a:p>
      </dgm:t>
    </dgm:pt>
    <dgm:pt modelId="{73576A02-6FF1-45BD-8DE1-06D247098420}" type="sibTrans" cxnId="{3549212A-FB07-4EA7-A5E1-B85B2197DB1D}">
      <dgm:prSet/>
      <dgm:spPr/>
      <dgm:t>
        <a:bodyPr/>
        <a:lstStyle/>
        <a:p>
          <a:endParaRPr lang="en-GB" sz="1800"/>
        </a:p>
      </dgm:t>
    </dgm:pt>
    <dgm:pt modelId="{29217A1C-511E-4A61-B81C-2C1D04B90EC0}">
      <dgm:prSet phldrT="[Text]" phldr="1" custT="1"/>
      <dgm:spPr>
        <a:blipFill rotWithShape="0">
          <a:blip xmlns:r="http://schemas.openxmlformats.org/officeDocument/2006/relationships" r:embed="rId1"/>
          <a:stretch>
            <a:fillRect/>
          </a:stretch>
        </a:blipFill>
      </dgm:spPr>
      <dgm:t>
        <a:bodyPr/>
        <a:lstStyle/>
        <a:p>
          <a:endParaRPr lang="en-GB" sz="1800" dirty="0"/>
        </a:p>
      </dgm:t>
    </dgm:pt>
    <dgm:pt modelId="{5106B4B6-E2D5-4FC5-B9F5-21F6C20C9734}" type="parTrans" cxnId="{279FF9D2-9983-417B-9DCD-52BB5EBCEA6E}">
      <dgm:prSet/>
      <dgm:spPr/>
      <dgm:t>
        <a:bodyPr/>
        <a:lstStyle/>
        <a:p>
          <a:endParaRPr lang="en-GB" sz="1800"/>
        </a:p>
      </dgm:t>
    </dgm:pt>
    <dgm:pt modelId="{3190F085-6E4A-4D12-98B2-57371515C08A}" type="sibTrans" cxnId="{279FF9D2-9983-417B-9DCD-52BB5EBCEA6E}">
      <dgm:prSet/>
      <dgm:spPr/>
      <dgm:t>
        <a:bodyPr/>
        <a:lstStyle/>
        <a:p>
          <a:endParaRPr lang="en-GB" sz="1800"/>
        </a:p>
      </dgm:t>
    </dgm:pt>
    <dgm:pt modelId="{4E8EEA6A-63FB-4323-9870-48F4F7980314}">
      <dgm:prSet custT="1">
        <dgm:style>
          <a:lnRef idx="1">
            <a:schemeClr val="accent1"/>
          </a:lnRef>
          <a:fillRef idx="2">
            <a:schemeClr val="accent1"/>
          </a:fillRef>
          <a:effectRef idx="1">
            <a:schemeClr val="accent1"/>
          </a:effectRef>
          <a:fontRef idx="minor">
            <a:schemeClr val="dk1"/>
          </a:fontRef>
        </dgm:style>
      </dgm:prSet>
      <dgm:spPr/>
      <dgm:t>
        <a:bodyPr/>
        <a:lstStyle/>
        <a:p>
          <a:r>
            <a:rPr lang="en-GB" sz="1800" b="1" u="sng" dirty="0" err="1" smtClean="0"/>
            <a:t>Tābi‘īn</a:t>
          </a:r>
          <a:endParaRPr lang="en-GB" sz="1800" b="1" u="sng" dirty="0" smtClean="0"/>
        </a:p>
      </dgm:t>
    </dgm:pt>
    <dgm:pt modelId="{72ED178D-2279-43BB-8E3D-615FD599A8B3}" type="parTrans" cxnId="{5DBB544D-960A-4A14-8183-B1087C087FBF}">
      <dgm:prSet/>
      <dgm:spPr/>
      <dgm:t>
        <a:bodyPr/>
        <a:lstStyle/>
        <a:p>
          <a:endParaRPr lang="en-GB" sz="1800"/>
        </a:p>
      </dgm:t>
    </dgm:pt>
    <dgm:pt modelId="{B832C2AD-1004-44ED-B5D4-ACB0CB8EDFA5}" type="sibTrans" cxnId="{5DBB544D-960A-4A14-8183-B1087C087FBF}">
      <dgm:prSet/>
      <dgm:spPr/>
      <dgm:t>
        <a:bodyPr/>
        <a:lstStyle/>
        <a:p>
          <a:endParaRPr lang="en-GB" sz="1800"/>
        </a:p>
      </dgm:t>
    </dgm:pt>
    <dgm:pt modelId="{0B2B119D-3966-42CA-A4A0-B427202CEE6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800" b="1" u="sng" dirty="0" err="1" smtClean="0"/>
            <a:t>Taba</a:t>
          </a:r>
          <a:r>
            <a:rPr lang="en-GB" sz="1800" b="1" u="sng" dirty="0" smtClean="0"/>
            <a:t> </a:t>
          </a:r>
          <a:r>
            <a:rPr lang="en-GB" sz="1800" b="1" u="sng" dirty="0" err="1" smtClean="0"/>
            <a:t>Taba</a:t>
          </a:r>
          <a:r>
            <a:rPr lang="en-GB" sz="1800" b="1" u="sng" dirty="0" smtClean="0"/>
            <a:t>‘ </a:t>
          </a:r>
          <a:r>
            <a:rPr lang="en-GB" sz="1800" b="1" u="sng" dirty="0" err="1" smtClean="0"/>
            <a:t>Tābi‘īn</a:t>
          </a:r>
          <a:endParaRPr lang="en-GB" sz="1800" b="1" u="sng" dirty="0" smtClean="0"/>
        </a:p>
      </dgm:t>
    </dgm:pt>
    <dgm:pt modelId="{D5520C8E-2643-497A-8652-337E56CF30FF}" type="parTrans" cxnId="{9561EDE5-4207-47AD-A65C-B5906413D85E}">
      <dgm:prSet/>
      <dgm:spPr/>
      <dgm:t>
        <a:bodyPr/>
        <a:lstStyle/>
        <a:p>
          <a:endParaRPr lang="en-GB" sz="1800"/>
        </a:p>
      </dgm:t>
    </dgm:pt>
    <dgm:pt modelId="{431D02B8-B253-4603-A95E-BB9D7ED9C087}" type="sibTrans" cxnId="{9561EDE5-4207-47AD-A65C-B5906413D85E}">
      <dgm:prSet/>
      <dgm:spPr/>
      <dgm:t>
        <a:bodyPr/>
        <a:lstStyle/>
        <a:p>
          <a:endParaRPr lang="en-GB" sz="1800"/>
        </a:p>
      </dgm:t>
    </dgm:pt>
    <dgm:pt modelId="{C4EE12B1-420E-4689-8D55-460DBF2F8CE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GB" sz="1800" b="1" u="sng" dirty="0" err="1" smtClean="0"/>
            <a:t>Taba</a:t>
          </a:r>
          <a:r>
            <a:rPr lang="en-GB" sz="1800" b="1" u="sng" dirty="0" smtClean="0"/>
            <a:t>‘ </a:t>
          </a:r>
          <a:r>
            <a:rPr lang="en-GB" sz="1800" b="1" u="sng" dirty="0" err="1" smtClean="0"/>
            <a:t>Tābi‘īn</a:t>
          </a:r>
          <a:endParaRPr lang="en-GB" sz="1800" b="1" u="sng" dirty="0" smtClean="0"/>
        </a:p>
      </dgm:t>
    </dgm:pt>
    <dgm:pt modelId="{E23B89E0-62BC-4796-AA7C-D1EEBCF4B21E}" type="parTrans" cxnId="{A672AFE3-40E9-44C0-84C6-A70102F61A96}">
      <dgm:prSet/>
      <dgm:spPr/>
      <dgm:t>
        <a:bodyPr/>
        <a:lstStyle/>
        <a:p>
          <a:endParaRPr lang="en-GB" sz="1800"/>
        </a:p>
      </dgm:t>
    </dgm:pt>
    <dgm:pt modelId="{61D99740-E04E-4F5D-95E8-157D5AC59288}" type="sibTrans" cxnId="{A672AFE3-40E9-44C0-84C6-A70102F61A96}">
      <dgm:prSet/>
      <dgm:spPr/>
      <dgm:t>
        <a:bodyPr/>
        <a:lstStyle/>
        <a:p>
          <a:endParaRPr lang="en-GB" sz="1800"/>
        </a:p>
      </dgm:t>
    </dgm:pt>
    <dgm:pt modelId="{DD41F33E-C5CA-48C3-8BBF-4926384FB121}" type="pres">
      <dgm:prSet presAssocID="{294B0210-ACE5-4945-AE81-BC809F311D5C}" presName="Name0" presStyleCnt="0">
        <dgm:presLayoutVars>
          <dgm:chMax val="11"/>
          <dgm:chPref val="11"/>
          <dgm:dir/>
          <dgm:resizeHandles/>
        </dgm:presLayoutVars>
      </dgm:prSet>
      <dgm:spPr/>
      <dgm:t>
        <a:bodyPr/>
        <a:lstStyle/>
        <a:p>
          <a:endParaRPr lang="en-GB"/>
        </a:p>
      </dgm:t>
    </dgm:pt>
    <dgm:pt modelId="{98A9E6D8-1D7F-48ED-B094-D8B9AEFEF4BD}" type="pres">
      <dgm:prSet presAssocID="{29217A1C-511E-4A61-B81C-2C1D04B90EC0}" presName="Accent6" presStyleCnt="0"/>
      <dgm:spPr/>
    </dgm:pt>
    <dgm:pt modelId="{946987AB-BDCF-46BB-BB5C-4AE7A491AAF5}" type="pres">
      <dgm:prSet presAssocID="{29217A1C-511E-4A61-B81C-2C1D04B90EC0}" presName="Accent" presStyleLbl="node1" presStyleIdx="0" presStyleCnt="6"/>
      <dgm:spPr/>
    </dgm:pt>
    <dgm:pt modelId="{C8FBEEDE-075B-4562-A1CD-4C7992E993DD}" type="pres">
      <dgm:prSet presAssocID="{29217A1C-511E-4A61-B81C-2C1D04B90EC0}" presName="ParentBackground6" presStyleCnt="0"/>
      <dgm:spPr/>
    </dgm:pt>
    <dgm:pt modelId="{FD87E1CA-DC85-45B2-8D90-F59C0BD90FE9}" type="pres">
      <dgm:prSet presAssocID="{29217A1C-511E-4A61-B81C-2C1D04B90EC0}" presName="ParentBackground" presStyleLbl="fgAcc1" presStyleIdx="0" presStyleCnt="6"/>
      <dgm:spPr/>
      <dgm:t>
        <a:bodyPr/>
        <a:lstStyle/>
        <a:p>
          <a:endParaRPr lang="en-GB"/>
        </a:p>
      </dgm:t>
    </dgm:pt>
    <dgm:pt modelId="{B316F583-53FC-476B-9243-5AA69435F2FB}" type="pres">
      <dgm:prSet presAssocID="{29217A1C-511E-4A61-B81C-2C1D04B90EC0}" presName="Parent6" presStyleLbl="revTx" presStyleIdx="0" presStyleCnt="0">
        <dgm:presLayoutVars>
          <dgm:chMax val="1"/>
          <dgm:chPref val="1"/>
          <dgm:bulletEnabled val="1"/>
        </dgm:presLayoutVars>
      </dgm:prSet>
      <dgm:spPr/>
      <dgm:t>
        <a:bodyPr/>
        <a:lstStyle/>
        <a:p>
          <a:endParaRPr lang="en-GB"/>
        </a:p>
      </dgm:t>
    </dgm:pt>
    <dgm:pt modelId="{2CE3B118-03CA-48E4-99D0-C154138B1CE1}" type="pres">
      <dgm:prSet presAssocID="{EBD9E450-41ED-4E1F-8D1B-69EF8CB60BB1}" presName="Accent5" presStyleCnt="0"/>
      <dgm:spPr/>
    </dgm:pt>
    <dgm:pt modelId="{01481D02-8D6D-47F0-B959-18185D82B397}" type="pres">
      <dgm:prSet presAssocID="{EBD9E450-41ED-4E1F-8D1B-69EF8CB60BB1}" presName="Accent" presStyleLbl="node1" presStyleIdx="1" presStyleCnt="6"/>
      <dgm:spPr/>
    </dgm:pt>
    <dgm:pt modelId="{DF63F2FB-CCA6-4A13-A03B-9F2DBEBC6846}" type="pres">
      <dgm:prSet presAssocID="{EBD9E450-41ED-4E1F-8D1B-69EF8CB60BB1}" presName="ParentBackground5" presStyleCnt="0"/>
      <dgm:spPr/>
    </dgm:pt>
    <dgm:pt modelId="{F6F129CA-0CFF-4490-BA60-AB1A0624A490}" type="pres">
      <dgm:prSet presAssocID="{EBD9E450-41ED-4E1F-8D1B-69EF8CB60BB1}" presName="ParentBackground" presStyleLbl="fgAcc1" presStyleIdx="1" presStyleCnt="6"/>
      <dgm:spPr/>
      <dgm:t>
        <a:bodyPr/>
        <a:lstStyle/>
        <a:p>
          <a:endParaRPr lang="en-GB"/>
        </a:p>
      </dgm:t>
    </dgm:pt>
    <dgm:pt modelId="{8D699DB6-31B1-49AE-97C2-2C9E45AE4F7C}" type="pres">
      <dgm:prSet presAssocID="{EBD9E450-41ED-4E1F-8D1B-69EF8CB60BB1}" presName="Parent5" presStyleLbl="revTx" presStyleIdx="0" presStyleCnt="0">
        <dgm:presLayoutVars>
          <dgm:chMax val="1"/>
          <dgm:chPref val="1"/>
          <dgm:bulletEnabled val="1"/>
        </dgm:presLayoutVars>
      </dgm:prSet>
      <dgm:spPr/>
      <dgm:t>
        <a:bodyPr/>
        <a:lstStyle/>
        <a:p>
          <a:endParaRPr lang="en-GB"/>
        </a:p>
      </dgm:t>
    </dgm:pt>
    <dgm:pt modelId="{403C761A-F2BB-4DF8-8F31-8A6B7253DB7E}" type="pres">
      <dgm:prSet presAssocID="{4E8EEA6A-63FB-4323-9870-48F4F7980314}" presName="Accent4" presStyleCnt="0"/>
      <dgm:spPr/>
    </dgm:pt>
    <dgm:pt modelId="{AC510644-B5D8-4E74-B48B-A492725F1495}" type="pres">
      <dgm:prSet presAssocID="{4E8EEA6A-63FB-4323-9870-48F4F7980314}" presName="Accent" presStyleLbl="node1" presStyleIdx="2" presStyleCnt="6"/>
      <dgm:spPr/>
    </dgm:pt>
    <dgm:pt modelId="{22C4C946-5859-464F-AF9A-89199095032A}" type="pres">
      <dgm:prSet presAssocID="{4E8EEA6A-63FB-4323-9870-48F4F7980314}" presName="ParentBackground4" presStyleCnt="0"/>
      <dgm:spPr/>
    </dgm:pt>
    <dgm:pt modelId="{8F1BC147-9404-467F-8CD5-0E06B95A0033}" type="pres">
      <dgm:prSet presAssocID="{4E8EEA6A-63FB-4323-9870-48F4F7980314}" presName="ParentBackground" presStyleLbl="fgAcc1" presStyleIdx="2" presStyleCnt="6"/>
      <dgm:spPr/>
      <dgm:t>
        <a:bodyPr/>
        <a:lstStyle/>
        <a:p>
          <a:endParaRPr lang="en-GB"/>
        </a:p>
      </dgm:t>
    </dgm:pt>
    <dgm:pt modelId="{364652D8-4A1A-4DAD-AB03-93EB4CF2E50C}" type="pres">
      <dgm:prSet presAssocID="{4E8EEA6A-63FB-4323-9870-48F4F7980314}" presName="Parent4" presStyleLbl="revTx" presStyleIdx="0" presStyleCnt="0">
        <dgm:presLayoutVars>
          <dgm:chMax val="1"/>
          <dgm:chPref val="1"/>
          <dgm:bulletEnabled val="1"/>
        </dgm:presLayoutVars>
      </dgm:prSet>
      <dgm:spPr/>
      <dgm:t>
        <a:bodyPr/>
        <a:lstStyle/>
        <a:p>
          <a:endParaRPr lang="en-GB"/>
        </a:p>
      </dgm:t>
    </dgm:pt>
    <dgm:pt modelId="{2D434A27-D3E7-4BE4-8C9D-108D45983764}" type="pres">
      <dgm:prSet presAssocID="{C4EE12B1-420E-4689-8D55-460DBF2F8CEB}" presName="Accent3" presStyleCnt="0"/>
      <dgm:spPr/>
    </dgm:pt>
    <dgm:pt modelId="{4B0985C5-F521-4AB0-83C6-D0D2948C8DF6}" type="pres">
      <dgm:prSet presAssocID="{C4EE12B1-420E-4689-8D55-460DBF2F8CEB}" presName="Accent" presStyleLbl="node1" presStyleIdx="3" presStyleCnt="6"/>
      <dgm:spPr/>
    </dgm:pt>
    <dgm:pt modelId="{A2C11BEA-B3F2-438A-85D7-B1C992208018}" type="pres">
      <dgm:prSet presAssocID="{C4EE12B1-420E-4689-8D55-460DBF2F8CEB}" presName="ParentBackground3" presStyleCnt="0"/>
      <dgm:spPr/>
    </dgm:pt>
    <dgm:pt modelId="{BE4E4110-5FC3-41C9-87BE-2483A2A8B8B7}" type="pres">
      <dgm:prSet presAssocID="{C4EE12B1-420E-4689-8D55-460DBF2F8CEB}" presName="ParentBackground" presStyleLbl="fgAcc1" presStyleIdx="3" presStyleCnt="6"/>
      <dgm:spPr/>
      <dgm:t>
        <a:bodyPr/>
        <a:lstStyle/>
        <a:p>
          <a:endParaRPr lang="en-GB"/>
        </a:p>
      </dgm:t>
    </dgm:pt>
    <dgm:pt modelId="{7486CD71-2AF7-4F7F-A3B6-38F0F9DD58C5}" type="pres">
      <dgm:prSet presAssocID="{C4EE12B1-420E-4689-8D55-460DBF2F8CEB}" presName="Parent3" presStyleLbl="revTx" presStyleIdx="0" presStyleCnt="0">
        <dgm:presLayoutVars>
          <dgm:chMax val="1"/>
          <dgm:chPref val="1"/>
          <dgm:bulletEnabled val="1"/>
        </dgm:presLayoutVars>
      </dgm:prSet>
      <dgm:spPr/>
      <dgm:t>
        <a:bodyPr/>
        <a:lstStyle/>
        <a:p>
          <a:endParaRPr lang="en-GB"/>
        </a:p>
      </dgm:t>
    </dgm:pt>
    <dgm:pt modelId="{D7DD52ED-BB16-4A25-BD89-48C17A610AD0}" type="pres">
      <dgm:prSet presAssocID="{0B2B119D-3966-42CA-A4A0-B427202CEE69}" presName="Accent2" presStyleCnt="0"/>
      <dgm:spPr/>
    </dgm:pt>
    <dgm:pt modelId="{DDC824AD-0A39-4DFB-9FB2-A10B9186AAF7}" type="pres">
      <dgm:prSet presAssocID="{0B2B119D-3966-42CA-A4A0-B427202CEE69}" presName="Accent" presStyleLbl="node1" presStyleIdx="4" presStyleCnt="6"/>
      <dgm:spPr/>
    </dgm:pt>
    <dgm:pt modelId="{2F6EE01B-227B-4947-AB5D-A46049C559E7}" type="pres">
      <dgm:prSet presAssocID="{0B2B119D-3966-42CA-A4A0-B427202CEE69}" presName="ParentBackground2" presStyleCnt="0"/>
      <dgm:spPr/>
    </dgm:pt>
    <dgm:pt modelId="{43650825-978A-41BB-AB21-105C1464010E}" type="pres">
      <dgm:prSet presAssocID="{0B2B119D-3966-42CA-A4A0-B427202CEE69}" presName="ParentBackground" presStyleLbl="fgAcc1" presStyleIdx="4" presStyleCnt="6"/>
      <dgm:spPr/>
      <dgm:t>
        <a:bodyPr/>
        <a:lstStyle/>
        <a:p>
          <a:endParaRPr lang="en-GB"/>
        </a:p>
      </dgm:t>
    </dgm:pt>
    <dgm:pt modelId="{6543EF18-ED83-4735-AF18-B177DC3AB496}" type="pres">
      <dgm:prSet presAssocID="{0B2B119D-3966-42CA-A4A0-B427202CEE69}" presName="Parent2" presStyleLbl="revTx" presStyleIdx="0" presStyleCnt="0">
        <dgm:presLayoutVars>
          <dgm:chMax val="1"/>
          <dgm:chPref val="1"/>
          <dgm:bulletEnabled val="1"/>
        </dgm:presLayoutVars>
      </dgm:prSet>
      <dgm:spPr/>
      <dgm:t>
        <a:bodyPr/>
        <a:lstStyle/>
        <a:p>
          <a:endParaRPr lang="en-GB"/>
        </a:p>
      </dgm:t>
    </dgm:pt>
    <dgm:pt modelId="{F2FFE4B4-E043-4EBA-A690-9A441758196D}" type="pres">
      <dgm:prSet presAssocID="{249237C1-4A01-4BF7-AE01-5B920F1B8D27}" presName="Accent1" presStyleCnt="0"/>
      <dgm:spPr/>
    </dgm:pt>
    <dgm:pt modelId="{8DC91E15-67FA-496A-B2FA-D7849AC20196}" type="pres">
      <dgm:prSet presAssocID="{249237C1-4A01-4BF7-AE01-5B920F1B8D27}" presName="Accent" presStyleLbl="node1" presStyleIdx="5" presStyleCnt="6"/>
      <dgm:spPr/>
    </dgm:pt>
    <dgm:pt modelId="{979CE94A-7A4C-45EB-9CA7-C0443C163D45}" type="pres">
      <dgm:prSet presAssocID="{249237C1-4A01-4BF7-AE01-5B920F1B8D27}" presName="ParentBackground1" presStyleCnt="0"/>
      <dgm:spPr/>
    </dgm:pt>
    <dgm:pt modelId="{34226753-4D19-424A-86CC-20D48BF3E08B}" type="pres">
      <dgm:prSet presAssocID="{249237C1-4A01-4BF7-AE01-5B920F1B8D27}" presName="ParentBackground" presStyleLbl="fgAcc1" presStyleIdx="5" presStyleCnt="6"/>
      <dgm:spPr/>
      <dgm:t>
        <a:bodyPr/>
        <a:lstStyle/>
        <a:p>
          <a:endParaRPr lang="en-GB"/>
        </a:p>
      </dgm:t>
    </dgm:pt>
    <dgm:pt modelId="{C104B7DD-1F67-41BB-8245-245C7D7C2807}" type="pres">
      <dgm:prSet presAssocID="{249237C1-4A01-4BF7-AE01-5B920F1B8D27}" presName="Parent1" presStyleLbl="revTx" presStyleIdx="0" presStyleCnt="0">
        <dgm:presLayoutVars>
          <dgm:chMax val="1"/>
          <dgm:chPref val="1"/>
          <dgm:bulletEnabled val="1"/>
        </dgm:presLayoutVars>
      </dgm:prSet>
      <dgm:spPr/>
      <dgm:t>
        <a:bodyPr/>
        <a:lstStyle/>
        <a:p>
          <a:endParaRPr lang="en-GB"/>
        </a:p>
      </dgm:t>
    </dgm:pt>
  </dgm:ptLst>
  <dgm:cxnLst>
    <dgm:cxn modelId="{005EE48E-FD2C-4FF2-B60C-9973D256A32F}" type="presOf" srcId="{294B0210-ACE5-4945-AE81-BC809F311D5C}" destId="{DD41F33E-C5CA-48C3-8BBF-4926384FB121}" srcOrd="0" destOrd="0" presId="urn:microsoft.com/office/officeart/2011/layout/CircleProcess"/>
    <dgm:cxn modelId="{82977195-C882-4C10-9B95-10E83DB8B440}" type="presOf" srcId="{EBD9E450-41ED-4E1F-8D1B-69EF8CB60BB1}" destId="{8D699DB6-31B1-49AE-97C2-2C9E45AE4F7C}" srcOrd="1" destOrd="0" presId="urn:microsoft.com/office/officeart/2011/layout/CircleProcess"/>
    <dgm:cxn modelId="{5ED5A13C-47EA-4030-9BDE-07F75331E04E}" type="presOf" srcId="{0B2B119D-3966-42CA-A4A0-B427202CEE69}" destId="{43650825-978A-41BB-AB21-105C1464010E}" srcOrd="0" destOrd="0" presId="urn:microsoft.com/office/officeart/2011/layout/CircleProcess"/>
    <dgm:cxn modelId="{CDB7CC6A-53CD-4C72-9BCE-92E5FBB95552}" type="presOf" srcId="{29217A1C-511E-4A61-B81C-2C1D04B90EC0}" destId="{FD87E1CA-DC85-45B2-8D90-F59C0BD90FE9}" srcOrd="0" destOrd="0" presId="urn:microsoft.com/office/officeart/2011/layout/CircleProcess"/>
    <dgm:cxn modelId="{DE1AF682-0158-4DA1-AB02-D67A6E90DF91}" srcId="{294B0210-ACE5-4945-AE81-BC809F311D5C}" destId="{249237C1-4A01-4BF7-AE01-5B920F1B8D27}" srcOrd="0" destOrd="0" parTransId="{8F6A7926-0DC3-42CD-A44F-5103A5EE5DB6}" sibTransId="{37826FDB-779A-4044-BE7D-B5C77962EDCE}"/>
    <dgm:cxn modelId="{B85210C9-108C-415B-A3C9-C5A0264B030D}" type="presOf" srcId="{4E8EEA6A-63FB-4323-9870-48F4F7980314}" destId="{8F1BC147-9404-467F-8CD5-0E06B95A0033}" srcOrd="0" destOrd="0" presId="urn:microsoft.com/office/officeart/2011/layout/CircleProcess"/>
    <dgm:cxn modelId="{279FF9D2-9983-417B-9DCD-52BB5EBCEA6E}" srcId="{294B0210-ACE5-4945-AE81-BC809F311D5C}" destId="{29217A1C-511E-4A61-B81C-2C1D04B90EC0}" srcOrd="5" destOrd="0" parTransId="{5106B4B6-E2D5-4FC5-B9F5-21F6C20C9734}" sibTransId="{3190F085-6E4A-4D12-98B2-57371515C08A}"/>
    <dgm:cxn modelId="{EC591F91-7230-4E41-91CE-9A32881C959C}" type="presOf" srcId="{0B2B119D-3966-42CA-A4A0-B427202CEE69}" destId="{6543EF18-ED83-4735-AF18-B177DC3AB496}" srcOrd="1" destOrd="0" presId="urn:microsoft.com/office/officeart/2011/layout/CircleProcess"/>
    <dgm:cxn modelId="{5ACBFEF7-4A22-4E0C-BF98-B8CC73A613FF}" type="presOf" srcId="{249237C1-4A01-4BF7-AE01-5B920F1B8D27}" destId="{C104B7DD-1F67-41BB-8245-245C7D7C2807}" srcOrd="1" destOrd="0" presId="urn:microsoft.com/office/officeart/2011/layout/CircleProcess"/>
    <dgm:cxn modelId="{10DDF573-87C1-4C27-9AF3-971C58CFCE84}" type="presOf" srcId="{C4EE12B1-420E-4689-8D55-460DBF2F8CEB}" destId="{BE4E4110-5FC3-41C9-87BE-2483A2A8B8B7}" srcOrd="0" destOrd="0" presId="urn:microsoft.com/office/officeart/2011/layout/CircleProcess"/>
    <dgm:cxn modelId="{BC3FEC59-FC81-4D93-B770-0F9CC040FA0D}" type="presOf" srcId="{C4EE12B1-420E-4689-8D55-460DBF2F8CEB}" destId="{7486CD71-2AF7-4F7F-A3B6-38F0F9DD58C5}" srcOrd="1" destOrd="0" presId="urn:microsoft.com/office/officeart/2011/layout/CircleProcess"/>
    <dgm:cxn modelId="{9561EDE5-4207-47AD-A65C-B5906413D85E}" srcId="{294B0210-ACE5-4945-AE81-BC809F311D5C}" destId="{0B2B119D-3966-42CA-A4A0-B427202CEE69}" srcOrd="1" destOrd="0" parTransId="{D5520C8E-2643-497A-8652-337E56CF30FF}" sibTransId="{431D02B8-B253-4603-A95E-BB9D7ED9C087}"/>
    <dgm:cxn modelId="{A672AFE3-40E9-44C0-84C6-A70102F61A96}" srcId="{294B0210-ACE5-4945-AE81-BC809F311D5C}" destId="{C4EE12B1-420E-4689-8D55-460DBF2F8CEB}" srcOrd="2" destOrd="0" parTransId="{E23B89E0-62BC-4796-AA7C-D1EEBCF4B21E}" sibTransId="{61D99740-E04E-4F5D-95E8-157D5AC59288}"/>
    <dgm:cxn modelId="{5DBB544D-960A-4A14-8183-B1087C087FBF}" srcId="{294B0210-ACE5-4945-AE81-BC809F311D5C}" destId="{4E8EEA6A-63FB-4323-9870-48F4F7980314}" srcOrd="3" destOrd="0" parTransId="{72ED178D-2279-43BB-8E3D-615FD599A8B3}" sibTransId="{B832C2AD-1004-44ED-B5D4-ACB0CB8EDFA5}"/>
    <dgm:cxn modelId="{54A0195F-5E48-4489-BAB6-64EAD1A88CEB}" type="presOf" srcId="{EBD9E450-41ED-4E1F-8D1B-69EF8CB60BB1}" destId="{F6F129CA-0CFF-4490-BA60-AB1A0624A490}" srcOrd="0" destOrd="0" presId="urn:microsoft.com/office/officeart/2011/layout/CircleProcess"/>
    <dgm:cxn modelId="{C7FD632E-8A4B-4878-8F1C-AD5AE6FBA6BA}" type="presOf" srcId="{29217A1C-511E-4A61-B81C-2C1D04B90EC0}" destId="{B316F583-53FC-476B-9243-5AA69435F2FB}" srcOrd="1" destOrd="0" presId="urn:microsoft.com/office/officeart/2011/layout/CircleProcess"/>
    <dgm:cxn modelId="{3A5C29C5-1DD6-42D7-A0AC-22F7A20581B1}" type="presOf" srcId="{4E8EEA6A-63FB-4323-9870-48F4F7980314}" destId="{364652D8-4A1A-4DAD-AB03-93EB4CF2E50C}" srcOrd="1" destOrd="0" presId="urn:microsoft.com/office/officeart/2011/layout/CircleProcess"/>
    <dgm:cxn modelId="{E9DB51E6-FC05-4948-ACBB-756B6A25F4E1}" type="presOf" srcId="{249237C1-4A01-4BF7-AE01-5B920F1B8D27}" destId="{34226753-4D19-424A-86CC-20D48BF3E08B}" srcOrd="0" destOrd="0" presId="urn:microsoft.com/office/officeart/2011/layout/CircleProcess"/>
    <dgm:cxn modelId="{3549212A-FB07-4EA7-A5E1-B85B2197DB1D}" srcId="{294B0210-ACE5-4945-AE81-BC809F311D5C}" destId="{EBD9E450-41ED-4E1F-8D1B-69EF8CB60BB1}" srcOrd="4" destOrd="0" parTransId="{F8751E9B-BF7B-401E-A718-57D9E36EB889}" sibTransId="{73576A02-6FF1-45BD-8DE1-06D247098420}"/>
    <dgm:cxn modelId="{998F10C2-C647-4A73-8130-5EF423EA41C9}" type="presParOf" srcId="{DD41F33E-C5CA-48C3-8BBF-4926384FB121}" destId="{98A9E6D8-1D7F-48ED-B094-D8B9AEFEF4BD}" srcOrd="0" destOrd="0" presId="urn:microsoft.com/office/officeart/2011/layout/CircleProcess"/>
    <dgm:cxn modelId="{C5BB65E5-79C5-485D-BC4B-46004BFE46C4}" type="presParOf" srcId="{98A9E6D8-1D7F-48ED-B094-D8B9AEFEF4BD}" destId="{946987AB-BDCF-46BB-BB5C-4AE7A491AAF5}" srcOrd="0" destOrd="0" presId="urn:microsoft.com/office/officeart/2011/layout/CircleProcess"/>
    <dgm:cxn modelId="{29AAFFCF-D580-486F-90F9-A63BE98BD766}" type="presParOf" srcId="{DD41F33E-C5CA-48C3-8BBF-4926384FB121}" destId="{C8FBEEDE-075B-4562-A1CD-4C7992E993DD}" srcOrd="1" destOrd="0" presId="urn:microsoft.com/office/officeart/2011/layout/CircleProcess"/>
    <dgm:cxn modelId="{25F6C60A-DBDA-4CE0-9BD6-065C48F32490}" type="presParOf" srcId="{C8FBEEDE-075B-4562-A1CD-4C7992E993DD}" destId="{FD87E1CA-DC85-45B2-8D90-F59C0BD90FE9}" srcOrd="0" destOrd="0" presId="urn:microsoft.com/office/officeart/2011/layout/CircleProcess"/>
    <dgm:cxn modelId="{C8A23294-0E47-4039-9878-644BA230DD95}" type="presParOf" srcId="{DD41F33E-C5CA-48C3-8BBF-4926384FB121}" destId="{B316F583-53FC-476B-9243-5AA69435F2FB}" srcOrd="2" destOrd="0" presId="urn:microsoft.com/office/officeart/2011/layout/CircleProcess"/>
    <dgm:cxn modelId="{FBF181D7-394F-473F-B19A-DB438647AAD3}" type="presParOf" srcId="{DD41F33E-C5CA-48C3-8BBF-4926384FB121}" destId="{2CE3B118-03CA-48E4-99D0-C154138B1CE1}" srcOrd="3" destOrd="0" presId="urn:microsoft.com/office/officeart/2011/layout/CircleProcess"/>
    <dgm:cxn modelId="{D468EAB3-D51A-4F18-BA8C-DE09E1E8B14A}" type="presParOf" srcId="{2CE3B118-03CA-48E4-99D0-C154138B1CE1}" destId="{01481D02-8D6D-47F0-B959-18185D82B397}" srcOrd="0" destOrd="0" presId="urn:microsoft.com/office/officeart/2011/layout/CircleProcess"/>
    <dgm:cxn modelId="{EC2B24D8-4B5F-4194-ABDD-82E3C4AD8A1B}" type="presParOf" srcId="{DD41F33E-C5CA-48C3-8BBF-4926384FB121}" destId="{DF63F2FB-CCA6-4A13-A03B-9F2DBEBC6846}" srcOrd="4" destOrd="0" presId="urn:microsoft.com/office/officeart/2011/layout/CircleProcess"/>
    <dgm:cxn modelId="{873C83C8-E2BC-4ABD-87AA-63A6BA674F6F}" type="presParOf" srcId="{DF63F2FB-CCA6-4A13-A03B-9F2DBEBC6846}" destId="{F6F129CA-0CFF-4490-BA60-AB1A0624A490}" srcOrd="0" destOrd="0" presId="urn:microsoft.com/office/officeart/2011/layout/CircleProcess"/>
    <dgm:cxn modelId="{D1A37740-3165-4EC6-9F87-406FD6CC796F}" type="presParOf" srcId="{DD41F33E-C5CA-48C3-8BBF-4926384FB121}" destId="{8D699DB6-31B1-49AE-97C2-2C9E45AE4F7C}" srcOrd="5" destOrd="0" presId="urn:microsoft.com/office/officeart/2011/layout/CircleProcess"/>
    <dgm:cxn modelId="{D671099B-AE30-42ED-A729-EAB019D6EED9}" type="presParOf" srcId="{DD41F33E-C5CA-48C3-8BBF-4926384FB121}" destId="{403C761A-F2BB-4DF8-8F31-8A6B7253DB7E}" srcOrd="6" destOrd="0" presId="urn:microsoft.com/office/officeart/2011/layout/CircleProcess"/>
    <dgm:cxn modelId="{86FA808C-5CD6-4717-A34A-7B75A0862BE4}" type="presParOf" srcId="{403C761A-F2BB-4DF8-8F31-8A6B7253DB7E}" destId="{AC510644-B5D8-4E74-B48B-A492725F1495}" srcOrd="0" destOrd="0" presId="urn:microsoft.com/office/officeart/2011/layout/CircleProcess"/>
    <dgm:cxn modelId="{08E8460B-A48D-4CFF-959A-233C8DF959CF}" type="presParOf" srcId="{DD41F33E-C5CA-48C3-8BBF-4926384FB121}" destId="{22C4C946-5859-464F-AF9A-89199095032A}" srcOrd="7" destOrd="0" presId="urn:microsoft.com/office/officeart/2011/layout/CircleProcess"/>
    <dgm:cxn modelId="{D1970F19-69F3-40B5-9197-6922F6C2CFE0}" type="presParOf" srcId="{22C4C946-5859-464F-AF9A-89199095032A}" destId="{8F1BC147-9404-467F-8CD5-0E06B95A0033}" srcOrd="0" destOrd="0" presId="urn:microsoft.com/office/officeart/2011/layout/CircleProcess"/>
    <dgm:cxn modelId="{86B17BF2-A9F7-43B3-892A-2D96E5CB2621}" type="presParOf" srcId="{DD41F33E-C5CA-48C3-8BBF-4926384FB121}" destId="{364652D8-4A1A-4DAD-AB03-93EB4CF2E50C}" srcOrd="8" destOrd="0" presId="urn:microsoft.com/office/officeart/2011/layout/CircleProcess"/>
    <dgm:cxn modelId="{1384B20F-5D4B-4350-AEC2-A7F0D99CABE2}" type="presParOf" srcId="{DD41F33E-C5CA-48C3-8BBF-4926384FB121}" destId="{2D434A27-D3E7-4BE4-8C9D-108D45983764}" srcOrd="9" destOrd="0" presId="urn:microsoft.com/office/officeart/2011/layout/CircleProcess"/>
    <dgm:cxn modelId="{5DAF0EB5-1C40-4C53-AD31-D1CEFCDF5A66}" type="presParOf" srcId="{2D434A27-D3E7-4BE4-8C9D-108D45983764}" destId="{4B0985C5-F521-4AB0-83C6-D0D2948C8DF6}" srcOrd="0" destOrd="0" presId="urn:microsoft.com/office/officeart/2011/layout/CircleProcess"/>
    <dgm:cxn modelId="{CE99EAEC-1EEF-4932-BA85-412478DCFD32}" type="presParOf" srcId="{DD41F33E-C5CA-48C3-8BBF-4926384FB121}" destId="{A2C11BEA-B3F2-438A-85D7-B1C992208018}" srcOrd="10" destOrd="0" presId="urn:microsoft.com/office/officeart/2011/layout/CircleProcess"/>
    <dgm:cxn modelId="{21FEF959-D950-480C-B954-6B224517A6E3}" type="presParOf" srcId="{A2C11BEA-B3F2-438A-85D7-B1C992208018}" destId="{BE4E4110-5FC3-41C9-87BE-2483A2A8B8B7}" srcOrd="0" destOrd="0" presId="urn:microsoft.com/office/officeart/2011/layout/CircleProcess"/>
    <dgm:cxn modelId="{770DCEA3-5B85-4935-985F-3D0C3F7FA580}" type="presParOf" srcId="{DD41F33E-C5CA-48C3-8BBF-4926384FB121}" destId="{7486CD71-2AF7-4F7F-A3B6-38F0F9DD58C5}" srcOrd="11" destOrd="0" presId="urn:microsoft.com/office/officeart/2011/layout/CircleProcess"/>
    <dgm:cxn modelId="{EF91AFFC-4017-441B-9B83-A02326099AE7}" type="presParOf" srcId="{DD41F33E-C5CA-48C3-8BBF-4926384FB121}" destId="{D7DD52ED-BB16-4A25-BD89-48C17A610AD0}" srcOrd="12" destOrd="0" presId="urn:microsoft.com/office/officeart/2011/layout/CircleProcess"/>
    <dgm:cxn modelId="{A1BA8B53-8A73-4E1A-ADAE-88F9A4631611}" type="presParOf" srcId="{D7DD52ED-BB16-4A25-BD89-48C17A610AD0}" destId="{DDC824AD-0A39-4DFB-9FB2-A10B9186AAF7}" srcOrd="0" destOrd="0" presId="urn:microsoft.com/office/officeart/2011/layout/CircleProcess"/>
    <dgm:cxn modelId="{92205616-73D4-4DFB-9E47-7AF2BFD802A3}" type="presParOf" srcId="{DD41F33E-C5CA-48C3-8BBF-4926384FB121}" destId="{2F6EE01B-227B-4947-AB5D-A46049C559E7}" srcOrd="13" destOrd="0" presId="urn:microsoft.com/office/officeart/2011/layout/CircleProcess"/>
    <dgm:cxn modelId="{B7F5D38F-775D-4E97-BDCF-BD06EB677785}" type="presParOf" srcId="{2F6EE01B-227B-4947-AB5D-A46049C559E7}" destId="{43650825-978A-41BB-AB21-105C1464010E}" srcOrd="0" destOrd="0" presId="urn:microsoft.com/office/officeart/2011/layout/CircleProcess"/>
    <dgm:cxn modelId="{48BA0361-3D5E-40BA-A9A6-8A3854308C03}" type="presParOf" srcId="{DD41F33E-C5CA-48C3-8BBF-4926384FB121}" destId="{6543EF18-ED83-4735-AF18-B177DC3AB496}" srcOrd="14" destOrd="0" presId="urn:microsoft.com/office/officeart/2011/layout/CircleProcess"/>
    <dgm:cxn modelId="{EC09640D-EB3F-4A72-BB60-F0C807263D3E}" type="presParOf" srcId="{DD41F33E-C5CA-48C3-8BBF-4926384FB121}" destId="{F2FFE4B4-E043-4EBA-A690-9A441758196D}" srcOrd="15" destOrd="0" presId="urn:microsoft.com/office/officeart/2011/layout/CircleProcess"/>
    <dgm:cxn modelId="{D1D99524-670C-4691-9AA8-0454085D674F}" type="presParOf" srcId="{F2FFE4B4-E043-4EBA-A690-9A441758196D}" destId="{8DC91E15-67FA-496A-B2FA-D7849AC20196}" srcOrd="0" destOrd="0" presId="urn:microsoft.com/office/officeart/2011/layout/CircleProcess"/>
    <dgm:cxn modelId="{DD832F2F-9C0F-407B-A7EA-027AA133693A}" type="presParOf" srcId="{DD41F33E-C5CA-48C3-8BBF-4926384FB121}" destId="{979CE94A-7A4C-45EB-9CA7-C0443C163D45}" srcOrd="16" destOrd="0" presId="urn:microsoft.com/office/officeart/2011/layout/CircleProcess"/>
    <dgm:cxn modelId="{C9AADC94-AED5-48E9-9480-4D57C4726BB0}" type="presParOf" srcId="{979CE94A-7A4C-45EB-9CA7-C0443C163D45}" destId="{34226753-4D19-424A-86CC-20D48BF3E08B}" srcOrd="0" destOrd="0" presId="urn:microsoft.com/office/officeart/2011/layout/CircleProcess"/>
    <dgm:cxn modelId="{010FC633-E85D-40E3-91B8-B6904E75651F}" type="presParOf" srcId="{DD41F33E-C5CA-48C3-8BBF-4926384FB121}" destId="{C104B7DD-1F67-41BB-8245-245C7D7C2807}"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525950-1D66-4863-BD80-91ACA7BEE58A}" type="doc">
      <dgm:prSet loTypeId="urn:microsoft.com/office/officeart/2005/8/layout/chevron1" loCatId="process" qsTypeId="urn:microsoft.com/office/officeart/2005/8/quickstyle/3d3" qsCatId="3D" csTypeId="urn:microsoft.com/office/officeart/2005/8/colors/accent6_1" csCatId="accent6" phldr="1"/>
      <dgm:spPr/>
    </dgm:pt>
    <dgm:pt modelId="{A27D8D18-F1EF-407A-A1E2-D8927546A5E9}">
      <dgm:prSet phldrT="[Text]"/>
      <dgm:spPr/>
      <dgm:t>
        <a:bodyPr/>
        <a:lstStyle/>
        <a:p>
          <a:r>
            <a:rPr lang="en-GB" dirty="0" smtClean="0"/>
            <a:t>200</a:t>
          </a:r>
          <a:endParaRPr lang="en-GB" dirty="0"/>
        </a:p>
      </dgm:t>
    </dgm:pt>
    <dgm:pt modelId="{089EBF8B-5DEB-4C5F-8E93-6359A5EC7F91}" type="parTrans" cxnId="{55EC1F4A-594B-4E6E-BD64-FCB7D312AE58}">
      <dgm:prSet/>
      <dgm:spPr/>
      <dgm:t>
        <a:bodyPr/>
        <a:lstStyle/>
        <a:p>
          <a:endParaRPr lang="en-GB"/>
        </a:p>
      </dgm:t>
    </dgm:pt>
    <dgm:pt modelId="{9384E665-D020-4F44-8650-3309177A9658}" type="sibTrans" cxnId="{55EC1F4A-594B-4E6E-BD64-FCB7D312AE58}">
      <dgm:prSet/>
      <dgm:spPr/>
      <dgm:t>
        <a:bodyPr/>
        <a:lstStyle/>
        <a:p>
          <a:endParaRPr lang="en-GB"/>
        </a:p>
      </dgm:t>
    </dgm:pt>
    <dgm:pt modelId="{C53D5DFF-436A-4855-AFD9-29099234E2BA}">
      <dgm:prSet phldrT="[Text]">
        <dgm:style>
          <a:lnRef idx="0">
            <a:schemeClr val="dk1"/>
          </a:lnRef>
          <a:fillRef idx="3">
            <a:schemeClr val="dk1"/>
          </a:fillRef>
          <a:effectRef idx="3">
            <a:schemeClr val="dk1"/>
          </a:effectRef>
          <a:fontRef idx="minor">
            <a:schemeClr val="lt1"/>
          </a:fontRef>
        </dgm:style>
      </dgm:prSet>
      <dgm:spPr/>
      <dgm:t>
        <a:bodyPr/>
        <a:lstStyle/>
        <a:p>
          <a:r>
            <a:rPr lang="en-GB" dirty="0" smtClean="0">
              <a:solidFill>
                <a:schemeClr val="bg1"/>
              </a:solidFill>
            </a:rPr>
            <a:t>Years</a:t>
          </a:r>
          <a:endParaRPr lang="en-GB" dirty="0">
            <a:solidFill>
              <a:schemeClr val="bg1"/>
            </a:solidFill>
          </a:endParaRPr>
        </a:p>
      </dgm:t>
    </dgm:pt>
    <dgm:pt modelId="{3785A035-7C10-4BD9-AE80-C78A413747DF}" type="parTrans" cxnId="{709FAC79-7CA7-46EA-96F9-ADDDBE18090A}">
      <dgm:prSet/>
      <dgm:spPr/>
      <dgm:t>
        <a:bodyPr/>
        <a:lstStyle/>
        <a:p>
          <a:endParaRPr lang="en-GB"/>
        </a:p>
      </dgm:t>
    </dgm:pt>
    <dgm:pt modelId="{174A3A96-FD44-49FB-9927-15E2BBFE072F}" type="sibTrans" cxnId="{709FAC79-7CA7-46EA-96F9-ADDDBE18090A}">
      <dgm:prSet/>
      <dgm:spPr/>
      <dgm:t>
        <a:bodyPr/>
        <a:lstStyle/>
        <a:p>
          <a:endParaRPr lang="en-GB"/>
        </a:p>
      </dgm:t>
    </dgm:pt>
    <dgm:pt modelId="{47B5F901-42A1-43C5-A46B-A1820EB6E2AB}">
      <dgm:prSet phldrT="[Text]"/>
      <dgm:spPr/>
      <dgm:t>
        <a:bodyPr/>
        <a:lstStyle/>
        <a:p>
          <a:r>
            <a:rPr lang="en-GB" dirty="0" smtClean="0"/>
            <a:t>80</a:t>
          </a:r>
          <a:endParaRPr lang="en-GB" dirty="0"/>
        </a:p>
      </dgm:t>
    </dgm:pt>
    <dgm:pt modelId="{63DD9EE6-6F4E-4C02-8C11-8C350204A620}" type="parTrans" cxnId="{D336C134-4A24-4EFB-B352-6087EB6C50F9}">
      <dgm:prSet/>
      <dgm:spPr/>
      <dgm:t>
        <a:bodyPr/>
        <a:lstStyle/>
        <a:p>
          <a:endParaRPr lang="en-GB"/>
        </a:p>
      </dgm:t>
    </dgm:pt>
    <dgm:pt modelId="{2852FAD1-3792-446E-9E7A-F4A6369B75C3}" type="sibTrans" cxnId="{D336C134-4A24-4EFB-B352-6087EB6C50F9}">
      <dgm:prSet/>
      <dgm:spPr/>
      <dgm:t>
        <a:bodyPr/>
        <a:lstStyle/>
        <a:p>
          <a:endParaRPr lang="en-GB"/>
        </a:p>
      </dgm:t>
    </dgm:pt>
    <dgm:pt modelId="{38FB07FF-09DC-4C4F-BC0A-E9AEBDC49114}">
      <dgm:prSet phldrT="[Text]"/>
      <dgm:spPr/>
      <dgm:t>
        <a:bodyPr/>
        <a:lstStyle/>
        <a:p>
          <a:r>
            <a:rPr lang="en-GB" dirty="0" smtClean="0"/>
            <a:t>60</a:t>
          </a:r>
          <a:endParaRPr lang="en-GB" dirty="0"/>
        </a:p>
      </dgm:t>
    </dgm:pt>
    <dgm:pt modelId="{EEF91C5E-ACFC-48BE-A182-EFED28E478CB}" type="parTrans" cxnId="{42D10720-139F-4721-96E4-64C1A4A2D682}">
      <dgm:prSet/>
      <dgm:spPr/>
      <dgm:t>
        <a:bodyPr/>
        <a:lstStyle/>
        <a:p>
          <a:endParaRPr lang="en-GB"/>
        </a:p>
      </dgm:t>
    </dgm:pt>
    <dgm:pt modelId="{66A56322-891A-4233-BC61-5599B6EF0B4C}" type="sibTrans" cxnId="{42D10720-139F-4721-96E4-64C1A4A2D682}">
      <dgm:prSet/>
      <dgm:spPr/>
      <dgm:t>
        <a:bodyPr/>
        <a:lstStyle/>
        <a:p>
          <a:endParaRPr lang="en-GB"/>
        </a:p>
      </dgm:t>
    </dgm:pt>
    <dgm:pt modelId="{A2D7523A-C57E-44A8-BA0E-32B57167222F}">
      <dgm:prSet phldrT="[Text]"/>
      <dgm:spPr/>
      <dgm:t>
        <a:bodyPr/>
        <a:lstStyle/>
        <a:p>
          <a:r>
            <a:rPr lang="en-GB" dirty="0" smtClean="0"/>
            <a:t>40</a:t>
          </a:r>
          <a:endParaRPr lang="en-GB" dirty="0"/>
        </a:p>
      </dgm:t>
    </dgm:pt>
    <dgm:pt modelId="{0D09090A-674F-4D71-AEE7-2646D2C178DC}" type="parTrans" cxnId="{3A9CDD0C-8A70-41AB-9806-1D1109577960}">
      <dgm:prSet/>
      <dgm:spPr/>
      <dgm:t>
        <a:bodyPr/>
        <a:lstStyle/>
        <a:p>
          <a:endParaRPr lang="en-GB"/>
        </a:p>
      </dgm:t>
    </dgm:pt>
    <dgm:pt modelId="{BDD279B4-3E9C-4947-A334-02596B244EA6}" type="sibTrans" cxnId="{3A9CDD0C-8A70-41AB-9806-1D1109577960}">
      <dgm:prSet/>
      <dgm:spPr/>
      <dgm:t>
        <a:bodyPr/>
        <a:lstStyle/>
        <a:p>
          <a:endParaRPr lang="en-GB"/>
        </a:p>
      </dgm:t>
    </dgm:pt>
    <dgm:pt modelId="{581212AB-9041-4383-8DAB-552EF402F919}">
      <dgm:prSet phldrT="[Text]"/>
      <dgm:spPr/>
      <dgm:t>
        <a:bodyPr/>
        <a:lstStyle/>
        <a:p>
          <a:r>
            <a:rPr lang="en-GB" dirty="0" smtClean="0"/>
            <a:t>120</a:t>
          </a:r>
          <a:endParaRPr lang="en-GB" dirty="0"/>
        </a:p>
      </dgm:t>
    </dgm:pt>
    <dgm:pt modelId="{DF9AC8C8-C7FF-47FF-884E-940123ED880A}" type="parTrans" cxnId="{6EB408BA-D6B3-4E20-9B9B-75B5016C0673}">
      <dgm:prSet/>
      <dgm:spPr/>
      <dgm:t>
        <a:bodyPr/>
        <a:lstStyle/>
        <a:p>
          <a:endParaRPr lang="en-GB"/>
        </a:p>
      </dgm:t>
    </dgm:pt>
    <dgm:pt modelId="{A0410749-A966-4DE5-B246-B92EBB9EC8CF}" type="sibTrans" cxnId="{6EB408BA-D6B3-4E20-9B9B-75B5016C0673}">
      <dgm:prSet/>
      <dgm:spPr/>
      <dgm:t>
        <a:bodyPr/>
        <a:lstStyle/>
        <a:p>
          <a:endParaRPr lang="en-GB"/>
        </a:p>
      </dgm:t>
    </dgm:pt>
    <dgm:pt modelId="{11B22EF2-AF13-45FE-B200-841FBF534B96}">
      <dgm:prSet phldrT="[Text]"/>
      <dgm:spPr/>
      <dgm:t>
        <a:bodyPr/>
        <a:lstStyle/>
        <a:p>
          <a:r>
            <a:rPr lang="en-GB" dirty="0" smtClean="0"/>
            <a:t>100</a:t>
          </a:r>
          <a:endParaRPr lang="en-GB" dirty="0"/>
        </a:p>
      </dgm:t>
    </dgm:pt>
    <dgm:pt modelId="{9659AD52-0778-4BAC-9FC2-7FE846035461}" type="parTrans" cxnId="{303A4114-AE42-4805-A8DA-DADD056D641A}">
      <dgm:prSet/>
      <dgm:spPr/>
      <dgm:t>
        <a:bodyPr/>
        <a:lstStyle/>
        <a:p>
          <a:endParaRPr lang="en-GB"/>
        </a:p>
      </dgm:t>
    </dgm:pt>
    <dgm:pt modelId="{DB5E9141-EA6A-4ADF-A8DC-3ED51627030E}" type="sibTrans" cxnId="{303A4114-AE42-4805-A8DA-DADD056D641A}">
      <dgm:prSet/>
      <dgm:spPr/>
      <dgm:t>
        <a:bodyPr/>
        <a:lstStyle/>
        <a:p>
          <a:endParaRPr lang="en-GB"/>
        </a:p>
      </dgm:t>
    </dgm:pt>
    <dgm:pt modelId="{2493643E-D213-4393-A633-77713F2721E4}">
      <dgm:prSet phldrT="[Text]"/>
      <dgm:spPr/>
      <dgm:t>
        <a:bodyPr/>
        <a:lstStyle/>
        <a:p>
          <a:r>
            <a:rPr lang="en-GB" dirty="0" smtClean="0"/>
            <a:t>180</a:t>
          </a:r>
          <a:endParaRPr lang="en-GB" dirty="0"/>
        </a:p>
      </dgm:t>
    </dgm:pt>
    <dgm:pt modelId="{646DEF78-1209-4A39-B545-F66512913B64}" type="parTrans" cxnId="{FD7346AE-ABFA-4826-85AD-430E989434C9}">
      <dgm:prSet/>
      <dgm:spPr/>
      <dgm:t>
        <a:bodyPr/>
        <a:lstStyle/>
        <a:p>
          <a:endParaRPr lang="en-GB"/>
        </a:p>
      </dgm:t>
    </dgm:pt>
    <dgm:pt modelId="{BBF1F8BD-982F-4C0E-84F0-65348BBA2645}" type="sibTrans" cxnId="{FD7346AE-ABFA-4826-85AD-430E989434C9}">
      <dgm:prSet/>
      <dgm:spPr/>
      <dgm:t>
        <a:bodyPr/>
        <a:lstStyle/>
        <a:p>
          <a:endParaRPr lang="en-GB"/>
        </a:p>
      </dgm:t>
    </dgm:pt>
    <dgm:pt modelId="{3B7C3422-2377-4FE4-9B90-7265D9837851}">
      <dgm:prSet phldrT="[Text]"/>
      <dgm:spPr/>
      <dgm:t>
        <a:bodyPr/>
        <a:lstStyle/>
        <a:p>
          <a:r>
            <a:rPr lang="en-GB" dirty="0" smtClean="0"/>
            <a:t>160</a:t>
          </a:r>
          <a:endParaRPr lang="en-GB" dirty="0"/>
        </a:p>
      </dgm:t>
    </dgm:pt>
    <dgm:pt modelId="{89256BB9-9475-4744-9A85-375948D5547F}" type="parTrans" cxnId="{2848CBD2-C24A-48F4-8A15-E24AD295FBB2}">
      <dgm:prSet/>
      <dgm:spPr/>
      <dgm:t>
        <a:bodyPr/>
        <a:lstStyle/>
        <a:p>
          <a:endParaRPr lang="en-GB"/>
        </a:p>
      </dgm:t>
    </dgm:pt>
    <dgm:pt modelId="{979B3003-E9F6-488B-940E-A6FDD6D41DC6}" type="sibTrans" cxnId="{2848CBD2-C24A-48F4-8A15-E24AD295FBB2}">
      <dgm:prSet/>
      <dgm:spPr/>
      <dgm:t>
        <a:bodyPr/>
        <a:lstStyle/>
        <a:p>
          <a:endParaRPr lang="en-GB"/>
        </a:p>
      </dgm:t>
    </dgm:pt>
    <dgm:pt modelId="{9914EDB5-7BBB-4F1C-9535-7B66596BE3B5}">
      <dgm:prSet phldrT="[Text]"/>
      <dgm:spPr/>
      <dgm:t>
        <a:bodyPr/>
        <a:lstStyle/>
        <a:p>
          <a:r>
            <a:rPr lang="en-GB" dirty="0" smtClean="0"/>
            <a:t>140</a:t>
          </a:r>
          <a:endParaRPr lang="en-GB" dirty="0"/>
        </a:p>
      </dgm:t>
    </dgm:pt>
    <dgm:pt modelId="{FE252BA5-7306-4678-9C83-0E610169C7CC}" type="parTrans" cxnId="{0BFC9D0F-C98E-402F-84D5-DAD90324DC8C}">
      <dgm:prSet/>
      <dgm:spPr/>
      <dgm:t>
        <a:bodyPr/>
        <a:lstStyle/>
        <a:p>
          <a:endParaRPr lang="en-GB"/>
        </a:p>
      </dgm:t>
    </dgm:pt>
    <dgm:pt modelId="{3A79857A-DA39-42DB-8551-C276C0E69EB4}" type="sibTrans" cxnId="{0BFC9D0F-C98E-402F-84D5-DAD90324DC8C}">
      <dgm:prSet/>
      <dgm:spPr/>
      <dgm:t>
        <a:bodyPr/>
        <a:lstStyle/>
        <a:p>
          <a:endParaRPr lang="en-GB"/>
        </a:p>
      </dgm:t>
    </dgm:pt>
    <dgm:pt modelId="{66F77540-C6AE-496C-9F34-149867DCA326}">
      <dgm:prSet phldrT="[Text]"/>
      <dgm:spPr/>
      <dgm:t>
        <a:bodyPr/>
        <a:lstStyle/>
        <a:p>
          <a:r>
            <a:rPr lang="en-GB" dirty="0" smtClean="0"/>
            <a:t>20</a:t>
          </a:r>
          <a:endParaRPr lang="en-GB" dirty="0"/>
        </a:p>
      </dgm:t>
    </dgm:pt>
    <dgm:pt modelId="{2945EC58-2695-43FE-9BAA-A164BB3B6959}" type="parTrans" cxnId="{202FE724-3686-4B65-9E7F-FC6BCCE0ECC9}">
      <dgm:prSet/>
      <dgm:spPr/>
      <dgm:t>
        <a:bodyPr/>
        <a:lstStyle/>
        <a:p>
          <a:endParaRPr lang="en-GB"/>
        </a:p>
      </dgm:t>
    </dgm:pt>
    <dgm:pt modelId="{8E7E8AFE-B87B-4EF8-8131-C699AD60A085}" type="sibTrans" cxnId="{202FE724-3686-4B65-9E7F-FC6BCCE0ECC9}">
      <dgm:prSet/>
      <dgm:spPr/>
      <dgm:t>
        <a:bodyPr/>
        <a:lstStyle/>
        <a:p>
          <a:endParaRPr lang="en-GB"/>
        </a:p>
      </dgm:t>
    </dgm:pt>
    <dgm:pt modelId="{844B0F54-573A-4E64-826E-14D9E84A696F}">
      <dgm:prSet phldrT="[Text]">
        <dgm:style>
          <a:lnRef idx="1">
            <a:schemeClr val="dk1"/>
          </a:lnRef>
          <a:fillRef idx="2">
            <a:schemeClr val="dk1"/>
          </a:fillRef>
          <a:effectRef idx="1">
            <a:schemeClr val="dk1"/>
          </a:effectRef>
          <a:fontRef idx="minor">
            <a:schemeClr val="dk1"/>
          </a:fontRef>
        </dgm:style>
      </dgm:prSet>
      <dgm:spPr/>
      <dgm:t>
        <a:bodyPr/>
        <a:lstStyle/>
        <a:p>
          <a:r>
            <a:rPr lang="en-GB" dirty="0" smtClean="0"/>
            <a:t>AFTER</a:t>
          </a:r>
          <a:endParaRPr lang="en-GB" dirty="0"/>
        </a:p>
      </dgm:t>
    </dgm:pt>
    <dgm:pt modelId="{3336FE74-14BD-4B09-AE8C-28EA354C70F7}" type="parTrans" cxnId="{5FEAABD2-B7B8-4CBE-951E-2A82A80ACC0E}">
      <dgm:prSet/>
      <dgm:spPr/>
      <dgm:t>
        <a:bodyPr/>
        <a:lstStyle/>
        <a:p>
          <a:endParaRPr lang="en-GB"/>
        </a:p>
      </dgm:t>
    </dgm:pt>
    <dgm:pt modelId="{CD30A22F-0F6E-49C0-BB5C-299C759F5099}" type="sibTrans" cxnId="{5FEAABD2-B7B8-4CBE-951E-2A82A80ACC0E}">
      <dgm:prSet/>
      <dgm:spPr/>
      <dgm:t>
        <a:bodyPr/>
        <a:lstStyle/>
        <a:p>
          <a:endParaRPr lang="en-GB"/>
        </a:p>
      </dgm:t>
    </dgm:pt>
    <dgm:pt modelId="{5C49FCB6-CCC3-47F4-9117-54A27620F2F2}" type="pres">
      <dgm:prSet presAssocID="{ED525950-1D66-4863-BD80-91ACA7BEE58A}" presName="Name0" presStyleCnt="0">
        <dgm:presLayoutVars>
          <dgm:dir/>
          <dgm:animLvl val="lvl"/>
          <dgm:resizeHandles val="exact"/>
        </dgm:presLayoutVars>
      </dgm:prSet>
      <dgm:spPr/>
    </dgm:pt>
    <dgm:pt modelId="{2AB55472-7D82-42CD-8EC3-9DD6653477AB}" type="pres">
      <dgm:prSet presAssocID="{844B0F54-573A-4E64-826E-14D9E84A696F}" presName="parTxOnly" presStyleLbl="node1" presStyleIdx="0" presStyleCnt="12">
        <dgm:presLayoutVars>
          <dgm:chMax val="0"/>
          <dgm:chPref val="0"/>
          <dgm:bulletEnabled val="1"/>
        </dgm:presLayoutVars>
      </dgm:prSet>
      <dgm:spPr/>
      <dgm:t>
        <a:bodyPr/>
        <a:lstStyle/>
        <a:p>
          <a:endParaRPr lang="en-GB"/>
        </a:p>
      </dgm:t>
    </dgm:pt>
    <dgm:pt modelId="{38931C18-FCBA-46C2-9FD7-8852A031F3DA}" type="pres">
      <dgm:prSet presAssocID="{CD30A22F-0F6E-49C0-BB5C-299C759F5099}" presName="parTxOnlySpace" presStyleCnt="0"/>
      <dgm:spPr/>
    </dgm:pt>
    <dgm:pt modelId="{2FCB4A18-2E18-4691-8F22-AEBF1D026078}" type="pres">
      <dgm:prSet presAssocID="{A27D8D18-F1EF-407A-A1E2-D8927546A5E9}" presName="parTxOnly" presStyleLbl="node1" presStyleIdx="1" presStyleCnt="12">
        <dgm:presLayoutVars>
          <dgm:chMax val="0"/>
          <dgm:chPref val="0"/>
          <dgm:bulletEnabled val="1"/>
        </dgm:presLayoutVars>
      </dgm:prSet>
      <dgm:spPr/>
      <dgm:t>
        <a:bodyPr/>
        <a:lstStyle/>
        <a:p>
          <a:endParaRPr lang="en-GB"/>
        </a:p>
      </dgm:t>
    </dgm:pt>
    <dgm:pt modelId="{51813691-DEA2-4826-9D54-E4D7BAC22649}" type="pres">
      <dgm:prSet presAssocID="{9384E665-D020-4F44-8650-3309177A9658}" presName="parTxOnlySpace" presStyleCnt="0"/>
      <dgm:spPr/>
    </dgm:pt>
    <dgm:pt modelId="{DCD469F0-A1C4-4D9C-B71B-1388458A62D2}" type="pres">
      <dgm:prSet presAssocID="{2493643E-D213-4393-A633-77713F2721E4}" presName="parTxOnly" presStyleLbl="node1" presStyleIdx="2" presStyleCnt="12">
        <dgm:presLayoutVars>
          <dgm:chMax val="0"/>
          <dgm:chPref val="0"/>
          <dgm:bulletEnabled val="1"/>
        </dgm:presLayoutVars>
      </dgm:prSet>
      <dgm:spPr/>
      <dgm:t>
        <a:bodyPr/>
        <a:lstStyle/>
        <a:p>
          <a:endParaRPr lang="en-GB"/>
        </a:p>
      </dgm:t>
    </dgm:pt>
    <dgm:pt modelId="{86A575C6-3CE4-4696-BBF3-AE9F758E2A0E}" type="pres">
      <dgm:prSet presAssocID="{BBF1F8BD-982F-4C0E-84F0-65348BBA2645}" presName="parTxOnlySpace" presStyleCnt="0"/>
      <dgm:spPr/>
    </dgm:pt>
    <dgm:pt modelId="{01450504-DD69-465D-BAC0-379A08DD5C49}" type="pres">
      <dgm:prSet presAssocID="{3B7C3422-2377-4FE4-9B90-7265D9837851}" presName="parTxOnly" presStyleLbl="node1" presStyleIdx="3" presStyleCnt="12">
        <dgm:presLayoutVars>
          <dgm:chMax val="0"/>
          <dgm:chPref val="0"/>
          <dgm:bulletEnabled val="1"/>
        </dgm:presLayoutVars>
      </dgm:prSet>
      <dgm:spPr/>
      <dgm:t>
        <a:bodyPr/>
        <a:lstStyle/>
        <a:p>
          <a:endParaRPr lang="en-GB"/>
        </a:p>
      </dgm:t>
    </dgm:pt>
    <dgm:pt modelId="{3F0B3FD8-F9A6-47DB-B382-0DB888818930}" type="pres">
      <dgm:prSet presAssocID="{979B3003-E9F6-488B-940E-A6FDD6D41DC6}" presName="parTxOnlySpace" presStyleCnt="0"/>
      <dgm:spPr/>
    </dgm:pt>
    <dgm:pt modelId="{99D8C3C2-55DE-44DD-B55A-7054D27AEEA2}" type="pres">
      <dgm:prSet presAssocID="{9914EDB5-7BBB-4F1C-9535-7B66596BE3B5}" presName="parTxOnly" presStyleLbl="node1" presStyleIdx="4" presStyleCnt="12">
        <dgm:presLayoutVars>
          <dgm:chMax val="0"/>
          <dgm:chPref val="0"/>
          <dgm:bulletEnabled val="1"/>
        </dgm:presLayoutVars>
      </dgm:prSet>
      <dgm:spPr/>
      <dgm:t>
        <a:bodyPr/>
        <a:lstStyle/>
        <a:p>
          <a:endParaRPr lang="en-GB"/>
        </a:p>
      </dgm:t>
    </dgm:pt>
    <dgm:pt modelId="{2C1A0CA7-D712-4BC1-8C38-BCB3A32EE1BD}" type="pres">
      <dgm:prSet presAssocID="{3A79857A-DA39-42DB-8551-C276C0E69EB4}" presName="parTxOnlySpace" presStyleCnt="0"/>
      <dgm:spPr/>
    </dgm:pt>
    <dgm:pt modelId="{F948573B-4AF5-48B0-9DB6-97E4A4EDB38A}" type="pres">
      <dgm:prSet presAssocID="{581212AB-9041-4383-8DAB-552EF402F919}" presName="parTxOnly" presStyleLbl="node1" presStyleIdx="5" presStyleCnt="12">
        <dgm:presLayoutVars>
          <dgm:chMax val="0"/>
          <dgm:chPref val="0"/>
          <dgm:bulletEnabled val="1"/>
        </dgm:presLayoutVars>
      </dgm:prSet>
      <dgm:spPr/>
      <dgm:t>
        <a:bodyPr/>
        <a:lstStyle/>
        <a:p>
          <a:endParaRPr lang="en-GB"/>
        </a:p>
      </dgm:t>
    </dgm:pt>
    <dgm:pt modelId="{61C57E4C-869D-466A-942E-C8600136103C}" type="pres">
      <dgm:prSet presAssocID="{A0410749-A966-4DE5-B246-B92EBB9EC8CF}" presName="parTxOnlySpace" presStyleCnt="0"/>
      <dgm:spPr/>
    </dgm:pt>
    <dgm:pt modelId="{4BA7E9DA-8906-40B7-9F63-FC056A97FE7C}" type="pres">
      <dgm:prSet presAssocID="{11B22EF2-AF13-45FE-B200-841FBF534B96}" presName="parTxOnly" presStyleLbl="node1" presStyleIdx="6" presStyleCnt="12">
        <dgm:presLayoutVars>
          <dgm:chMax val="0"/>
          <dgm:chPref val="0"/>
          <dgm:bulletEnabled val="1"/>
        </dgm:presLayoutVars>
      </dgm:prSet>
      <dgm:spPr/>
      <dgm:t>
        <a:bodyPr/>
        <a:lstStyle/>
        <a:p>
          <a:endParaRPr lang="en-GB"/>
        </a:p>
      </dgm:t>
    </dgm:pt>
    <dgm:pt modelId="{A7C93257-9CCE-4E90-91B2-431845140F44}" type="pres">
      <dgm:prSet presAssocID="{DB5E9141-EA6A-4ADF-A8DC-3ED51627030E}" presName="parTxOnlySpace" presStyleCnt="0"/>
      <dgm:spPr/>
    </dgm:pt>
    <dgm:pt modelId="{38F29867-BE0F-4F41-9162-747F31AC368F}" type="pres">
      <dgm:prSet presAssocID="{47B5F901-42A1-43C5-A46B-A1820EB6E2AB}" presName="parTxOnly" presStyleLbl="node1" presStyleIdx="7" presStyleCnt="12">
        <dgm:presLayoutVars>
          <dgm:chMax val="0"/>
          <dgm:chPref val="0"/>
          <dgm:bulletEnabled val="1"/>
        </dgm:presLayoutVars>
      </dgm:prSet>
      <dgm:spPr/>
      <dgm:t>
        <a:bodyPr/>
        <a:lstStyle/>
        <a:p>
          <a:endParaRPr lang="en-GB"/>
        </a:p>
      </dgm:t>
    </dgm:pt>
    <dgm:pt modelId="{5E3113A6-6F1A-4C15-BCAB-2228B390CD5B}" type="pres">
      <dgm:prSet presAssocID="{2852FAD1-3792-446E-9E7A-F4A6369B75C3}" presName="parTxOnlySpace" presStyleCnt="0"/>
      <dgm:spPr/>
    </dgm:pt>
    <dgm:pt modelId="{9EF388EC-C764-4721-997E-2A04EECE236A}" type="pres">
      <dgm:prSet presAssocID="{38FB07FF-09DC-4C4F-BC0A-E9AEBDC49114}" presName="parTxOnly" presStyleLbl="node1" presStyleIdx="8" presStyleCnt="12">
        <dgm:presLayoutVars>
          <dgm:chMax val="0"/>
          <dgm:chPref val="0"/>
          <dgm:bulletEnabled val="1"/>
        </dgm:presLayoutVars>
      </dgm:prSet>
      <dgm:spPr/>
      <dgm:t>
        <a:bodyPr/>
        <a:lstStyle/>
        <a:p>
          <a:endParaRPr lang="en-GB"/>
        </a:p>
      </dgm:t>
    </dgm:pt>
    <dgm:pt modelId="{8E92DBCA-FEB7-419E-A07C-A36FA6C329A4}" type="pres">
      <dgm:prSet presAssocID="{66A56322-891A-4233-BC61-5599B6EF0B4C}" presName="parTxOnlySpace" presStyleCnt="0"/>
      <dgm:spPr/>
    </dgm:pt>
    <dgm:pt modelId="{CD2AE9A1-4434-4AE5-816C-11C47F06F9A5}" type="pres">
      <dgm:prSet presAssocID="{A2D7523A-C57E-44A8-BA0E-32B57167222F}" presName="parTxOnly" presStyleLbl="node1" presStyleIdx="9" presStyleCnt="12">
        <dgm:presLayoutVars>
          <dgm:chMax val="0"/>
          <dgm:chPref val="0"/>
          <dgm:bulletEnabled val="1"/>
        </dgm:presLayoutVars>
      </dgm:prSet>
      <dgm:spPr/>
      <dgm:t>
        <a:bodyPr/>
        <a:lstStyle/>
        <a:p>
          <a:endParaRPr lang="en-GB"/>
        </a:p>
      </dgm:t>
    </dgm:pt>
    <dgm:pt modelId="{1A9710B0-21BC-4358-9E7D-126620E5E6D9}" type="pres">
      <dgm:prSet presAssocID="{BDD279B4-3E9C-4947-A334-02596B244EA6}" presName="parTxOnlySpace" presStyleCnt="0"/>
      <dgm:spPr/>
    </dgm:pt>
    <dgm:pt modelId="{35BFB100-2559-4991-91C4-D32B81125F14}" type="pres">
      <dgm:prSet presAssocID="{66F77540-C6AE-496C-9F34-149867DCA326}" presName="parTxOnly" presStyleLbl="node1" presStyleIdx="10" presStyleCnt="12">
        <dgm:presLayoutVars>
          <dgm:chMax val="0"/>
          <dgm:chPref val="0"/>
          <dgm:bulletEnabled val="1"/>
        </dgm:presLayoutVars>
      </dgm:prSet>
      <dgm:spPr/>
      <dgm:t>
        <a:bodyPr/>
        <a:lstStyle/>
        <a:p>
          <a:endParaRPr lang="en-GB"/>
        </a:p>
      </dgm:t>
    </dgm:pt>
    <dgm:pt modelId="{4CC28261-78DE-4B6F-A976-473FA21FAF2B}" type="pres">
      <dgm:prSet presAssocID="{8E7E8AFE-B87B-4EF8-8131-C699AD60A085}" presName="parTxOnlySpace" presStyleCnt="0"/>
      <dgm:spPr/>
    </dgm:pt>
    <dgm:pt modelId="{5C214436-5D47-4AC5-A032-7FDE339A8455}" type="pres">
      <dgm:prSet presAssocID="{C53D5DFF-436A-4855-AFD9-29099234E2BA}" presName="parTxOnly" presStyleLbl="node1" presStyleIdx="11" presStyleCnt="12">
        <dgm:presLayoutVars>
          <dgm:chMax val="0"/>
          <dgm:chPref val="0"/>
          <dgm:bulletEnabled val="1"/>
        </dgm:presLayoutVars>
      </dgm:prSet>
      <dgm:spPr/>
      <dgm:t>
        <a:bodyPr/>
        <a:lstStyle/>
        <a:p>
          <a:endParaRPr lang="en-GB"/>
        </a:p>
      </dgm:t>
    </dgm:pt>
  </dgm:ptLst>
  <dgm:cxnLst>
    <dgm:cxn modelId="{5FEAABD2-B7B8-4CBE-951E-2A82A80ACC0E}" srcId="{ED525950-1D66-4863-BD80-91ACA7BEE58A}" destId="{844B0F54-573A-4E64-826E-14D9E84A696F}" srcOrd="0" destOrd="0" parTransId="{3336FE74-14BD-4B09-AE8C-28EA354C70F7}" sibTransId="{CD30A22F-0F6E-49C0-BB5C-299C759F5099}"/>
    <dgm:cxn modelId="{142C100C-EE27-4DB8-A8DA-1D7C65FE4880}" type="presOf" srcId="{A27D8D18-F1EF-407A-A1E2-D8927546A5E9}" destId="{2FCB4A18-2E18-4691-8F22-AEBF1D026078}" srcOrd="0" destOrd="0" presId="urn:microsoft.com/office/officeart/2005/8/layout/chevron1"/>
    <dgm:cxn modelId="{709FAC79-7CA7-46EA-96F9-ADDDBE18090A}" srcId="{ED525950-1D66-4863-BD80-91ACA7BEE58A}" destId="{C53D5DFF-436A-4855-AFD9-29099234E2BA}" srcOrd="11" destOrd="0" parTransId="{3785A035-7C10-4BD9-AE80-C78A413747DF}" sibTransId="{174A3A96-FD44-49FB-9927-15E2BBFE072F}"/>
    <dgm:cxn modelId="{5BB3BEE0-C3D5-47B5-9155-225C6DEB5271}" type="presOf" srcId="{3B7C3422-2377-4FE4-9B90-7265D9837851}" destId="{01450504-DD69-465D-BAC0-379A08DD5C49}" srcOrd="0" destOrd="0" presId="urn:microsoft.com/office/officeart/2005/8/layout/chevron1"/>
    <dgm:cxn modelId="{76FAF081-C3A4-4012-AB85-937EE38CEE92}" type="presOf" srcId="{38FB07FF-09DC-4C4F-BC0A-E9AEBDC49114}" destId="{9EF388EC-C764-4721-997E-2A04EECE236A}" srcOrd="0" destOrd="0" presId="urn:microsoft.com/office/officeart/2005/8/layout/chevron1"/>
    <dgm:cxn modelId="{55EC1F4A-594B-4E6E-BD64-FCB7D312AE58}" srcId="{ED525950-1D66-4863-BD80-91ACA7BEE58A}" destId="{A27D8D18-F1EF-407A-A1E2-D8927546A5E9}" srcOrd="1" destOrd="0" parTransId="{089EBF8B-5DEB-4C5F-8E93-6359A5EC7F91}" sibTransId="{9384E665-D020-4F44-8650-3309177A9658}"/>
    <dgm:cxn modelId="{D336C134-4A24-4EFB-B352-6087EB6C50F9}" srcId="{ED525950-1D66-4863-BD80-91ACA7BEE58A}" destId="{47B5F901-42A1-43C5-A46B-A1820EB6E2AB}" srcOrd="7" destOrd="0" parTransId="{63DD9EE6-6F4E-4C02-8C11-8C350204A620}" sibTransId="{2852FAD1-3792-446E-9E7A-F4A6369B75C3}"/>
    <dgm:cxn modelId="{A8AFC9D0-604D-4159-8489-ABEDC9EE6451}" type="presOf" srcId="{844B0F54-573A-4E64-826E-14D9E84A696F}" destId="{2AB55472-7D82-42CD-8EC3-9DD6653477AB}" srcOrd="0" destOrd="0" presId="urn:microsoft.com/office/officeart/2005/8/layout/chevron1"/>
    <dgm:cxn modelId="{303A4114-AE42-4805-A8DA-DADD056D641A}" srcId="{ED525950-1D66-4863-BD80-91ACA7BEE58A}" destId="{11B22EF2-AF13-45FE-B200-841FBF534B96}" srcOrd="6" destOrd="0" parTransId="{9659AD52-0778-4BAC-9FC2-7FE846035461}" sibTransId="{DB5E9141-EA6A-4ADF-A8DC-3ED51627030E}"/>
    <dgm:cxn modelId="{FD7346AE-ABFA-4826-85AD-430E989434C9}" srcId="{ED525950-1D66-4863-BD80-91ACA7BEE58A}" destId="{2493643E-D213-4393-A633-77713F2721E4}" srcOrd="2" destOrd="0" parTransId="{646DEF78-1209-4A39-B545-F66512913B64}" sibTransId="{BBF1F8BD-982F-4C0E-84F0-65348BBA2645}"/>
    <dgm:cxn modelId="{1BECE415-7B86-4132-B4CE-F2FF02AF53B1}" type="presOf" srcId="{ED525950-1D66-4863-BD80-91ACA7BEE58A}" destId="{5C49FCB6-CCC3-47F4-9117-54A27620F2F2}" srcOrd="0" destOrd="0" presId="urn:microsoft.com/office/officeart/2005/8/layout/chevron1"/>
    <dgm:cxn modelId="{42D10720-139F-4721-96E4-64C1A4A2D682}" srcId="{ED525950-1D66-4863-BD80-91ACA7BEE58A}" destId="{38FB07FF-09DC-4C4F-BC0A-E9AEBDC49114}" srcOrd="8" destOrd="0" parTransId="{EEF91C5E-ACFC-48BE-A182-EFED28E478CB}" sibTransId="{66A56322-891A-4233-BC61-5599B6EF0B4C}"/>
    <dgm:cxn modelId="{202FE724-3686-4B65-9E7F-FC6BCCE0ECC9}" srcId="{ED525950-1D66-4863-BD80-91ACA7BEE58A}" destId="{66F77540-C6AE-496C-9F34-149867DCA326}" srcOrd="10" destOrd="0" parTransId="{2945EC58-2695-43FE-9BAA-A164BB3B6959}" sibTransId="{8E7E8AFE-B87B-4EF8-8131-C699AD60A085}"/>
    <dgm:cxn modelId="{2848CBD2-C24A-48F4-8A15-E24AD295FBB2}" srcId="{ED525950-1D66-4863-BD80-91ACA7BEE58A}" destId="{3B7C3422-2377-4FE4-9B90-7265D9837851}" srcOrd="3" destOrd="0" parTransId="{89256BB9-9475-4744-9A85-375948D5547F}" sibTransId="{979B3003-E9F6-488B-940E-A6FDD6D41DC6}"/>
    <dgm:cxn modelId="{60042077-9FD2-4BB7-A7A9-055D9AA405E7}" type="presOf" srcId="{47B5F901-42A1-43C5-A46B-A1820EB6E2AB}" destId="{38F29867-BE0F-4F41-9162-747F31AC368F}" srcOrd="0" destOrd="0" presId="urn:microsoft.com/office/officeart/2005/8/layout/chevron1"/>
    <dgm:cxn modelId="{BC1EA65B-9550-46EF-AFF0-33EC90838094}" type="presOf" srcId="{66F77540-C6AE-496C-9F34-149867DCA326}" destId="{35BFB100-2559-4991-91C4-D32B81125F14}" srcOrd="0" destOrd="0" presId="urn:microsoft.com/office/officeart/2005/8/layout/chevron1"/>
    <dgm:cxn modelId="{41370208-8E2D-4AE2-8A3D-1ECD11187FC0}" type="presOf" srcId="{11B22EF2-AF13-45FE-B200-841FBF534B96}" destId="{4BA7E9DA-8906-40B7-9F63-FC056A97FE7C}" srcOrd="0" destOrd="0" presId="urn:microsoft.com/office/officeart/2005/8/layout/chevron1"/>
    <dgm:cxn modelId="{33B88232-9CF8-4807-8222-74807D4A1E37}" type="presOf" srcId="{9914EDB5-7BBB-4F1C-9535-7B66596BE3B5}" destId="{99D8C3C2-55DE-44DD-B55A-7054D27AEEA2}" srcOrd="0" destOrd="0" presId="urn:microsoft.com/office/officeart/2005/8/layout/chevron1"/>
    <dgm:cxn modelId="{33798072-ADDD-4622-90FA-C11DB26254AD}" type="presOf" srcId="{2493643E-D213-4393-A633-77713F2721E4}" destId="{DCD469F0-A1C4-4D9C-B71B-1388458A62D2}" srcOrd="0" destOrd="0" presId="urn:microsoft.com/office/officeart/2005/8/layout/chevron1"/>
    <dgm:cxn modelId="{5C019331-4F0D-413B-A269-610728A23FB9}" type="presOf" srcId="{A2D7523A-C57E-44A8-BA0E-32B57167222F}" destId="{CD2AE9A1-4434-4AE5-816C-11C47F06F9A5}" srcOrd="0" destOrd="0" presId="urn:microsoft.com/office/officeart/2005/8/layout/chevron1"/>
    <dgm:cxn modelId="{6EB408BA-D6B3-4E20-9B9B-75B5016C0673}" srcId="{ED525950-1D66-4863-BD80-91ACA7BEE58A}" destId="{581212AB-9041-4383-8DAB-552EF402F919}" srcOrd="5" destOrd="0" parTransId="{DF9AC8C8-C7FF-47FF-884E-940123ED880A}" sibTransId="{A0410749-A966-4DE5-B246-B92EBB9EC8CF}"/>
    <dgm:cxn modelId="{0BFC9D0F-C98E-402F-84D5-DAD90324DC8C}" srcId="{ED525950-1D66-4863-BD80-91ACA7BEE58A}" destId="{9914EDB5-7BBB-4F1C-9535-7B66596BE3B5}" srcOrd="4" destOrd="0" parTransId="{FE252BA5-7306-4678-9C83-0E610169C7CC}" sibTransId="{3A79857A-DA39-42DB-8551-C276C0E69EB4}"/>
    <dgm:cxn modelId="{3A9CDD0C-8A70-41AB-9806-1D1109577960}" srcId="{ED525950-1D66-4863-BD80-91ACA7BEE58A}" destId="{A2D7523A-C57E-44A8-BA0E-32B57167222F}" srcOrd="9" destOrd="0" parTransId="{0D09090A-674F-4D71-AEE7-2646D2C178DC}" sibTransId="{BDD279B4-3E9C-4947-A334-02596B244EA6}"/>
    <dgm:cxn modelId="{45FF4D9D-D314-4D8E-8797-67FE7127A515}" type="presOf" srcId="{581212AB-9041-4383-8DAB-552EF402F919}" destId="{F948573B-4AF5-48B0-9DB6-97E4A4EDB38A}" srcOrd="0" destOrd="0" presId="urn:microsoft.com/office/officeart/2005/8/layout/chevron1"/>
    <dgm:cxn modelId="{4F038844-D4DE-42F6-8A6C-73D94601D8D4}" type="presOf" srcId="{C53D5DFF-436A-4855-AFD9-29099234E2BA}" destId="{5C214436-5D47-4AC5-A032-7FDE339A8455}" srcOrd="0" destOrd="0" presId="urn:microsoft.com/office/officeart/2005/8/layout/chevron1"/>
    <dgm:cxn modelId="{392AB91E-C40B-4D9D-9F9D-4EEA38D9695D}" type="presParOf" srcId="{5C49FCB6-CCC3-47F4-9117-54A27620F2F2}" destId="{2AB55472-7D82-42CD-8EC3-9DD6653477AB}" srcOrd="0" destOrd="0" presId="urn:microsoft.com/office/officeart/2005/8/layout/chevron1"/>
    <dgm:cxn modelId="{BDB3AB48-2EFA-404F-AF7A-3C8AEEBF8FB3}" type="presParOf" srcId="{5C49FCB6-CCC3-47F4-9117-54A27620F2F2}" destId="{38931C18-FCBA-46C2-9FD7-8852A031F3DA}" srcOrd="1" destOrd="0" presId="urn:microsoft.com/office/officeart/2005/8/layout/chevron1"/>
    <dgm:cxn modelId="{977B1B90-A789-4BDF-BCE3-1539438B7660}" type="presParOf" srcId="{5C49FCB6-CCC3-47F4-9117-54A27620F2F2}" destId="{2FCB4A18-2E18-4691-8F22-AEBF1D026078}" srcOrd="2" destOrd="0" presId="urn:microsoft.com/office/officeart/2005/8/layout/chevron1"/>
    <dgm:cxn modelId="{D0C7149A-A8DF-4429-991D-566B41951684}" type="presParOf" srcId="{5C49FCB6-CCC3-47F4-9117-54A27620F2F2}" destId="{51813691-DEA2-4826-9D54-E4D7BAC22649}" srcOrd="3" destOrd="0" presId="urn:microsoft.com/office/officeart/2005/8/layout/chevron1"/>
    <dgm:cxn modelId="{CBDA6173-1D6A-4DEE-8C62-6461E93FC8F3}" type="presParOf" srcId="{5C49FCB6-CCC3-47F4-9117-54A27620F2F2}" destId="{DCD469F0-A1C4-4D9C-B71B-1388458A62D2}" srcOrd="4" destOrd="0" presId="urn:microsoft.com/office/officeart/2005/8/layout/chevron1"/>
    <dgm:cxn modelId="{CC0A82A6-9D00-4E8D-BFFF-50FE36650966}" type="presParOf" srcId="{5C49FCB6-CCC3-47F4-9117-54A27620F2F2}" destId="{86A575C6-3CE4-4696-BBF3-AE9F758E2A0E}" srcOrd="5" destOrd="0" presId="urn:microsoft.com/office/officeart/2005/8/layout/chevron1"/>
    <dgm:cxn modelId="{4DDFF928-13A5-4080-8696-734D5CD44661}" type="presParOf" srcId="{5C49FCB6-CCC3-47F4-9117-54A27620F2F2}" destId="{01450504-DD69-465D-BAC0-379A08DD5C49}" srcOrd="6" destOrd="0" presId="urn:microsoft.com/office/officeart/2005/8/layout/chevron1"/>
    <dgm:cxn modelId="{8F5EEC4A-A8AF-4DC1-A444-799EEE5F2572}" type="presParOf" srcId="{5C49FCB6-CCC3-47F4-9117-54A27620F2F2}" destId="{3F0B3FD8-F9A6-47DB-B382-0DB888818930}" srcOrd="7" destOrd="0" presId="urn:microsoft.com/office/officeart/2005/8/layout/chevron1"/>
    <dgm:cxn modelId="{FF57769A-D523-4024-B8C9-DC73119982BE}" type="presParOf" srcId="{5C49FCB6-CCC3-47F4-9117-54A27620F2F2}" destId="{99D8C3C2-55DE-44DD-B55A-7054D27AEEA2}" srcOrd="8" destOrd="0" presId="urn:microsoft.com/office/officeart/2005/8/layout/chevron1"/>
    <dgm:cxn modelId="{F5CF9A5E-C0CE-4A4D-8C65-704A164B19E6}" type="presParOf" srcId="{5C49FCB6-CCC3-47F4-9117-54A27620F2F2}" destId="{2C1A0CA7-D712-4BC1-8C38-BCB3A32EE1BD}" srcOrd="9" destOrd="0" presId="urn:microsoft.com/office/officeart/2005/8/layout/chevron1"/>
    <dgm:cxn modelId="{EDF0FA98-18D3-482D-AC9D-DFD0ABE3F0C9}" type="presParOf" srcId="{5C49FCB6-CCC3-47F4-9117-54A27620F2F2}" destId="{F948573B-4AF5-48B0-9DB6-97E4A4EDB38A}" srcOrd="10" destOrd="0" presId="urn:microsoft.com/office/officeart/2005/8/layout/chevron1"/>
    <dgm:cxn modelId="{540EA272-DEC5-4D97-849F-1A1EC62C3BD5}" type="presParOf" srcId="{5C49FCB6-CCC3-47F4-9117-54A27620F2F2}" destId="{61C57E4C-869D-466A-942E-C8600136103C}" srcOrd="11" destOrd="0" presId="urn:microsoft.com/office/officeart/2005/8/layout/chevron1"/>
    <dgm:cxn modelId="{5F9A4DB3-94A2-437F-872D-58A5B2158AB3}" type="presParOf" srcId="{5C49FCB6-CCC3-47F4-9117-54A27620F2F2}" destId="{4BA7E9DA-8906-40B7-9F63-FC056A97FE7C}" srcOrd="12" destOrd="0" presId="urn:microsoft.com/office/officeart/2005/8/layout/chevron1"/>
    <dgm:cxn modelId="{85352634-777A-4243-9559-919A8EF885DA}" type="presParOf" srcId="{5C49FCB6-CCC3-47F4-9117-54A27620F2F2}" destId="{A7C93257-9CCE-4E90-91B2-431845140F44}" srcOrd="13" destOrd="0" presId="urn:microsoft.com/office/officeart/2005/8/layout/chevron1"/>
    <dgm:cxn modelId="{6E7AF22E-24FE-49E4-8811-BEC88682AF95}" type="presParOf" srcId="{5C49FCB6-CCC3-47F4-9117-54A27620F2F2}" destId="{38F29867-BE0F-4F41-9162-747F31AC368F}" srcOrd="14" destOrd="0" presId="urn:microsoft.com/office/officeart/2005/8/layout/chevron1"/>
    <dgm:cxn modelId="{300E7179-81C3-490A-B5FE-C9DA19746EEB}" type="presParOf" srcId="{5C49FCB6-CCC3-47F4-9117-54A27620F2F2}" destId="{5E3113A6-6F1A-4C15-BCAB-2228B390CD5B}" srcOrd="15" destOrd="0" presId="urn:microsoft.com/office/officeart/2005/8/layout/chevron1"/>
    <dgm:cxn modelId="{8C83DD4F-EBF2-46B6-9987-5EE433979629}" type="presParOf" srcId="{5C49FCB6-CCC3-47F4-9117-54A27620F2F2}" destId="{9EF388EC-C764-4721-997E-2A04EECE236A}" srcOrd="16" destOrd="0" presId="urn:microsoft.com/office/officeart/2005/8/layout/chevron1"/>
    <dgm:cxn modelId="{DBAD0DC0-707B-4A3A-99B5-222A2AF30D45}" type="presParOf" srcId="{5C49FCB6-CCC3-47F4-9117-54A27620F2F2}" destId="{8E92DBCA-FEB7-419E-A07C-A36FA6C329A4}" srcOrd="17" destOrd="0" presId="urn:microsoft.com/office/officeart/2005/8/layout/chevron1"/>
    <dgm:cxn modelId="{DDDCE1BF-A7A1-4C67-B17B-6B9E468BB171}" type="presParOf" srcId="{5C49FCB6-CCC3-47F4-9117-54A27620F2F2}" destId="{CD2AE9A1-4434-4AE5-816C-11C47F06F9A5}" srcOrd="18" destOrd="0" presId="urn:microsoft.com/office/officeart/2005/8/layout/chevron1"/>
    <dgm:cxn modelId="{89C74411-5D87-4721-A602-AC8AADDDBE31}" type="presParOf" srcId="{5C49FCB6-CCC3-47F4-9117-54A27620F2F2}" destId="{1A9710B0-21BC-4358-9E7D-126620E5E6D9}" srcOrd="19" destOrd="0" presId="urn:microsoft.com/office/officeart/2005/8/layout/chevron1"/>
    <dgm:cxn modelId="{499D469C-4396-4DBC-96F0-195452123D45}" type="presParOf" srcId="{5C49FCB6-CCC3-47F4-9117-54A27620F2F2}" destId="{35BFB100-2559-4991-91C4-D32B81125F14}" srcOrd="20" destOrd="0" presId="urn:microsoft.com/office/officeart/2005/8/layout/chevron1"/>
    <dgm:cxn modelId="{B225A3A3-FBB5-48AD-B1B5-C521447C8D76}" type="presParOf" srcId="{5C49FCB6-CCC3-47F4-9117-54A27620F2F2}" destId="{4CC28261-78DE-4B6F-A976-473FA21FAF2B}" srcOrd="21" destOrd="0" presId="urn:microsoft.com/office/officeart/2005/8/layout/chevron1"/>
    <dgm:cxn modelId="{8051D975-8724-4565-A8F7-50B2DA874950}" type="presParOf" srcId="{5C49FCB6-CCC3-47F4-9117-54A27620F2F2}" destId="{5C214436-5D47-4AC5-A032-7FDE339A8455}" srcOrd="2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1B7A4C-C630-479A-802A-309190E62B88}" type="doc">
      <dgm:prSet loTypeId="urn:diagrams.loki3.com/BracketList+Icon" loCatId="list" qsTypeId="urn:microsoft.com/office/officeart/2005/8/quickstyle/3d3" qsCatId="3D" csTypeId="urn:microsoft.com/office/officeart/2005/8/colors/accent1_2" csCatId="accent1" phldr="1"/>
      <dgm:spPr/>
      <dgm:t>
        <a:bodyPr/>
        <a:lstStyle/>
        <a:p>
          <a:endParaRPr lang="en-GB"/>
        </a:p>
      </dgm:t>
    </dgm:pt>
    <dgm:pt modelId="{51E2BA3B-BEBC-4FD2-A687-491A44588CD0}">
      <dgm:prSet phldrT="[Text]" custT="1"/>
      <dgm:spPr/>
      <dgm:t>
        <a:bodyPr/>
        <a:lstStyle/>
        <a:p>
          <a:pPr algn="ctr"/>
          <a:r>
            <a:rPr lang="en-GB" sz="1800" dirty="0" smtClean="0"/>
            <a:t>Chain of narration</a:t>
          </a:r>
          <a:endParaRPr lang="en-GB" sz="1800" dirty="0"/>
        </a:p>
      </dgm:t>
    </dgm:pt>
    <dgm:pt modelId="{ACE8A5B0-D73D-450E-A9FE-8D03F2490E00}" type="parTrans" cxnId="{1F59186A-D8E7-429D-8840-48A55FE3A4D9}">
      <dgm:prSet/>
      <dgm:spPr/>
      <dgm:t>
        <a:bodyPr/>
        <a:lstStyle/>
        <a:p>
          <a:pPr algn="ctr"/>
          <a:endParaRPr lang="en-GB" sz="1800"/>
        </a:p>
      </dgm:t>
    </dgm:pt>
    <dgm:pt modelId="{28F9B3CD-EFB6-450B-9BA4-68323931629D}" type="sibTrans" cxnId="{1F59186A-D8E7-429D-8840-48A55FE3A4D9}">
      <dgm:prSet/>
      <dgm:spPr/>
      <dgm:t>
        <a:bodyPr/>
        <a:lstStyle/>
        <a:p>
          <a:pPr algn="ctr"/>
          <a:endParaRPr lang="en-GB" sz="1800"/>
        </a:p>
      </dgm:t>
    </dgm:pt>
    <dgm:pt modelId="{AEC258AC-A836-4347-8FD1-DB70E0D42B19}">
      <dgm:prSet phldrT="[Text]" custT="1"/>
      <dgm:spPr/>
      <dgm:t>
        <a:bodyPr/>
        <a:lstStyle/>
        <a:p>
          <a:pPr algn="ctr"/>
          <a:r>
            <a:rPr lang="en-GB" sz="1800" dirty="0" smtClean="0"/>
            <a:t>Ravi</a:t>
          </a:r>
          <a:endParaRPr lang="en-GB" sz="1800" dirty="0"/>
        </a:p>
      </dgm:t>
    </dgm:pt>
    <dgm:pt modelId="{9C33C47E-DF90-4D3D-BCFD-67C53E077189}" type="parTrans" cxnId="{6F1241E5-3DFA-4D46-90ED-BA1C71558BFC}">
      <dgm:prSet/>
      <dgm:spPr/>
      <dgm:t>
        <a:bodyPr/>
        <a:lstStyle/>
        <a:p>
          <a:pPr algn="ctr"/>
          <a:endParaRPr lang="en-GB" sz="1800"/>
        </a:p>
      </dgm:t>
    </dgm:pt>
    <dgm:pt modelId="{7A15310C-D0DF-47FA-AFBB-CBDB27A95100}" type="sibTrans" cxnId="{6F1241E5-3DFA-4D46-90ED-BA1C71558BFC}">
      <dgm:prSet/>
      <dgm:spPr/>
      <dgm:t>
        <a:bodyPr/>
        <a:lstStyle/>
        <a:p>
          <a:pPr algn="ctr"/>
          <a:endParaRPr lang="en-GB" sz="1800"/>
        </a:p>
      </dgm:t>
    </dgm:pt>
    <dgm:pt modelId="{03C7C217-D4A7-43C1-A0F7-1A242C3F1F3A}">
      <dgm:prSet phldrT="[Text]" custT="1"/>
      <dgm:spPr/>
      <dgm:t>
        <a:bodyPr/>
        <a:lstStyle/>
        <a:p>
          <a:pPr algn="ctr"/>
          <a:r>
            <a:rPr lang="en-GB" sz="1800" dirty="0" smtClean="0"/>
            <a:t>Narrator</a:t>
          </a:r>
          <a:endParaRPr lang="en-GB" sz="1800" dirty="0"/>
        </a:p>
      </dgm:t>
    </dgm:pt>
    <dgm:pt modelId="{02F6FC09-D14A-4781-919B-9AE03FC46ABF}" type="parTrans" cxnId="{9B2BA56A-96AB-41A1-95E9-4633124A7FFB}">
      <dgm:prSet/>
      <dgm:spPr/>
      <dgm:t>
        <a:bodyPr/>
        <a:lstStyle/>
        <a:p>
          <a:pPr algn="ctr"/>
          <a:endParaRPr lang="en-GB" sz="1800"/>
        </a:p>
      </dgm:t>
    </dgm:pt>
    <dgm:pt modelId="{84F1C43B-DD71-4059-B7EA-CF7BD33050A5}" type="sibTrans" cxnId="{9B2BA56A-96AB-41A1-95E9-4633124A7FFB}">
      <dgm:prSet/>
      <dgm:spPr/>
      <dgm:t>
        <a:bodyPr/>
        <a:lstStyle/>
        <a:p>
          <a:pPr algn="ctr"/>
          <a:endParaRPr lang="en-GB" sz="1800"/>
        </a:p>
      </dgm:t>
    </dgm:pt>
    <dgm:pt modelId="{CE90128B-F3BB-49C1-8293-72C20013EF11}">
      <dgm:prSet phldrT="[Text]" custT="1"/>
      <dgm:spPr/>
      <dgm:t>
        <a:bodyPr/>
        <a:lstStyle/>
        <a:p>
          <a:pPr algn="ctr"/>
          <a:r>
            <a:rPr lang="en-GB" sz="1800" dirty="0" err="1" smtClean="0"/>
            <a:t>Athar</a:t>
          </a:r>
          <a:endParaRPr lang="en-GB" sz="1800" dirty="0"/>
        </a:p>
      </dgm:t>
    </dgm:pt>
    <dgm:pt modelId="{647E137E-43C8-4012-940D-3ECAB5F7FCB2}" type="parTrans" cxnId="{257405CE-E5CB-4A6D-9716-137C16D2BDB2}">
      <dgm:prSet/>
      <dgm:spPr/>
      <dgm:t>
        <a:bodyPr/>
        <a:lstStyle/>
        <a:p>
          <a:pPr algn="ctr"/>
          <a:endParaRPr lang="en-GB" sz="1800"/>
        </a:p>
      </dgm:t>
    </dgm:pt>
    <dgm:pt modelId="{2963F630-E555-4B9F-83E8-6827FA2B9687}" type="sibTrans" cxnId="{257405CE-E5CB-4A6D-9716-137C16D2BDB2}">
      <dgm:prSet/>
      <dgm:spPr/>
      <dgm:t>
        <a:bodyPr/>
        <a:lstStyle/>
        <a:p>
          <a:pPr algn="ctr"/>
          <a:endParaRPr lang="en-GB" sz="1800"/>
        </a:p>
      </dgm:t>
    </dgm:pt>
    <dgm:pt modelId="{E74C36D7-24D7-4667-849A-57A6C3AA72BA}">
      <dgm:prSet phldrT="[Text]" custT="1"/>
      <dgm:spPr/>
      <dgm:t>
        <a:bodyPr/>
        <a:lstStyle/>
        <a:p>
          <a:pPr algn="ctr"/>
          <a:r>
            <a:rPr lang="en-GB" sz="1800" dirty="0" smtClean="0"/>
            <a:t>Hadith</a:t>
          </a:r>
          <a:endParaRPr lang="en-GB" sz="1800" dirty="0"/>
        </a:p>
      </dgm:t>
    </dgm:pt>
    <dgm:pt modelId="{71F03E49-D861-4BB1-B936-7167EB50CE48}" type="parTrans" cxnId="{CA9D2F12-524F-4E54-B1FD-42182418EAE0}">
      <dgm:prSet/>
      <dgm:spPr/>
      <dgm:t>
        <a:bodyPr/>
        <a:lstStyle/>
        <a:p>
          <a:pPr algn="ctr"/>
          <a:endParaRPr lang="en-GB" sz="1800"/>
        </a:p>
      </dgm:t>
    </dgm:pt>
    <dgm:pt modelId="{B313F20F-AC8A-4EAC-BD03-7C600E8DFE86}" type="sibTrans" cxnId="{CA9D2F12-524F-4E54-B1FD-42182418EAE0}">
      <dgm:prSet/>
      <dgm:spPr/>
      <dgm:t>
        <a:bodyPr/>
        <a:lstStyle/>
        <a:p>
          <a:pPr algn="ctr"/>
          <a:endParaRPr lang="en-GB" sz="1800"/>
        </a:p>
      </dgm:t>
    </dgm:pt>
    <dgm:pt modelId="{321730F5-FEB6-482F-9954-039841952A72}">
      <dgm:prSet phldrT="[Text]" custT="1"/>
      <dgm:spPr/>
      <dgm:t>
        <a:bodyPr/>
        <a:lstStyle/>
        <a:p>
          <a:pPr algn="ctr"/>
          <a:r>
            <a:rPr lang="en-GB" sz="1800" smtClean="0"/>
            <a:t>Sanad</a:t>
          </a:r>
          <a:endParaRPr lang="en-GB" sz="1800" dirty="0"/>
        </a:p>
      </dgm:t>
    </dgm:pt>
    <dgm:pt modelId="{8A808830-4302-4241-AA23-F7A9782FDF3F}" type="parTrans" cxnId="{393BF9D8-E3E0-49CB-87B2-3458E90D6388}">
      <dgm:prSet/>
      <dgm:spPr/>
      <dgm:t>
        <a:bodyPr/>
        <a:lstStyle/>
        <a:p>
          <a:pPr algn="ctr"/>
          <a:endParaRPr lang="en-GB" sz="1800"/>
        </a:p>
      </dgm:t>
    </dgm:pt>
    <dgm:pt modelId="{37E38311-E5CC-4C45-B0C2-36AB7B7638AA}" type="sibTrans" cxnId="{393BF9D8-E3E0-49CB-87B2-3458E90D6388}">
      <dgm:prSet/>
      <dgm:spPr/>
      <dgm:t>
        <a:bodyPr/>
        <a:lstStyle/>
        <a:p>
          <a:pPr algn="ctr"/>
          <a:endParaRPr lang="en-GB" sz="1800"/>
        </a:p>
      </dgm:t>
    </dgm:pt>
    <dgm:pt modelId="{6F90A0BC-E480-470C-A1D5-8319C14C17F6}">
      <dgm:prSet phldrT="[Text]" custT="1"/>
      <dgm:spPr/>
      <dgm:t>
        <a:bodyPr/>
        <a:lstStyle/>
        <a:p>
          <a:pPr algn="ctr"/>
          <a:r>
            <a:rPr lang="en-GB" sz="1800" dirty="0" smtClean="0"/>
            <a:t>A narration that reaches the Holy Prophet saw</a:t>
          </a:r>
          <a:endParaRPr lang="en-GB" sz="1800" dirty="0"/>
        </a:p>
      </dgm:t>
    </dgm:pt>
    <dgm:pt modelId="{AB5D99F3-B1B5-464A-BFE8-79CEF14136EF}" type="parTrans" cxnId="{188634B7-0233-49E0-90CF-7D211170FC55}">
      <dgm:prSet/>
      <dgm:spPr/>
      <dgm:t>
        <a:bodyPr/>
        <a:lstStyle/>
        <a:p>
          <a:pPr algn="ctr"/>
          <a:endParaRPr lang="en-GB" sz="1800"/>
        </a:p>
      </dgm:t>
    </dgm:pt>
    <dgm:pt modelId="{CF89B257-E1F5-4009-BCE4-7C23A31B9815}" type="sibTrans" cxnId="{188634B7-0233-49E0-90CF-7D211170FC55}">
      <dgm:prSet/>
      <dgm:spPr/>
      <dgm:t>
        <a:bodyPr/>
        <a:lstStyle/>
        <a:p>
          <a:pPr algn="ctr"/>
          <a:endParaRPr lang="en-GB" sz="1800"/>
        </a:p>
      </dgm:t>
    </dgm:pt>
    <dgm:pt modelId="{DCD80EC8-0F3A-4011-ACE0-F4AB8AED8CB4}">
      <dgm:prSet phldrT="[Text]" custT="1"/>
      <dgm:spPr/>
      <dgm:t>
        <a:bodyPr/>
        <a:lstStyle/>
        <a:p>
          <a:pPr algn="ctr"/>
          <a:r>
            <a:rPr lang="en-GB" sz="1800" dirty="0" smtClean="0"/>
            <a:t>A narration that ceases at one of the companions</a:t>
          </a:r>
          <a:endParaRPr lang="en-GB" sz="1800" dirty="0"/>
        </a:p>
      </dgm:t>
    </dgm:pt>
    <dgm:pt modelId="{1F1F7A14-4A00-4320-94EB-FBFFA10A4EE0}" type="parTrans" cxnId="{038A3D4F-CA21-4AD0-92CA-1DE5003F5893}">
      <dgm:prSet/>
      <dgm:spPr/>
      <dgm:t>
        <a:bodyPr/>
        <a:lstStyle/>
        <a:p>
          <a:pPr algn="ctr"/>
          <a:endParaRPr lang="en-GB" sz="1800"/>
        </a:p>
      </dgm:t>
    </dgm:pt>
    <dgm:pt modelId="{B91E74CA-3A6F-4E96-B45C-9A9171DC12EE}" type="sibTrans" cxnId="{038A3D4F-CA21-4AD0-92CA-1DE5003F5893}">
      <dgm:prSet/>
      <dgm:spPr/>
      <dgm:t>
        <a:bodyPr/>
        <a:lstStyle/>
        <a:p>
          <a:pPr algn="ctr"/>
          <a:endParaRPr lang="en-GB" sz="1800"/>
        </a:p>
      </dgm:t>
    </dgm:pt>
    <dgm:pt modelId="{FEE93349-BDEF-465E-947C-FC5E62B17CA9}" type="pres">
      <dgm:prSet presAssocID="{891B7A4C-C630-479A-802A-309190E62B88}" presName="Name0" presStyleCnt="0">
        <dgm:presLayoutVars>
          <dgm:dir/>
          <dgm:animLvl val="lvl"/>
          <dgm:resizeHandles val="exact"/>
        </dgm:presLayoutVars>
      </dgm:prSet>
      <dgm:spPr/>
      <dgm:t>
        <a:bodyPr/>
        <a:lstStyle/>
        <a:p>
          <a:endParaRPr lang="en-GB"/>
        </a:p>
      </dgm:t>
    </dgm:pt>
    <dgm:pt modelId="{21E466A6-8F4A-4878-8232-58E8C35BA20F}" type="pres">
      <dgm:prSet presAssocID="{E74C36D7-24D7-4667-849A-57A6C3AA72BA}" presName="linNode" presStyleCnt="0"/>
      <dgm:spPr/>
    </dgm:pt>
    <dgm:pt modelId="{AECE371E-A7AA-4551-926D-F6B922538AA4}" type="pres">
      <dgm:prSet presAssocID="{E74C36D7-24D7-4667-849A-57A6C3AA72BA}" presName="parTx" presStyleLbl="revTx" presStyleIdx="0" presStyleCnt="4">
        <dgm:presLayoutVars>
          <dgm:chMax val="1"/>
          <dgm:bulletEnabled val="1"/>
        </dgm:presLayoutVars>
      </dgm:prSet>
      <dgm:spPr/>
      <dgm:t>
        <a:bodyPr/>
        <a:lstStyle/>
        <a:p>
          <a:endParaRPr lang="en-GB"/>
        </a:p>
      </dgm:t>
    </dgm:pt>
    <dgm:pt modelId="{2116664F-1DF4-42AA-8A27-47A04D95DF87}" type="pres">
      <dgm:prSet presAssocID="{E74C36D7-24D7-4667-849A-57A6C3AA72BA}" presName="bracket" presStyleLbl="parChTrans1D1" presStyleIdx="0" presStyleCnt="4"/>
      <dgm:spPr/>
    </dgm:pt>
    <dgm:pt modelId="{6C71F068-833E-46A0-A334-5909996E3D76}" type="pres">
      <dgm:prSet presAssocID="{E74C36D7-24D7-4667-849A-57A6C3AA72BA}" presName="spH" presStyleCnt="0"/>
      <dgm:spPr/>
    </dgm:pt>
    <dgm:pt modelId="{79EDBA80-2E48-4BBE-B558-2B0666E24797}" type="pres">
      <dgm:prSet presAssocID="{E74C36D7-24D7-4667-849A-57A6C3AA72BA}" presName="desTx" presStyleLbl="node1" presStyleIdx="0" presStyleCnt="4">
        <dgm:presLayoutVars>
          <dgm:bulletEnabled val="1"/>
        </dgm:presLayoutVars>
      </dgm:prSet>
      <dgm:spPr/>
      <dgm:t>
        <a:bodyPr/>
        <a:lstStyle/>
        <a:p>
          <a:endParaRPr lang="en-GB"/>
        </a:p>
      </dgm:t>
    </dgm:pt>
    <dgm:pt modelId="{7520425B-F978-4FB2-85DF-18797BCC8F2D}" type="pres">
      <dgm:prSet presAssocID="{B313F20F-AC8A-4EAC-BD03-7C600E8DFE86}" presName="spV" presStyleCnt="0"/>
      <dgm:spPr/>
    </dgm:pt>
    <dgm:pt modelId="{ABBF2A93-B3BB-4EDB-BCC8-8626A81ADDCE}" type="pres">
      <dgm:prSet presAssocID="{321730F5-FEB6-482F-9954-039841952A72}" presName="linNode" presStyleCnt="0"/>
      <dgm:spPr/>
    </dgm:pt>
    <dgm:pt modelId="{33A7EA01-333F-4DBA-96FA-2930D34CD72C}" type="pres">
      <dgm:prSet presAssocID="{321730F5-FEB6-482F-9954-039841952A72}" presName="parTx" presStyleLbl="revTx" presStyleIdx="1" presStyleCnt="4">
        <dgm:presLayoutVars>
          <dgm:chMax val="1"/>
          <dgm:bulletEnabled val="1"/>
        </dgm:presLayoutVars>
      </dgm:prSet>
      <dgm:spPr/>
      <dgm:t>
        <a:bodyPr/>
        <a:lstStyle/>
        <a:p>
          <a:endParaRPr lang="en-GB"/>
        </a:p>
      </dgm:t>
    </dgm:pt>
    <dgm:pt modelId="{6125472A-D626-478D-BCB0-F2B4AC1F8883}" type="pres">
      <dgm:prSet presAssocID="{321730F5-FEB6-482F-9954-039841952A72}" presName="bracket" presStyleLbl="parChTrans1D1" presStyleIdx="1" presStyleCnt="4"/>
      <dgm:spPr/>
    </dgm:pt>
    <dgm:pt modelId="{B8CACCB6-1BF0-4471-8B46-D773BABFA0AE}" type="pres">
      <dgm:prSet presAssocID="{321730F5-FEB6-482F-9954-039841952A72}" presName="spH" presStyleCnt="0"/>
      <dgm:spPr/>
    </dgm:pt>
    <dgm:pt modelId="{194983A1-E86B-491B-8422-1F6784B33718}" type="pres">
      <dgm:prSet presAssocID="{321730F5-FEB6-482F-9954-039841952A72}" presName="desTx" presStyleLbl="node1" presStyleIdx="1" presStyleCnt="4">
        <dgm:presLayoutVars>
          <dgm:bulletEnabled val="1"/>
        </dgm:presLayoutVars>
      </dgm:prSet>
      <dgm:spPr/>
      <dgm:t>
        <a:bodyPr/>
        <a:lstStyle/>
        <a:p>
          <a:endParaRPr lang="en-GB"/>
        </a:p>
      </dgm:t>
    </dgm:pt>
    <dgm:pt modelId="{0957C513-5BE9-413A-B99A-84C55015B610}" type="pres">
      <dgm:prSet presAssocID="{37E38311-E5CC-4C45-B0C2-36AB7B7638AA}" presName="spV" presStyleCnt="0"/>
      <dgm:spPr/>
    </dgm:pt>
    <dgm:pt modelId="{4FA79639-6500-4FD4-877E-FC3778D90D59}" type="pres">
      <dgm:prSet presAssocID="{AEC258AC-A836-4347-8FD1-DB70E0D42B19}" presName="linNode" presStyleCnt="0"/>
      <dgm:spPr/>
    </dgm:pt>
    <dgm:pt modelId="{ECBDF862-7472-40E2-AC38-CAE8A2053866}" type="pres">
      <dgm:prSet presAssocID="{AEC258AC-A836-4347-8FD1-DB70E0D42B19}" presName="parTx" presStyleLbl="revTx" presStyleIdx="2" presStyleCnt="4">
        <dgm:presLayoutVars>
          <dgm:chMax val="1"/>
          <dgm:bulletEnabled val="1"/>
        </dgm:presLayoutVars>
      </dgm:prSet>
      <dgm:spPr/>
      <dgm:t>
        <a:bodyPr/>
        <a:lstStyle/>
        <a:p>
          <a:endParaRPr lang="en-GB"/>
        </a:p>
      </dgm:t>
    </dgm:pt>
    <dgm:pt modelId="{19A91D22-294B-452A-830E-69E635A19746}" type="pres">
      <dgm:prSet presAssocID="{AEC258AC-A836-4347-8FD1-DB70E0D42B19}" presName="bracket" presStyleLbl="parChTrans1D1" presStyleIdx="2" presStyleCnt="4"/>
      <dgm:spPr/>
    </dgm:pt>
    <dgm:pt modelId="{D702A57C-42C2-4FF4-BBF7-AF1E6CF82827}" type="pres">
      <dgm:prSet presAssocID="{AEC258AC-A836-4347-8FD1-DB70E0D42B19}" presName="spH" presStyleCnt="0"/>
      <dgm:spPr/>
    </dgm:pt>
    <dgm:pt modelId="{EC7B0A93-FE62-45B4-9D26-94186CBD3F7B}" type="pres">
      <dgm:prSet presAssocID="{AEC258AC-A836-4347-8FD1-DB70E0D42B19}" presName="desTx" presStyleLbl="node1" presStyleIdx="2" presStyleCnt="4">
        <dgm:presLayoutVars>
          <dgm:bulletEnabled val="1"/>
        </dgm:presLayoutVars>
      </dgm:prSet>
      <dgm:spPr/>
      <dgm:t>
        <a:bodyPr/>
        <a:lstStyle/>
        <a:p>
          <a:endParaRPr lang="en-GB"/>
        </a:p>
      </dgm:t>
    </dgm:pt>
    <dgm:pt modelId="{5A6FC03A-EB13-4C4E-83DA-D1E03C5F5A08}" type="pres">
      <dgm:prSet presAssocID="{7A15310C-D0DF-47FA-AFBB-CBDB27A95100}" presName="spV" presStyleCnt="0"/>
      <dgm:spPr/>
    </dgm:pt>
    <dgm:pt modelId="{FC1ABAE4-D277-43FE-A4E2-D0414705B2E6}" type="pres">
      <dgm:prSet presAssocID="{CE90128B-F3BB-49C1-8293-72C20013EF11}" presName="linNode" presStyleCnt="0"/>
      <dgm:spPr/>
    </dgm:pt>
    <dgm:pt modelId="{E11B26D7-4341-489A-844F-E03E071F708E}" type="pres">
      <dgm:prSet presAssocID="{CE90128B-F3BB-49C1-8293-72C20013EF11}" presName="parTx" presStyleLbl="revTx" presStyleIdx="3" presStyleCnt="4">
        <dgm:presLayoutVars>
          <dgm:chMax val="1"/>
          <dgm:bulletEnabled val="1"/>
        </dgm:presLayoutVars>
      </dgm:prSet>
      <dgm:spPr/>
      <dgm:t>
        <a:bodyPr/>
        <a:lstStyle/>
        <a:p>
          <a:endParaRPr lang="en-GB"/>
        </a:p>
      </dgm:t>
    </dgm:pt>
    <dgm:pt modelId="{BC7EED63-455B-4491-9168-ABB720975B56}" type="pres">
      <dgm:prSet presAssocID="{CE90128B-F3BB-49C1-8293-72C20013EF11}" presName="bracket" presStyleLbl="parChTrans1D1" presStyleIdx="3" presStyleCnt="4"/>
      <dgm:spPr/>
    </dgm:pt>
    <dgm:pt modelId="{4BEF8E52-64BE-4419-900C-72FC1ACD4757}" type="pres">
      <dgm:prSet presAssocID="{CE90128B-F3BB-49C1-8293-72C20013EF11}" presName="spH" presStyleCnt="0"/>
      <dgm:spPr/>
    </dgm:pt>
    <dgm:pt modelId="{74D37BBA-C35A-456F-9BF6-AC4B35E213DB}" type="pres">
      <dgm:prSet presAssocID="{CE90128B-F3BB-49C1-8293-72C20013EF11}" presName="desTx" presStyleLbl="node1" presStyleIdx="3" presStyleCnt="4">
        <dgm:presLayoutVars>
          <dgm:bulletEnabled val="1"/>
        </dgm:presLayoutVars>
      </dgm:prSet>
      <dgm:spPr/>
      <dgm:t>
        <a:bodyPr/>
        <a:lstStyle/>
        <a:p>
          <a:endParaRPr lang="en-GB"/>
        </a:p>
      </dgm:t>
    </dgm:pt>
  </dgm:ptLst>
  <dgm:cxnLst>
    <dgm:cxn modelId="{9B2BA56A-96AB-41A1-95E9-4633124A7FFB}" srcId="{AEC258AC-A836-4347-8FD1-DB70E0D42B19}" destId="{03C7C217-D4A7-43C1-A0F7-1A242C3F1F3A}" srcOrd="0" destOrd="0" parTransId="{02F6FC09-D14A-4781-919B-9AE03FC46ABF}" sibTransId="{84F1C43B-DD71-4059-B7EA-CF7BD33050A5}"/>
    <dgm:cxn modelId="{6F1241E5-3DFA-4D46-90ED-BA1C71558BFC}" srcId="{891B7A4C-C630-479A-802A-309190E62B88}" destId="{AEC258AC-A836-4347-8FD1-DB70E0D42B19}" srcOrd="2" destOrd="0" parTransId="{9C33C47E-DF90-4D3D-BCFD-67C53E077189}" sibTransId="{7A15310C-D0DF-47FA-AFBB-CBDB27A95100}"/>
    <dgm:cxn modelId="{393BF9D8-E3E0-49CB-87B2-3458E90D6388}" srcId="{891B7A4C-C630-479A-802A-309190E62B88}" destId="{321730F5-FEB6-482F-9954-039841952A72}" srcOrd="1" destOrd="0" parTransId="{8A808830-4302-4241-AA23-F7A9782FDF3F}" sibTransId="{37E38311-E5CC-4C45-B0C2-36AB7B7638AA}"/>
    <dgm:cxn modelId="{D171E801-5890-4836-BE3A-65F9E5878159}" type="presOf" srcId="{CE90128B-F3BB-49C1-8293-72C20013EF11}" destId="{E11B26D7-4341-489A-844F-E03E071F708E}" srcOrd="0" destOrd="0" presId="urn:diagrams.loki3.com/BracketList+Icon"/>
    <dgm:cxn modelId="{CA9D2F12-524F-4E54-B1FD-42182418EAE0}" srcId="{891B7A4C-C630-479A-802A-309190E62B88}" destId="{E74C36D7-24D7-4667-849A-57A6C3AA72BA}" srcOrd="0" destOrd="0" parTransId="{71F03E49-D861-4BB1-B936-7167EB50CE48}" sibTransId="{B313F20F-AC8A-4EAC-BD03-7C600E8DFE86}"/>
    <dgm:cxn modelId="{28C18A0D-F30A-4A8B-B7FC-C721C7EE4DF0}" type="presOf" srcId="{321730F5-FEB6-482F-9954-039841952A72}" destId="{33A7EA01-333F-4DBA-96FA-2930D34CD72C}" srcOrd="0" destOrd="0" presId="urn:diagrams.loki3.com/BracketList+Icon"/>
    <dgm:cxn modelId="{D797A9D4-5B96-48FB-BCDE-EBB4A224B070}" type="presOf" srcId="{DCD80EC8-0F3A-4011-ACE0-F4AB8AED8CB4}" destId="{74D37BBA-C35A-456F-9BF6-AC4B35E213DB}" srcOrd="0" destOrd="0" presId="urn:diagrams.loki3.com/BracketList+Icon"/>
    <dgm:cxn modelId="{97B02F26-4ACF-4CC4-A6C4-BE02B8D83550}" type="presOf" srcId="{03C7C217-D4A7-43C1-A0F7-1A242C3F1F3A}" destId="{EC7B0A93-FE62-45B4-9D26-94186CBD3F7B}" srcOrd="0" destOrd="0" presId="urn:diagrams.loki3.com/BracketList+Icon"/>
    <dgm:cxn modelId="{E48D1168-314A-4448-9169-856A713E4DBC}" type="presOf" srcId="{891B7A4C-C630-479A-802A-309190E62B88}" destId="{FEE93349-BDEF-465E-947C-FC5E62B17CA9}" srcOrd="0" destOrd="0" presId="urn:diagrams.loki3.com/BracketList+Icon"/>
    <dgm:cxn modelId="{1F59186A-D8E7-429D-8840-48A55FE3A4D9}" srcId="{321730F5-FEB6-482F-9954-039841952A72}" destId="{51E2BA3B-BEBC-4FD2-A687-491A44588CD0}" srcOrd="0" destOrd="0" parTransId="{ACE8A5B0-D73D-450E-A9FE-8D03F2490E00}" sibTransId="{28F9B3CD-EFB6-450B-9BA4-68323931629D}"/>
    <dgm:cxn modelId="{257405CE-E5CB-4A6D-9716-137C16D2BDB2}" srcId="{891B7A4C-C630-479A-802A-309190E62B88}" destId="{CE90128B-F3BB-49C1-8293-72C20013EF11}" srcOrd="3" destOrd="0" parTransId="{647E137E-43C8-4012-940D-3ECAB5F7FCB2}" sibTransId="{2963F630-E555-4B9F-83E8-6827FA2B9687}"/>
    <dgm:cxn modelId="{038A3D4F-CA21-4AD0-92CA-1DE5003F5893}" srcId="{CE90128B-F3BB-49C1-8293-72C20013EF11}" destId="{DCD80EC8-0F3A-4011-ACE0-F4AB8AED8CB4}" srcOrd="0" destOrd="0" parTransId="{1F1F7A14-4A00-4320-94EB-FBFFA10A4EE0}" sibTransId="{B91E74CA-3A6F-4E96-B45C-9A9171DC12EE}"/>
    <dgm:cxn modelId="{F94FA388-50DF-4366-AF3C-B9D487B9F912}" type="presOf" srcId="{6F90A0BC-E480-470C-A1D5-8319C14C17F6}" destId="{79EDBA80-2E48-4BBE-B558-2B0666E24797}" srcOrd="0" destOrd="0" presId="urn:diagrams.loki3.com/BracketList+Icon"/>
    <dgm:cxn modelId="{0C1F9E6B-7223-46F4-B85C-8ABAA2BD3501}" type="presOf" srcId="{51E2BA3B-BEBC-4FD2-A687-491A44588CD0}" destId="{194983A1-E86B-491B-8422-1F6784B33718}" srcOrd="0" destOrd="0" presId="urn:diagrams.loki3.com/BracketList+Icon"/>
    <dgm:cxn modelId="{188634B7-0233-49E0-90CF-7D211170FC55}" srcId="{E74C36D7-24D7-4667-849A-57A6C3AA72BA}" destId="{6F90A0BC-E480-470C-A1D5-8319C14C17F6}" srcOrd="0" destOrd="0" parTransId="{AB5D99F3-B1B5-464A-BFE8-79CEF14136EF}" sibTransId="{CF89B257-E1F5-4009-BCE4-7C23A31B9815}"/>
    <dgm:cxn modelId="{80649FC1-6D24-4967-A316-79BE410FD17B}" type="presOf" srcId="{E74C36D7-24D7-4667-849A-57A6C3AA72BA}" destId="{AECE371E-A7AA-4551-926D-F6B922538AA4}" srcOrd="0" destOrd="0" presId="urn:diagrams.loki3.com/BracketList+Icon"/>
    <dgm:cxn modelId="{05F1BDA9-A66C-464F-BF19-0DDCFEE88B19}" type="presOf" srcId="{AEC258AC-A836-4347-8FD1-DB70E0D42B19}" destId="{ECBDF862-7472-40E2-AC38-CAE8A2053866}" srcOrd="0" destOrd="0" presId="urn:diagrams.loki3.com/BracketList+Icon"/>
    <dgm:cxn modelId="{34568342-2D3B-4DC9-879D-F2BFE5FA617E}" type="presParOf" srcId="{FEE93349-BDEF-465E-947C-FC5E62B17CA9}" destId="{21E466A6-8F4A-4878-8232-58E8C35BA20F}" srcOrd="0" destOrd="0" presId="urn:diagrams.loki3.com/BracketList+Icon"/>
    <dgm:cxn modelId="{D0578063-B8BB-4C80-B838-9E9D3461FE40}" type="presParOf" srcId="{21E466A6-8F4A-4878-8232-58E8C35BA20F}" destId="{AECE371E-A7AA-4551-926D-F6B922538AA4}" srcOrd="0" destOrd="0" presId="urn:diagrams.loki3.com/BracketList+Icon"/>
    <dgm:cxn modelId="{6B087099-91F8-4349-B3FF-CED0D525B032}" type="presParOf" srcId="{21E466A6-8F4A-4878-8232-58E8C35BA20F}" destId="{2116664F-1DF4-42AA-8A27-47A04D95DF87}" srcOrd="1" destOrd="0" presId="urn:diagrams.loki3.com/BracketList+Icon"/>
    <dgm:cxn modelId="{6F8125CC-0393-46DD-9307-94F47E2EF119}" type="presParOf" srcId="{21E466A6-8F4A-4878-8232-58E8C35BA20F}" destId="{6C71F068-833E-46A0-A334-5909996E3D76}" srcOrd="2" destOrd="0" presId="urn:diagrams.loki3.com/BracketList+Icon"/>
    <dgm:cxn modelId="{D87D01D8-5503-4775-8D64-907B60AAF5E8}" type="presParOf" srcId="{21E466A6-8F4A-4878-8232-58E8C35BA20F}" destId="{79EDBA80-2E48-4BBE-B558-2B0666E24797}" srcOrd="3" destOrd="0" presId="urn:diagrams.loki3.com/BracketList+Icon"/>
    <dgm:cxn modelId="{4C67EDD7-1646-4CCC-B95C-DF048D3A5439}" type="presParOf" srcId="{FEE93349-BDEF-465E-947C-FC5E62B17CA9}" destId="{7520425B-F978-4FB2-85DF-18797BCC8F2D}" srcOrd="1" destOrd="0" presId="urn:diagrams.loki3.com/BracketList+Icon"/>
    <dgm:cxn modelId="{8A2754B8-481F-4BF6-8A9B-98C18457D45B}" type="presParOf" srcId="{FEE93349-BDEF-465E-947C-FC5E62B17CA9}" destId="{ABBF2A93-B3BB-4EDB-BCC8-8626A81ADDCE}" srcOrd="2" destOrd="0" presId="urn:diagrams.loki3.com/BracketList+Icon"/>
    <dgm:cxn modelId="{F950B5D3-2E03-46EA-AEB5-977BE9475280}" type="presParOf" srcId="{ABBF2A93-B3BB-4EDB-BCC8-8626A81ADDCE}" destId="{33A7EA01-333F-4DBA-96FA-2930D34CD72C}" srcOrd="0" destOrd="0" presId="urn:diagrams.loki3.com/BracketList+Icon"/>
    <dgm:cxn modelId="{503BBA8B-2810-47EB-84F7-F0FB0A7C6F10}" type="presParOf" srcId="{ABBF2A93-B3BB-4EDB-BCC8-8626A81ADDCE}" destId="{6125472A-D626-478D-BCB0-F2B4AC1F8883}" srcOrd="1" destOrd="0" presId="urn:diagrams.loki3.com/BracketList+Icon"/>
    <dgm:cxn modelId="{728EA4CA-C0A9-4E16-A142-D1787A34E263}" type="presParOf" srcId="{ABBF2A93-B3BB-4EDB-BCC8-8626A81ADDCE}" destId="{B8CACCB6-1BF0-4471-8B46-D773BABFA0AE}" srcOrd="2" destOrd="0" presId="urn:diagrams.loki3.com/BracketList+Icon"/>
    <dgm:cxn modelId="{CDFA954F-31E1-4F5A-83A2-E974E2BD2EC7}" type="presParOf" srcId="{ABBF2A93-B3BB-4EDB-BCC8-8626A81ADDCE}" destId="{194983A1-E86B-491B-8422-1F6784B33718}" srcOrd="3" destOrd="0" presId="urn:diagrams.loki3.com/BracketList+Icon"/>
    <dgm:cxn modelId="{855F76C6-F45F-476D-BF0B-42A2A1469EE3}" type="presParOf" srcId="{FEE93349-BDEF-465E-947C-FC5E62B17CA9}" destId="{0957C513-5BE9-413A-B99A-84C55015B610}" srcOrd="3" destOrd="0" presId="urn:diagrams.loki3.com/BracketList+Icon"/>
    <dgm:cxn modelId="{3DF39CB6-EE95-46C4-9E7A-582D52AE6F74}" type="presParOf" srcId="{FEE93349-BDEF-465E-947C-FC5E62B17CA9}" destId="{4FA79639-6500-4FD4-877E-FC3778D90D59}" srcOrd="4" destOrd="0" presId="urn:diagrams.loki3.com/BracketList+Icon"/>
    <dgm:cxn modelId="{2637F553-6BD8-4394-A615-B1D500688D0A}" type="presParOf" srcId="{4FA79639-6500-4FD4-877E-FC3778D90D59}" destId="{ECBDF862-7472-40E2-AC38-CAE8A2053866}" srcOrd="0" destOrd="0" presId="urn:diagrams.loki3.com/BracketList+Icon"/>
    <dgm:cxn modelId="{644BB455-32A0-4AB9-A115-9CDF441BF9D3}" type="presParOf" srcId="{4FA79639-6500-4FD4-877E-FC3778D90D59}" destId="{19A91D22-294B-452A-830E-69E635A19746}" srcOrd="1" destOrd="0" presId="urn:diagrams.loki3.com/BracketList+Icon"/>
    <dgm:cxn modelId="{ED7ABB30-1A25-4D18-A55E-02FFCADBFBDE}" type="presParOf" srcId="{4FA79639-6500-4FD4-877E-FC3778D90D59}" destId="{D702A57C-42C2-4FF4-BBF7-AF1E6CF82827}" srcOrd="2" destOrd="0" presId="urn:diagrams.loki3.com/BracketList+Icon"/>
    <dgm:cxn modelId="{F577E798-53D5-401E-80B9-1F8A76CC0228}" type="presParOf" srcId="{4FA79639-6500-4FD4-877E-FC3778D90D59}" destId="{EC7B0A93-FE62-45B4-9D26-94186CBD3F7B}" srcOrd="3" destOrd="0" presId="urn:diagrams.loki3.com/BracketList+Icon"/>
    <dgm:cxn modelId="{DDC1CA75-AF45-4F54-B672-E5A5FFF8594E}" type="presParOf" srcId="{FEE93349-BDEF-465E-947C-FC5E62B17CA9}" destId="{5A6FC03A-EB13-4C4E-83DA-D1E03C5F5A08}" srcOrd="5" destOrd="0" presId="urn:diagrams.loki3.com/BracketList+Icon"/>
    <dgm:cxn modelId="{442FA243-15EC-4C17-A8F0-A8D6D4C90DF6}" type="presParOf" srcId="{FEE93349-BDEF-465E-947C-FC5E62B17CA9}" destId="{FC1ABAE4-D277-43FE-A4E2-D0414705B2E6}" srcOrd="6" destOrd="0" presId="urn:diagrams.loki3.com/BracketList+Icon"/>
    <dgm:cxn modelId="{03552F3D-FC60-429A-B07E-D2AAB9B876BF}" type="presParOf" srcId="{FC1ABAE4-D277-43FE-A4E2-D0414705B2E6}" destId="{E11B26D7-4341-489A-844F-E03E071F708E}" srcOrd="0" destOrd="0" presId="urn:diagrams.loki3.com/BracketList+Icon"/>
    <dgm:cxn modelId="{1FD0B78F-2FF5-436B-ADC4-53F6C9C4EAE6}" type="presParOf" srcId="{FC1ABAE4-D277-43FE-A4E2-D0414705B2E6}" destId="{BC7EED63-455B-4491-9168-ABB720975B56}" srcOrd="1" destOrd="0" presId="urn:diagrams.loki3.com/BracketList+Icon"/>
    <dgm:cxn modelId="{80E1CE60-09E0-466D-A977-883DE0E759F3}" type="presParOf" srcId="{FC1ABAE4-D277-43FE-A4E2-D0414705B2E6}" destId="{4BEF8E52-64BE-4419-900C-72FC1ACD4757}" srcOrd="2" destOrd="0" presId="urn:diagrams.loki3.com/BracketList+Icon"/>
    <dgm:cxn modelId="{C64A74CC-137E-4A54-A6A0-79A11032DD1D}" type="presParOf" srcId="{FC1ABAE4-D277-43FE-A4E2-D0414705B2E6}" destId="{74D37BBA-C35A-456F-9BF6-AC4B35E213DB}"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74788-F02C-4D45-9E8C-22890115E1AD}">
      <dsp:nvSpPr>
        <dsp:cNvPr id="0" name=""/>
        <dsp:cNvSpPr/>
      </dsp:nvSpPr>
      <dsp:spPr>
        <a:xfrm>
          <a:off x="0" y="4957414"/>
          <a:ext cx="8345487" cy="813305"/>
        </a:xfrm>
        <a:prstGeom prst="rect">
          <a:avLst/>
        </a:prstGeom>
        <a:blipFill rotWithShape="0">
          <a:blip xmlns:r="http://schemas.openxmlformats.org/officeDocument/2006/relationships" r:embed="rId1">
            <a:duotone>
              <a:schemeClr val="accent1">
                <a:alpha val="90000"/>
                <a:hueOff val="0"/>
                <a:satOff val="0"/>
                <a:lumOff val="0"/>
                <a:alphaOff val="0"/>
                <a:shade val="22000"/>
                <a:satMod val="160000"/>
              </a:schemeClr>
              <a:schemeClr val="accent1">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smtClean="0"/>
            <a:t>With an affectionate glance at him, the Prophet told him not to worry over much and rest assured that the Loving God would not keep anyone apart from the object of his love.</a:t>
          </a:r>
          <a:endParaRPr lang="en-GB" sz="1600" kern="1200"/>
        </a:p>
      </dsp:txBody>
      <dsp:txXfrm>
        <a:off x="0" y="4957414"/>
        <a:ext cx="8345487" cy="813305"/>
      </dsp:txXfrm>
    </dsp:sp>
    <dsp:sp modelId="{6F6DB983-772F-4F8A-B513-C07CD290D244}">
      <dsp:nvSpPr>
        <dsp:cNvPr id="0" name=""/>
        <dsp:cNvSpPr/>
      </dsp:nvSpPr>
      <dsp:spPr>
        <a:xfrm rot="10800000">
          <a:off x="0" y="3718750"/>
          <a:ext cx="8345487" cy="1250863"/>
        </a:xfrm>
        <a:prstGeom prst="upArrowCallout">
          <a:avLst/>
        </a:prstGeom>
        <a:blipFill rotWithShape="0">
          <a:blip xmlns:r="http://schemas.openxmlformats.org/officeDocument/2006/relationships" r:embed="rId1">
            <a:duotone>
              <a:schemeClr val="accent1">
                <a:alpha val="90000"/>
                <a:hueOff val="0"/>
                <a:satOff val="0"/>
                <a:lumOff val="0"/>
                <a:alphaOff val="-10000"/>
                <a:shade val="22000"/>
                <a:satMod val="160000"/>
              </a:schemeClr>
              <a:schemeClr val="accent1">
                <a:alpha val="90000"/>
                <a:hueOff val="0"/>
                <a:satOff val="0"/>
                <a:lumOff val="0"/>
                <a:alphaOff val="-1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With trembling lips and palpitating heart, he submitted, “My Lord, I have not made any special preparations in respect of Prayer and fasting but I have in my heart true love of </a:t>
          </a:r>
          <a:r>
            <a:rPr lang="en-GB" sz="1600" kern="1200" dirty="0" err="1" smtClean="0"/>
            <a:t>Allāh</a:t>
          </a:r>
          <a:r>
            <a:rPr lang="en-GB" sz="1600" kern="1200" dirty="0" smtClean="0"/>
            <a:t> and of his Prophet.”</a:t>
          </a:r>
          <a:endParaRPr lang="en-GB" sz="1600" kern="1200" dirty="0"/>
        </a:p>
      </dsp:txBody>
      <dsp:txXfrm rot="10800000">
        <a:off x="0" y="3718750"/>
        <a:ext cx="8345487" cy="812773"/>
      </dsp:txXfrm>
    </dsp:sp>
    <dsp:sp modelId="{3FE2F9EB-490A-4F5E-88F6-31AE36C22C8B}">
      <dsp:nvSpPr>
        <dsp:cNvPr id="0" name=""/>
        <dsp:cNvSpPr/>
      </dsp:nvSpPr>
      <dsp:spPr>
        <a:xfrm rot="10800000">
          <a:off x="0" y="2480086"/>
          <a:ext cx="8345487" cy="1250863"/>
        </a:xfrm>
        <a:prstGeom prst="upArrowCallout">
          <a:avLst/>
        </a:prstGeom>
        <a:blipFill rotWithShape="0">
          <a:blip xmlns:r="http://schemas.openxmlformats.org/officeDocument/2006/relationships" r:embed="rId1">
            <a:duotone>
              <a:schemeClr val="accent1">
                <a:alpha val="90000"/>
                <a:hueOff val="0"/>
                <a:satOff val="0"/>
                <a:lumOff val="0"/>
                <a:alphaOff val="-20000"/>
                <a:shade val="22000"/>
                <a:satMod val="160000"/>
              </a:schemeClr>
              <a:schemeClr val="accent1">
                <a:alpha val="90000"/>
                <a:hueOff val="0"/>
                <a:satOff val="0"/>
                <a:lumOff val="0"/>
                <a:alphaOff val="-2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The Holy Prophet replied, “You ask of the Day of Resurrection; have you made any preparations for it?”</a:t>
          </a:r>
          <a:endParaRPr lang="en-GB" sz="1600" kern="1200" dirty="0"/>
        </a:p>
      </dsp:txBody>
      <dsp:txXfrm rot="10800000">
        <a:off x="0" y="2480086"/>
        <a:ext cx="8345487" cy="812773"/>
      </dsp:txXfrm>
    </dsp:sp>
    <dsp:sp modelId="{1AD65026-501D-468A-8ADD-5B614C5876F6}">
      <dsp:nvSpPr>
        <dsp:cNvPr id="0" name=""/>
        <dsp:cNvSpPr/>
      </dsp:nvSpPr>
      <dsp:spPr>
        <a:xfrm rot="10800000">
          <a:off x="0" y="1241423"/>
          <a:ext cx="8345487" cy="1250863"/>
        </a:xfrm>
        <a:prstGeom prst="upArrowCallout">
          <a:avLst/>
        </a:prstGeom>
        <a:blipFill rotWithShape="0">
          <a:blip xmlns:r="http://schemas.openxmlformats.org/officeDocument/2006/relationships" r:embed="rId1">
            <a:duotone>
              <a:schemeClr val="accent1">
                <a:alpha val="90000"/>
                <a:hueOff val="0"/>
                <a:satOff val="0"/>
                <a:lumOff val="0"/>
                <a:alphaOff val="-30000"/>
                <a:shade val="22000"/>
                <a:satMod val="160000"/>
              </a:schemeClr>
              <a:schemeClr val="accent1">
                <a:alpha val="90000"/>
                <a:hueOff val="0"/>
                <a:satOff val="0"/>
                <a:lumOff val="0"/>
                <a:alphaOff val="-3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smtClean="0"/>
            <a:t>“O Prophet of Allāh! When will be the Day of Resurrection?”</a:t>
          </a:r>
          <a:endParaRPr lang="en-GB" sz="1600" kern="1200"/>
        </a:p>
      </dsp:txBody>
      <dsp:txXfrm rot="10800000">
        <a:off x="0" y="1241423"/>
        <a:ext cx="8345487" cy="812773"/>
      </dsp:txXfrm>
    </dsp:sp>
    <dsp:sp modelId="{5324EABF-01DD-4395-91DD-104662995F1E}">
      <dsp:nvSpPr>
        <dsp:cNvPr id="0" name=""/>
        <dsp:cNvSpPr/>
      </dsp:nvSpPr>
      <dsp:spPr>
        <a:xfrm rot="10800000">
          <a:off x="0" y="2759"/>
          <a:ext cx="8345487" cy="1250863"/>
        </a:xfrm>
        <a:prstGeom prst="upArrowCallout">
          <a:avLst/>
        </a:prstGeom>
        <a:blipFill rotWithShape="0">
          <a:blip xmlns:r="http://schemas.openxmlformats.org/officeDocument/2006/relationships" r:embed="rId1">
            <a:duotone>
              <a:schemeClr val="accent1">
                <a:alpha val="90000"/>
                <a:hueOff val="0"/>
                <a:satOff val="0"/>
                <a:lumOff val="0"/>
                <a:alphaOff val="-40000"/>
                <a:shade val="22000"/>
                <a:satMod val="160000"/>
              </a:schemeClr>
              <a:schemeClr val="accent1">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Once a poor Muslim paid his respects to the Holy Prophet (peace be on him and blessings of </a:t>
          </a:r>
          <a:r>
            <a:rPr lang="en-GB" sz="1600" kern="1200" dirty="0" err="1" smtClean="0"/>
            <a:t>Allāh</a:t>
          </a:r>
          <a:r>
            <a:rPr lang="en-GB" sz="1600" kern="1200" dirty="0" smtClean="0"/>
            <a:t>). In his extreme desire for a close personal and permanent association with the Prophet, he asked of him, a little haltingly,</a:t>
          </a:r>
          <a:endParaRPr lang="en-GB" sz="1600" kern="1200" dirty="0"/>
        </a:p>
      </dsp:txBody>
      <dsp:txXfrm rot="10800000">
        <a:off x="0" y="2759"/>
        <a:ext cx="8345487" cy="812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7C45-475C-45C4-A31E-CE8F29B86362}">
      <dsp:nvSpPr>
        <dsp:cNvPr id="0" name=""/>
        <dsp:cNvSpPr/>
      </dsp:nvSpPr>
      <dsp:spPr>
        <a:xfrm>
          <a:off x="3795" y="0"/>
          <a:ext cx="7764809" cy="457200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dirty="0"/>
        </a:p>
      </dsp:txBody>
      <dsp:txXfrm>
        <a:off x="3795" y="0"/>
        <a:ext cx="7764809" cy="1371600"/>
      </dsp:txXfrm>
    </dsp:sp>
    <dsp:sp modelId="{F0D5B3DF-D013-468B-8CD3-144B83C8B861}">
      <dsp:nvSpPr>
        <dsp:cNvPr id="0" name=""/>
        <dsp:cNvSpPr/>
      </dsp:nvSpPr>
      <dsp:spPr>
        <a:xfrm>
          <a:off x="780276" y="1373218"/>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Abu </a:t>
          </a:r>
          <a:r>
            <a:rPr lang="en-GB" sz="1800" kern="1200" dirty="0" err="1" smtClean="0"/>
            <a:t>Huraira</a:t>
          </a:r>
          <a:r>
            <a:rPr lang="en-GB" sz="1800" kern="1200" dirty="0" smtClean="0"/>
            <a:t> </a:t>
          </a:r>
          <a:r>
            <a:rPr lang="en-GB" sz="1800" kern="1200" dirty="0" err="1" smtClean="0"/>
            <a:t>ra</a:t>
          </a:r>
          <a:r>
            <a:rPr lang="en-GB" sz="1800" kern="1200" dirty="0" smtClean="0"/>
            <a:t> 5300</a:t>
          </a:r>
          <a:endParaRPr lang="en-GB" sz="1800" kern="1200" dirty="0"/>
        </a:p>
      </dsp:txBody>
      <dsp:txXfrm>
        <a:off x="788125" y="1381067"/>
        <a:ext cx="6196149" cy="252297"/>
      </dsp:txXfrm>
    </dsp:sp>
    <dsp:sp modelId="{A0ABEE9B-8BA3-4BEF-8DB2-BA5A6DF62013}">
      <dsp:nvSpPr>
        <dsp:cNvPr id="0" name=""/>
        <dsp:cNvSpPr/>
      </dsp:nvSpPr>
      <dsp:spPr>
        <a:xfrm>
          <a:off x="780276" y="1643275"/>
          <a:ext cx="6211847" cy="267995"/>
        </a:xfrm>
        <a:prstGeom prst="roundRect">
          <a:avLst>
            <a:gd name="adj" fmla="val 10000"/>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Abdullah Bin Omar </a:t>
          </a:r>
          <a:r>
            <a:rPr lang="en-GB" sz="1800" kern="1200" dirty="0" err="1" smtClean="0"/>
            <a:t>ra</a:t>
          </a:r>
          <a:r>
            <a:rPr lang="en-GB" sz="1800" kern="1200" dirty="0" smtClean="0"/>
            <a:t> 26,00</a:t>
          </a:r>
          <a:endParaRPr lang="en-GB" sz="1800" kern="1200" dirty="0"/>
        </a:p>
      </dsp:txBody>
      <dsp:txXfrm>
        <a:off x="788125" y="1651124"/>
        <a:ext cx="6196149" cy="252297"/>
      </dsp:txXfrm>
    </dsp:sp>
    <dsp:sp modelId="{D172D215-BC54-4113-84E4-B446BAEEC2DA}">
      <dsp:nvSpPr>
        <dsp:cNvPr id="0" name=""/>
        <dsp:cNvSpPr/>
      </dsp:nvSpPr>
      <dsp:spPr>
        <a:xfrm>
          <a:off x="780276" y="1913332"/>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t>
          </a:r>
          <a:r>
            <a:rPr lang="en-GB" sz="1800" kern="1200" dirty="0" err="1" smtClean="0"/>
            <a:t>Annas</a:t>
          </a:r>
          <a:r>
            <a:rPr lang="en-GB" sz="1800" kern="1200" dirty="0" smtClean="0"/>
            <a:t> Bin </a:t>
          </a:r>
          <a:r>
            <a:rPr lang="en-GB" sz="1800" kern="1200" dirty="0" err="1" smtClean="0"/>
            <a:t>Malki</a:t>
          </a:r>
          <a:r>
            <a:rPr lang="en-GB" sz="1800" kern="1200" dirty="0" smtClean="0"/>
            <a:t> </a:t>
          </a:r>
          <a:r>
            <a:rPr lang="en-GB" sz="1800" kern="1200" dirty="0" err="1" smtClean="0"/>
            <a:t>ra</a:t>
          </a:r>
          <a:r>
            <a:rPr lang="en-GB" sz="1800" kern="1200" dirty="0" smtClean="0"/>
            <a:t> 22,00</a:t>
          </a:r>
        </a:p>
      </dsp:txBody>
      <dsp:txXfrm>
        <a:off x="788125" y="1921181"/>
        <a:ext cx="6196149" cy="252297"/>
      </dsp:txXfrm>
    </dsp:sp>
    <dsp:sp modelId="{22325C9D-CFBA-4175-B62A-832E3E4635B4}">
      <dsp:nvSpPr>
        <dsp:cNvPr id="0" name=""/>
        <dsp:cNvSpPr/>
      </dsp:nvSpPr>
      <dsp:spPr>
        <a:xfrm>
          <a:off x="780276" y="2183388"/>
          <a:ext cx="6211847" cy="267995"/>
        </a:xfrm>
        <a:prstGeom prst="roundRect">
          <a:avLst>
            <a:gd name="adj" fmla="val 10000"/>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Ayesha </a:t>
          </a:r>
          <a:r>
            <a:rPr lang="en-GB" sz="1800" kern="1200" dirty="0" err="1" smtClean="0"/>
            <a:t>ra</a:t>
          </a:r>
          <a:r>
            <a:rPr lang="en-GB" sz="1800" kern="1200" dirty="0" smtClean="0"/>
            <a:t> 2200</a:t>
          </a:r>
        </a:p>
      </dsp:txBody>
      <dsp:txXfrm>
        <a:off x="788125" y="2191237"/>
        <a:ext cx="6196149" cy="252297"/>
      </dsp:txXfrm>
    </dsp:sp>
    <dsp:sp modelId="{0319FECA-412C-4137-8FAB-AD348631F53D}">
      <dsp:nvSpPr>
        <dsp:cNvPr id="0" name=""/>
        <dsp:cNvSpPr/>
      </dsp:nvSpPr>
      <dsp:spPr>
        <a:xfrm>
          <a:off x="780276" y="2453445"/>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Jabir Bin Abdullah </a:t>
          </a:r>
          <a:r>
            <a:rPr lang="en-GB" sz="1800" kern="1200" dirty="0" err="1" smtClean="0"/>
            <a:t>ra</a:t>
          </a:r>
          <a:r>
            <a:rPr lang="en-GB" sz="1800" kern="1200" dirty="0" smtClean="0"/>
            <a:t> 16,00</a:t>
          </a:r>
        </a:p>
      </dsp:txBody>
      <dsp:txXfrm>
        <a:off x="788125" y="2461294"/>
        <a:ext cx="6196149" cy="252297"/>
      </dsp:txXfrm>
    </dsp:sp>
    <dsp:sp modelId="{C11502A0-41FB-4906-B530-D02FBEA66EDC}">
      <dsp:nvSpPr>
        <dsp:cNvPr id="0" name=""/>
        <dsp:cNvSpPr/>
      </dsp:nvSpPr>
      <dsp:spPr>
        <a:xfrm>
          <a:off x="780276" y="2723502"/>
          <a:ext cx="6211847" cy="267995"/>
        </a:xfrm>
        <a:prstGeom prst="roundRect">
          <a:avLst>
            <a:gd name="adj" fmla="val 10000"/>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Abdullah Bin </a:t>
          </a:r>
          <a:r>
            <a:rPr lang="en-GB" sz="1800" kern="1200" dirty="0" err="1" smtClean="0"/>
            <a:t>Masood</a:t>
          </a:r>
          <a:r>
            <a:rPr lang="en-GB" sz="1800" kern="1200" dirty="0" smtClean="0"/>
            <a:t> </a:t>
          </a:r>
          <a:r>
            <a:rPr lang="en-GB" sz="1800" kern="1200" dirty="0" err="1" smtClean="0"/>
            <a:t>ra</a:t>
          </a:r>
          <a:r>
            <a:rPr lang="en-GB" sz="1800" kern="1200" dirty="0" smtClean="0"/>
            <a:t> 848</a:t>
          </a:r>
        </a:p>
      </dsp:txBody>
      <dsp:txXfrm>
        <a:off x="788125" y="2731351"/>
        <a:ext cx="6196149" cy="252297"/>
      </dsp:txXfrm>
    </dsp:sp>
    <dsp:sp modelId="{0B3F37DB-3C7C-4500-B1F5-3DDAD71F79AE}">
      <dsp:nvSpPr>
        <dsp:cNvPr id="0" name=""/>
        <dsp:cNvSpPr/>
      </dsp:nvSpPr>
      <dsp:spPr>
        <a:xfrm>
          <a:off x="780276" y="2993559"/>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Abdullah Bin </a:t>
          </a:r>
          <a:r>
            <a:rPr lang="en-GB" sz="1800" kern="1200" dirty="0" err="1" smtClean="0"/>
            <a:t>Umroo</a:t>
          </a:r>
          <a:r>
            <a:rPr lang="en-GB" sz="1800" kern="1200" dirty="0" smtClean="0"/>
            <a:t> </a:t>
          </a:r>
          <a:r>
            <a:rPr lang="en-GB" sz="1800" kern="1200" dirty="0" err="1" smtClean="0"/>
            <a:t>ra</a:t>
          </a:r>
          <a:r>
            <a:rPr lang="en-GB" sz="1800" kern="1200" dirty="0" smtClean="0"/>
            <a:t> 700</a:t>
          </a:r>
        </a:p>
      </dsp:txBody>
      <dsp:txXfrm>
        <a:off x="788125" y="3001408"/>
        <a:ext cx="6196149" cy="252297"/>
      </dsp:txXfrm>
    </dsp:sp>
    <dsp:sp modelId="{817D1F16-B79E-4F4B-8D0A-FE91AB24D8C0}">
      <dsp:nvSpPr>
        <dsp:cNvPr id="0" name=""/>
        <dsp:cNvSpPr/>
      </dsp:nvSpPr>
      <dsp:spPr>
        <a:xfrm>
          <a:off x="780276" y="3263615"/>
          <a:ext cx="6211847" cy="267995"/>
        </a:xfrm>
        <a:prstGeom prst="roundRect">
          <a:avLst>
            <a:gd name="adj" fmla="val 10000"/>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Ali </a:t>
          </a:r>
          <a:r>
            <a:rPr lang="en-GB" sz="1800" kern="1200" dirty="0" err="1" smtClean="0"/>
            <a:t>ra</a:t>
          </a:r>
          <a:r>
            <a:rPr lang="en-GB" sz="1800" kern="1200" dirty="0" smtClean="0"/>
            <a:t> 586</a:t>
          </a:r>
        </a:p>
      </dsp:txBody>
      <dsp:txXfrm>
        <a:off x="788125" y="3271464"/>
        <a:ext cx="6196149" cy="252297"/>
      </dsp:txXfrm>
    </dsp:sp>
    <dsp:sp modelId="{D9205B48-FA48-4D51-8EFE-2F5A263A4040}">
      <dsp:nvSpPr>
        <dsp:cNvPr id="0" name=""/>
        <dsp:cNvSpPr/>
      </dsp:nvSpPr>
      <dsp:spPr>
        <a:xfrm>
          <a:off x="780276" y="3533672"/>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Umar </a:t>
          </a:r>
          <a:r>
            <a:rPr lang="en-GB" sz="1800" kern="1200" dirty="0" err="1" smtClean="0"/>
            <a:t>ra</a:t>
          </a:r>
          <a:r>
            <a:rPr lang="en-GB" sz="1800" kern="1200" dirty="0" smtClean="0"/>
            <a:t> 537</a:t>
          </a:r>
        </a:p>
      </dsp:txBody>
      <dsp:txXfrm>
        <a:off x="788125" y="3541521"/>
        <a:ext cx="6196149" cy="252297"/>
      </dsp:txXfrm>
    </dsp:sp>
    <dsp:sp modelId="{F8C7514E-60CA-4AEC-8F27-0617943FD09A}">
      <dsp:nvSpPr>
        <dsp:cNvPr id="0" name=""/>
        <dsp:cNvSpPr/>
      </dsp:nvSpPr>
      <dsp:spPr>
        <a:xfrm>
          <a:off x="780276" y="3803729"/>
          <a:ext cx="6211847" cy="267995"/>
        </a:xfrm>
        <a:prstGeom prst="roundRect">
          <a:avLst>
            <a:gd name="adj" fmla="val 10000"/>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Abu </a:t>
          </a:r>
          <a:r>
            <a:rPr lang="en-GB" sz="1800" kern="1200" dirty="0" err="1" smtClean="0"/>
            <a:t>Zarr</a:t>
          </a:r>
          <a:r>
            <a:rPr lang="en-GB" sz="1800" kern="1200" dirty="0" smtClean="0"/>
            <a:t> </a:t>
          </a:r>
          <a:r>
            <a:rPr lang="en-GB" sz="1800" kern="1200" dirty="0" err="1" smtClean="0"/>
            <a:t>ra</a:t>
          </a:r>
          <a:r>
            <a:rPr lang="en-GB" sz="1800" kern="1200" dirty="0" smtClean="0"/>
            <a:t> 281</a:t>
          </a:r>
        </a:p>
      </dsp:txBody>
      <dsp:txXfrm>
        <a:off x="788125" y="3811578"/>
        <a:ext cx="6196149" cy="252297"/>
      </dsp:txXfrm>
    </dsp:sp>
    <dsp:sp modelId="{B191F183-D1D6-4B5F-8039-0D2F3732856B}">
      <dsp:nvSpPr>
        <dsp:cNvPr id="0" name=""/>
        <dsp:cNvSpPr/>
      </dsp:nvSpPr>
      <dsp:spPr>
        <a:xfrm>
          <a:off x="780276" y="4073786"/>
          <a:ext cx="6211847" cy="267995"/>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Hadhrat Abu </a:t>
          </a:r>
          <a:r>
            <a:rPr lang="en-GB" sz="1800" kern="1200" dirty="0" err="1" smtClean="0"/>
            <a:t>Bakr</a:t>
          </a:r>
          <a:r>
            <a:rPr lang="en-GB" sz="1800" kern="1200" dirty="0" smtClean="0"/>
            <a:t> </a:t>
          </a:r>
          <a:r>
            <a:rPr lang="en-GB" sz="1800" kern="1200" dirty="0" err="1" smtClean="0"/>
            <a:t>ra</a:t>
          </a:r>
          <a:r>
            <a:rPr lang="en-GB" sz="1800" kern="1200" dirty="0" smtClean="0"/>
            <a:t> 132</a:t>
          </a:r>
        </a:p>
      </dsp:txBody>
      <dsp:txXfrm>
        <a:off x="788125" y="4081635"/>
        <a:ext cx="6196149" cy="2522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78DBF-6AF1-434B-A347-336BD763F221}">
      <dsp:nvSpPr>
        <dsp:cNvPr id="0" name=""/>
        <dsp:cNvSpPr/>
      </dsp:nvSpPr>
      <dsp:spPr>
        <a:xfrm>
          <a:off x="0" y="213483"/>
          <a:ext cx="2212296" cy="1106148"/>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err="1" smtClean="0"/>
            <a:t>Dirayat</a:t>
          </a:r>
          <a:endParaRPr lang="en-GB" sz="2400" kern="1200" dirty="0" smtClean="0"/>
        </a:p>
      </dsp:txBody>
      <dsp:txXfrm>
        <a:off x="32398" y="245881"/>
        <a:ext cx="2147500" cy="1041352"/>
      </dsp:txXfrm>
    </dsp:sp>
    <dsp:sp modelId="{4A133E12-D0AF-4EE5-A05F-4AEE2640B6CB}">
      <dsp:nvSpPr>
        <dsp:cNvPr id="0" name=""/>
        <dsp:cNvSpPr/>
      </dsp:nvSpPr>
      <dsp:spPr>
        <a:xfrm rot="20988781">
          <a:off x="2202836" y="640202"/>
          <a:ext cx="1200269" cy="40429"/>
        </a:xfrm>
        <a:custGeom>
          <a:avLst/>
          <a:gdLst/>
          <a:ahLst/>
          <a:cxnLst/>
          <a:rect l="0" t="0" r="0" b="0"/>
          <a:pathLst>
            <a:path>
              <a:moveTo>
                <a:pt x="0" y="20214"/>
              </a:moveTo>
              <a:lnTo>
                <a:pt x="1200269" y="2021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2963" y="630410"/>
        <a:ext cx="60013" cy="60013"/>
      </dsp:txXfrm>
    </dsp:sp>
    <dsp:sp modelId="{2BBB355B-CA19-486B-A140-D0A17D57178E}">
      <dsp:nvSpPr>
        <dsp:cNvPr id="0" name=""/>
        <dsp:cNvSpPr/>
      </dsp:nvSpPr>
      <dsp:spPr>
        <a:xfrm>
          <a:off x="3393644" y="1202"/>
          <a:ext cx="4885481" cy="11061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u="sng" kern="1200" dirty="0" smtClean="0"/>
            <a:t>The objective </a:t>
          </a:r>
          <a:r>
            <a:rPr lang="en-GB" sz="1400" kern="1200" dirty="0" smtClean="0"/>
            <a:t>is to put to trial </a:t>
          </a:r>
          <a:r>
            <a:rPr lang="en-GB" sz="1400" b="1" kern="1200" dirty="0" smtClean="0"/>
            <a:t>the internal testimonies</a:t>
          </a:r>
          <a:r>
            <a:rPr lang="en-GB" sz="1400" kern="1200" dirty="0" smtClean="0"/>
            <a:t> of the instance that has been narrated. </a:t>
          </a:r>
          <a:endParaRPr lang="en-GB" sz="1400" kern="1200" dirty="0"/>
        </a:p>
      </dsp:txBody>
      <dsp:txXfrm>
        <a:off x="3426042" y="33600"/>
        <a:ext cx="4820685" cy="1041352"/>
      </dsp:txXfrm>
    </dsp:sp>
    <dsp:sp modelId="{5E899AF3-783E-402E-B9E4-F998FE94FAC1}">
      <dsp:nvSpPr>
        <dsp:cNvPr id="0" name=""/>
        <dsp:cNvSpPr/>
      </dsp:nvSpPr>
      <dsp:spPr>
        <a:xfrm rot="2513721">
          <a:off x="2009444" y="1276237"/>
          <a:ext cx="1587052" cy="40429"/>
        </a:xfrm>
        <a:custGeom>
          <a:avLst/>
          <a:gdLst/>
          <a:ahLst/>
          <a:cxnLst/>
          <a:rect l="0" t="0" r="0" b="0"/>
          <a:pathLst>
            <a:path>
              <a:moveTo>
                <a:pt x="0" y="20214"/>
              </a:moveTo>
              <a:lnTo>
                <a:pt x="1587052" y="2021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763294" y="1256775"/>
        <a:ext cx="79352" cy="79352"/>
      </dsp:txXfrm>
    </dsp:sp>
    <dsp:sp modelId="{2BC27EA4-563C-4346-BF51-A8287522A357}">
      <dsp:nvSpPr>
        <dsp:cNvPr id="0" name=""/>
        <dsp:cNvSpPr/>
      </dsp:nvSpPr>
      <dsp:spPr>
        <a:xfrm>
          <a:off x="3393644" y="1273272"/>
          <a:ext cx="4885481" cy="1106148"/>
        </a:xfrm>
        <a:prstGeom prst="roundRect">
          <a:avLst>
            <a:gd name="adj" fmla="val 10000"/>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That is, whether the instance in itself and on the basis of its environment, can be presumed to be true and authentic.</a:t>
          </a:r>
          <a:endParaRPr lang="en-GB" sz="1400" kern="1200" dirty="0"/>
        </a:p>
      </dsp:txBody>
      <dsp:txXfrm>
        <a:off x="3426042" y="1305670"/>
        <a:ext cx="4820685" cy="1041352"/>
      </dsp:txXfrm>
    </dsp:sp>
    <dsp:sp modelId="{BD026AE6-9570-479D-AC2E-F273BFE3AC9A}">
      <dsp:nvSpPr>
        <dsp:cNvPr id="0" name=""/>
        <dsp:cNvSpPr/>
      </dsp:nvSpPr>
      <dsp:spPr>
        <a:xfrm>
          <a:off x="0" y="2872144"/>
          <a:ext cx="2212296" cy="1106148"/>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err="1" smtClean="0"/>
            <a:t>Riwayat</a:t>
          </a:r>
          <a:r>
            <a:rPr lang="en-GB" sz="2400" kern="1200" dirty="0" smtClean="0"/>
            <a:t> </a:t>
          </a:r>
          <a:endParaRPr lang="en-GB" sz="2400" kern="1200" dirty="0"/>
        </a:p>
      </dsp:txBody>
      <dsp:txXfrm>
        <a:off x="32398" y="2904542"/>
        <a:ext cx="2147500" cy="1041352"/>
      </dsp:txXfrm>
    </dsp:sp>
    <dsp:sp modelId="{4F21E97F-53A0-44D7-BD3D-E3706FA53866}">
      <dsp:nvSpPr>
        <dsp:cNvPr id="0" name=""/>
        <dsp:cNvSpPr/>
      </dsp:nvSpPr>
      <dsp:spPr>
        <a:xfrm rot="20672206">
          <a:off x="2190112" y="3241603"/>
          <a:ext cx="1225716" cy="40429"/>
        </a:xfrm>
        <a:custGeom>
          <a:avLst/>
          <a:gdLst/>
          <a:ahLst/>
          <a:cxnLst/>
          <a:rect l="0" t="0" r="0" b="0"/>
          <a:pathLst>
            <a:path>
              <a:moveTo>
                <a:pt x="0" y="20214"/>
              </a:moveTo>
              <a:lnTo>
                <a:pt x="1225716" y="2021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72327" y="3231175"/>
        <a:ext cx="61285" cy="61285"/>
      </dsp:txXfrm>
    </dsp:sp>
    <dsp:sp modelId="{CC72ED8E-A0E4-47EB-A157-AD041FEF2FEE}">
      <dsp:nvSpPr>
        <dsp:cNvPr id="0" name=""/>
        <dsp:cNvSpPr/>
      </dsp:nvSpPr>
      <dsp:spPr>
        <a:xfrm>
          <a:off x="3393644" y="2545343"/>
          <a:ext cx="4954195" cy="110614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u="sng" kern="1200" dirty="0" smtClean="0"/>
            <a:t>The objective </a:t>
          </a:r>
          <a:r>
            <a:rPr lang="en-GB" sz="1300" kern="1200" dirty="0" smtClean="0"/>
            <a:t>is to test the </a:t>
          </a:r>
          <a:r>
            <a:rPr lang="en-GB" sz="1300" b="1" kern="1200" dirty="0" smtClean="0"/>
            <a:t>external testimonies</a:t>
          </a:r>
          <a:r>
            <a:rPr lang="en-GB" sz="1300" kern="1200" dirty="0" smtClean="0"/>
            <a:t> of the instance which has been narrated. </a:t>
          </a:r>
          <a:endParaRPr lang="en-GB" sz="1300" kern="1200" dirty="0"/>
        </a:p>
      </dsp:txBody>
      <dsp:txXfrm>
        <a:off x="3426042" y="2577741"/>
        <a:ext cx="4889399" cy="1041352"/>
      </dsp:txXfrm>
    </dsp:sp>
    <dsp:sp modelId="{AF19916E-9148-43DB-AF15-697EAFB88190}">
      <dsp:nvSpPr>
        <dsp:cNvPr id="0" name=""/>
        <dsp:cNvSpPr/>
      </dsp:nvSpPr>
      <dsp:spPr>
        <a:xfrm rot="2319929">
          <a:off x="2046479" y="3877638"/>
          <a:ext cx="1512983" cy="40429"/>
        </a:xfrm>
        <a:custGeom>
          <a:avLst/>
          <a:gdLst/>
          <a:ahLst/>
          <a:cxnLst/>
          <a:rect l="0" t="0" r="0" b="0"/>
          <a:pathLst>
            <a:path>
              <a:moveTo>
                <a:pt x="0" y="20214"/>
              </a:moveTo>
              <a:lnTo>
                <a:pt x="1512983" y="2021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65146" y="3860028"/>
        <a:ext cx="75649" cy="75649"/>
      </dsp:txXfrm>
    </dsp:sp>
    <dsp:sp modelId="{ECFB3F6A-2090-457D-A266-242BF44D238B}">
      <dsp:nvSpPr>
        <dsp:cNvPr id="0" name=""/>
        <dsp:cNvSpPr/>
      </dsp:nvSpPr>
      <dsp:spPr>
        <a:xfrm>
          <a:off x="3393644" y="3817414"/>
          <a:ext cx="4954195" cy="1106148"/>
        </a:xfrm>
        <a:prstGeom prst="roundRect">
          <a:avLst>
            <a:gd name="adj" fmla="val 10000"/>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Hence the purpose is to determine whether the channel through which the narration has reached us is adequately reliable or not.</a:t>
          </a:r>
          <a:endParaRPr lang="en-GB" sz="1300" kern="1200" dirty="0"/>
        </a:p>
      </dsp:txBody>
      <dsp:txXfrm>
        <a:off x="3426042" y="3849812"/>
        <a:ext cx="4889399" cy="10413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EED64-BB1F-4CDB-B8FB-FFC700B1D975}">
      <dsp:nvSpPr>
        <dsp:cNvPr id="0" name=""/>
        <dsp:cNvSpPr/>
      </dsp:nvSpPr>
      <dsp:spPr>
        <a:xfrm>
          <a:off x="0" y="0"/>
          <a:ext cx="4624806" cy="96206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The </a:t>
          </a:r>
          <a:r>
            <a:rPr lang="en-GB" sz="1800" kern="1200" dirty="0" err="1" smtClean="0"/>
            <a:t>Ahadith</a:t>
          </a:r>
          <a:r>
            <a:rPr lang="en-GB" sz="1800" kern="1200" dirty="0" smtClean="0"/>
            <a:t> are divided into two parts. One part is that which is completely  protected by practice, that is to say  such  </a:t>
          </a:r>
          <a:r>
            <a:rPr lang="en-GB" sz="1800" kern="1200" dirty="0" err="1" smtClean="0"/>
            <a:t>Ahadith</a:t>
          </a:r>
          <a:r>
            <a:rPr lang="en-GB" sz="1800" kern="1200" dirty="0" smtClean="0"/>
            <a:t> as</a:t>
          </a:r>
          <a:endParaRPr lang="en-GB" sz="1800" kern="1200" dirty="0"/>
        </a:p>
      </dsp:txBody>
      <dsp:txXfrm>
        <a:off x="28178" y="28178"/>
        <a:ext cx="4568450" cy="905706"/>
      </dsp:txXfrm>
    </dsp:sp>
    <dsp:sp modelId="{144E23A5-E635-44A2-BF2F-4F98305013A9}">
      <dsp:nvSpPr>
        <dsp:cNvPr id="0" name=""/>
        <dsp:cNvSpPr/>
      </dsp:nvSpPr>
      <dsp:spPr>
        <a:xfrm>
          <a:off x="462480" y="962062"/>
          <a:ext cx="3429143" cy="648223"/>
        </a:xfrm>
        <a:custGeom>
          <a:avLst/>
          <a:gdLst/>
          <a:ahLst/>
          <a:cxnLst/>
          <a:rect l="0" t="0" r="0" b="0"/>
          <a:pathLst>
            <a:path>
              <a:moveTo>
                <a:pt x="0" y="0"/>
              </a:moveTo>
              <a:lnTo>
                <a:pt x="0" y="648223"/>
              </a:lnTo>
              <a:lnTo>
                <a:pt x="3429143" y="648223"/>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70EFE8-C124-4DA9-B553-36A4F29B3B29}">
      <dsp:nvSpPr>
        <dsp:cNvPr id="0" name=""/>
        <dsp:cNvSpPr/>
      </dsp:nvSpPr>
      <dsp:spPr>
        <a:xfrm>
          <a:off x="3891624" y="1129254"/>
          <a:ext cx="3436532" cy="9620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are strengthened and are carrying the degree of certainty by the firm and strong and certain method of practice, </a:t>
          </a:r>
          <a:endParaRPr lang="en-GB" sz="1600" kern="1200" dirty="0"/>
        </a:p>
      </dsp:txBody>
      <dsp:txXfrm>
        <a:off x="3919802" y="1157432"/>
        <a:ext cx="3380176" cy="905706"/>
      </dsp:txXfrm>
    </dsp:sp>
    <dsp:sp modelId="{885C1554-F7B1-4A70-8EBA-673CFBB6809C}">
      <dsp:nvSpPr>
        <dsp:cNvPr id="0" name=""/>
        <dsp:cNvSpPr/>
      </dsp:nvSpPr>
      <dsp:spPr>
        <a:xfrm>
          <a:off x="462480" y="962062"/>
          <a:ext cx="3429143" cy="1850801"/>
        </a:xfrm>
        <a:custGeom>
          <a:avLst/>
          <a:gdLst/>
          <a:ahLst/>
          <a:cxnLst/>
          <a:rect l="0" t="0" r="0" b="0"/>
          <a:pathLst>
            <a:path>
              <a:moveTo>
                <a:pt x="0" y="0"/>
              </a:moveTo>
              <a:lnTo>
                <a:pt x="0" y="1850801"/>
              </a:lnTo>
              <a:lnTo>
                <a:pt x="3429143" y="1850801"/>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9F81A9-DD76-485E-A6DE-2331D1505690}">
      <dsp:nvSpPr>
        <dsp:cNvPr id="0" name=""/>
        <dsp:cNvSpPr/>
      </dsp:nvSpPr>
      <dsp:spPr>
        <a:xfrm>
          <a:off x="3891624" y="2331832"/>
          <a:ext cx="3436532" cy="9620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and  which are comprehensive of all religious needs and worship</a:t>
          </a:r>
          <a:endParaRPr lang="en-GB" sz="1600" kern="1200" dirty="0"/>
        </a:p>
      </dsp:txBody>
      <dsp:txXfrm>
        <a:off x="3919802" y="2360010"/>
        <a:ext cx="3380176" cy="905706"/>
      </dsp:txXfrm>
    </dsp:sp>
    <dsp:sp modelId="{3981B506-54BF-47F0-9B31-3D5D069C1879}">
      <dsp:nvSpPr>
        <dsp:cNvPr id="0" name=""/>
        <dsp:cNvSpPr/>
      </dsp:nvSpPr>
      <dsp:spPr>
        <a:xfrm>
          <a:off x="462480" y="962062"/>
          <a:ext cx="3429143" cy="3053379"/>
        </a:xfrm>
        <a:custGeom>
          <a:avLst/>
          <a:gdLst/>
          <a:ahLst/>
          <a:cxnLst/>
          <a:rect l="0" t="0" r="0" b="0"/>
          <a:pathLst>
            <a:path>
              <a:moveTo>
                <a:pt x="0" y="0"/>
              </a:moveTo>
              <a:lnTo>
                <a:pt x="0" y="3053379"/>
              </a:lnTo>
              <a:lnTo>
                <a:pt x="3429143" y="3053379"/>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1C14CD-DA20-40CF-93DF-E6204675BEA5}">
      <dsp:nvSpPr>
        <dsp:cNvPr id="0" name=""/>
        <dsp:cNvSpPr/>
      </dsp:nvSpPr>
      <dsp:spPr>
        <a:xfrm>
          <a:off x="3891624" y="3534410"/>
          <a:ext cx="3436532" cy="9620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smtClean="0"/>
            <a:t> </a:t>
          </a:r>
          <a:r>
            <a:rPr lang="en-GB" sz="1600" kern="1200" dirty="0" smtClean="0"/>
            <a:t>and covenants and dealings and the commandments of the law.</a:t>
          </a:r>
          <a:endParaRPr lang="en-GB" sz="1600" kern="1200" dirty="0"/>
        </a:p>
      </dsp:txBody>
      <dsp:txXfrm>
        <a:off x="3919802" y="3562588"/>
        <a:ext cx="3380176" cy="9057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6172-138F-4DC8-909B-F32BD12BC59C}">
      <dsp:nvSpPr>
        <dsp:cNvPr id="0" name=""/>
        <dsp:cNvSpPr/>
      </dsp:nvSpPr>
      <dsp:spPr>
        <a:xfrm>
          <a:off x="0" y="0"/>
          <a:ext cx="8590497" cy="7687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Dirayat</a:t>
          </a:r>
          <a:endParaRPr lang="en-GB" sz="1800" kern="1200" dirty="0" smtClean="0"/>
        </a:p>
        <a:p>
          <a:pPr lvl="0" algn="ctr" defTabSz="800100">
            <a:lnSpc>
              <a:spcPct val="90000"/>
            </a:lnSpc>
            <a:spcBef>
              <a:spcPct val="0"/>
            </a:spcBef>
            <a:spcAft>
              <a:spcPct val="35000"/>
            </a:spcAft>
          </a:pPr>
          <a:r>
            <a:rPr lang="en-GB" sz="1800" kern="1200" dirty="0" smtClean="0"/>
            <a:t>Narration to be true and authentic</a:t>
          </a:r>
          <a:endParaRPr lang="en-GB" sz="1800" kern="1200" dirty="0"/>
        </a:p>
      </dsp:txBody>
      <dsp:txXfrm>
        <a:off x="22516" y="22516"/>
        <a:ext cx="8545465" cy="723721"/>
      </dsp:txXfrm>
    </dsp:sp>
    <dsp:sp modelId="{911A710D-4E17-44A2-89C1-E533B8FD30A6}">
      <dsp:nvSpPr>
        <dsp:cNvPr id="0" name=""/>
        <dsp:cNvSpPr/>
      </dsp:nvSpPr>
      <dsp:spPr>
        <a:xfrm>
          <a:off x="859049" y="768753"/>
          <a:ext cx="864587" cy="811272"/>
        </a:xfrm>
        <a:custGeom>
          <a:avLst/>
          <a:gdLst/>
          <a:ahLst/>
          <a:cxnLst/>
          <a:rect l="0" t="0" r="0" b="0"/>
          <a:pathLst>
            <a:path>
              <a:moveTo>
                <a:pt x="0" y="0"/>
              </a:moveTo>
              <a:lnTo>
                <a:pt x="0" y="811272"/>
              </a:lnTo>
              <a:lnTo>
                <a:pt x="864587" y="811272"/>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D8FA11-7A0C-45B6-ADA1-4695ECA06630}">
      <dsp:nvSpPr>
        <dsp:cNvPr id="0" name=""/>
        <dsp:cNvSpPr/>
      </dsp:nvSpPr>
      <dsp:spPr>
        <a:xfrm>
          <a:off x="1723637" y="1213853"/>
          <a:ext cx="7040799" cy="7323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1. The narration should not be contradictory to any reliable and authentic historical record. In accordance with this principle any narration which contradicts the Holy </a:t>
          </a:r>
          <a:r>
            <a:rPr lang="en-GB" sz="1800" kern="1200" dirty="0" err="1" smtClean="0"/>
            <a:t>Qur’ān</a:t>
          </a:r>
          <a:r>
            <a:rPr lang="en-GB" sz="1800" kern="1200" dirty="0" smtClean="0"/>
            <a:t>, must be disregarded</a:t>
          </a:r>
          <a:endParaRPr lang="en-GB" sz="1800" kern="1200" dirty="0"/>
        </a:p>
      </dsp:txBody>
      <dsp:txXfrm>
        <a:off x="1745087" y="1235303"/>
        <a:ext cx="6997899" cy="689444"/>
      </dsp:txXfrm>
    </dsp:sp>
    <dsp:sp modelId="{A36D227E-E902-4A9F-9706-FABB4738E542}">
      <dsp:nvSpPr>
        <dsp:cNvPr id="0" name=""/>
        <dsp:cNvSpPr/>
      </dsp:nvSpPr>
      <dsp:spPr>
        <a:xfrm>
          <a:off x="859049" y="768753"/>
          <a:ext cx="864587" cy="1534114"/>
        </a:xfrm>
        <a:custGeom>
          <a:avLst/>
          <a:gdLst/>
          <a:ahLst/>
          <a:cxnLst/>
          <a:rect l="0" t="0" r="0" b="0"/>
          <a:pathLst>
            <a:path>
              <a:moveTo>
                <a:pt x="0" y="0"/>
              </a:moveTo>
              <a:lnTo>
                <a:pt x="0" y="1534114"/>
              </a:lnTo>
              <a:lnTo>
                <a:pt x="864587" y="153411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EAD069-550D-425E-A3AC-077C7A6EDA51}">
      <dsp:nvSpPr>
        <dsp:cNvPr id="0" name=""/>
        <dsp:cNvSpPr/>
      </dsp:nvSpPr>
      <dsp:spPr>
        <a:xfrm>
          <a:off x="1723637" y="2065087"/>
          <a:ext cx="7040799" cy="475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2. The narration should not clash with any evidently proven fact</a:t>
          </a:r>
        </a:p>
      </dsp:txBody>
      <dsp:txXfrm>
        <a:off x="1737566" y="2079016"/>
        <a:ext cx="7012941" cy="447702"/>
      </dsp:txXfrm>
    </dsp:sp>
    <dsp:sp modelId="{A09B001E-2F93-4495-974D-6BFDC82F02BC}">
      <dsp:nvSpPr>
        <dsp:cNvPr id="0" name=""/>
        <dsp:cNvSpPr/>
      </dsp:nvSpPr>
      <dsp:spPr>
        <a:xfrm>
          <a:off x="859049" y="768753"/>
          <a:ext cx="864587" cy="2128565"/>
        </a:xfrm>
        <a:custGeom>
          <a:avLst/>
          <a:gdLst/>
          <a:ahLst/>
          <a:cxnLst/>
          <a:rect l="0" t="0" r="0" b="0"/>
          <a:pathLst>
            <a:path>
              <a:moveTo>
                <a:pt x="0" y="0"/>
              </a:moveTo>
              <a:lnTo>
                <a:pt x="0" y="2128565"/>
              </a:lnTo>
              <a:lnTo>
                <a:pt x="864587" y="212856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202B20-E011-49B4-A741-7495D1E2A2C4}">
      <dsp:nvSpPr>
        <dsp:cNvPr id="0" name=""/>
        <dsp:cNvSpPr/>
      </dsp:nvSpPr>
      <dsp:spPr>
        <a:xfrm>
          <a:off x="1723637" y="2659538"/>
          <a:ext cx="7040799" cy="475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3. The narration should not be contradictory to any narration of greater authenticity</a:t>
          </a:r>
        </a:p>
      </dsp:txBody>
      <dsp:txXfrm>
        <a:off x="1737566" y="2673467"/>
        <a:ext cx="7012941" cy="447702"/>
      </dsp:txXfrm>
    </dsp:sp>
    <dsp:sp modelId="{12BF699F-2445-4FA0-8389-54380E177DE9}">
      <dsp:nvSpPr>
        <dsp:cNvPr id="0" name=""/>
        <dsp:cNvSpPr/>
      </dsp:nvSpPr>
      <dsp:spPr>
        <a:xfrm>
          <a:off x="859049" y="768753"/>
          <a:ext cx="864587" cy="2864255"/>
        </a:xfrm>
        <a:custGeom>
          <a:avLst/>
          <a:gdLst/>
          <a:ahLst/>
          <a:cxnLst/>
          <a:rect l="0" t="0" r="0" b="0"/>
          <a:pathLst>
            <a:path>
              <a:moveTo>
                <a:pt x="0" y="0"/>
              </a:moveTo>
              <a:lnTo>
                <a:pt x="0" y="2864255"/>
              </a:lnTo>
              <a:lnTo>
                <a:pt x="864587" y="286425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C06062-E937-4885-951E-562D112C459C}">
      <dsp:nvSpPr>
        <dsp:cNvPr id="0" name=""/>
        <dsp:cNvSpPr/>
      </dsp:nvSpPr>
      <dsp:spPr>
        <a:xfrm>
          <a:off x="1723637" y="3253989"/>
          <a:ext cx="7040799" cy="7580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4. The narration should not be of an incident which, if true, should have a greater number of people to testify to it, yet only one narrator is existent</a:t>
          </a:r>
        </a:p>
      </dsp:txBody>
      <dsp:txXfrm>
        <a:off x="1745839" y="3276191"/>
        <a:ext cx="6996395" cy="713634"/>
      </dsp:txXfrm>
    </dsp:sp>
    <dsp:sp modelId="{2DF2FD97-09D8-4284-8786-137ADA500154}">
      <dsp:nvSpPr>
        <dsp:cNvPr id="0" name=""/>
        <dsp:cNvSpPr/>
      </dsp:nvSpPr>
      <dsp:spPr>
        <a:xfrm>
          <a:off x="859049" y="768753"/>
          <a:ext cx="864587" cy="3599945"/>
        </a:xfrm>
        <a:custGeom>
          <a:avLst/>
          <a:gdLst/>
          <a:ahLst/>
          <a:cxnLst/>
          <a:rect l="0" t="0" r="0" b="0"/>
          <a:pathLst>
            <a:path>
              <a:moveTo>
                <a:pt x="0" y="0"/>
              </a:moveTo>
              <a:lnTo>
                <a:pt x="0" y="3599945"/>
              </a:lnTo>
              <a:lnTo>
                <a:pt x="864587" y="3599945"/>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EF03F2-AA6F-41F8-A9D3-4809A2D5F784}">
      <dsp:nvSpPr>
        <dsp:cNvPr id="0" name=""/>
        <dsp:cNvSpPr/>
      </dsp:nvSpPr>
      <dsp:spPr>
        <a:xfrm>
          <a:off x="1723637" y="4130918"/>
          <a:ext cx="7040799" cy="475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5. The narration should not have such elements as can be negated or considered ambiguous by common sense</a:t>
          </a:r>
        </a:p>
      </dsp:txBody>
      <dsp:txXfrm>
        <a:off x="1737566" y="4144847"/>
        <a:ext cx="7012941" cy="4477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B3C1-A8DA-4810-84F4-0A68AA420379}">
      <dsp:nvSpPr>
        <dsp:cNvPr id="0" name=""/>
        <dsp:cNvSpPr/>
      </dsp:nvSpPr>
      <dsp:spPr>
        <a:xfrm>
          <a:off x="0" y="1942"/>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err="1" smtClean="0"/>
            <a:t>Riwayat</a:t>
          </a:r>
          <a:r>
            <a:rPr lang="en-GB" sz="1600" b="1" u="sng" kern="1200" dirty="0" smtClean="0"/>
            <a:t>; Narrator adequately reliable or not</a:t>
          </a:r>
          <a:r>
            <a:rPr lang="en-GB" sz="1600" kern="1200" dirty="0" smtClean="0"/>
            <a:t>.</a:t>
          </a:r>
          <a:endParaRPr lang="en-GB" sz="1600" kern="1200" dirty="0"/>
        </a:p>
      </dsp:txBody>
      <dsp:txXfrm>
        <a:off x="21679" y="23621"/>
        <a:ext cx="8565803" cy="400739"/>
      </dsp:txXfrm>
    </dsp:sp>
    <dsp:sp modelId="{A874DF3D-6F72-4636-810C-3B0D3E3A3119}">
      <dsp:nvSpPr>
        <dsp:cNvPr id="0" name=""/>
        <dsp:cNvSpPr/>
      </dsp:nvSpPr>
      <dsp:spPr>
        <a:xfrm>
          <a:off x="0" y="456516"/>
          <a:ext cx="8609161" cy="444097"/>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1. The narrator should be well-known.</a:t>
          </a:r>
          <a:endParaRPr lang="en-GB" sz="1600" kern="1200" dirty="0"/>
        </a:p>
      </dsp:txBody>
      <dsp:txXfrm>
        <a:off x="21679" y="478195"/>
        <a:ext cx="8565803" cy="400739"/>
      </dsp:txXfrm>
    </dsp:sp>
    <dsp:sp modelId="{4D9A4A76-35F6-4125-B112-95D8D0EE6DC0}">
      <dsp:nvSpPr>
        <dsp:cNvPr id="0" name=""/>
        <dsp:cNvSpPr/>
      </dsp:nvSpPr>
      <dsp:spPr>
        <a:xfrm>
          <a:off x="0" y="911091"/>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2. The narrator should be truthful in speech and honest.</a:t>
          </a:r>
          <a:endParaRPr lang="en-GB" sz="1600" kern="1200" dirty="0"/>
        </a:p>
      </dsp:txBody>
      <dsp:txXfrm>
        <a:off x="21679" y="932770"/>
        <a:ext cx="8565803" cy="400739"/>
      </dsp:txXfrm>
    </dsp:sp>
    <dsp:sp modelId="{F0843053-3430-483C-968B-86BB1FD11B93}">
      <dsp:nvSpPr>
        <dsp:cNvPr id="0" name=""/>
        <dsp:cNvSpPr/>
      </dsp:nvSpPr>
      <dsp:spPr>
        <a:xfrm>
          <a:off x="0" y="1365665"/>
          <a:ext cx="8609161" cy="444097"/>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3. </a:t>
          </a:r>
          <a:r>
            <a:rPr lang="en-GB" sz="1600" kern="1200" dirty="0" smtClean="0"/>
            <a:t>The narrator should possess the ability to comprehend and rationalize.</a:t>
          </a:r>
        </a:p>
      </dsp:txBody>
      <dsp:txXfrm>
        <a:off x="21679" y="1387344"/>
        <a:ext cx="8565803" cy="400739"/>
      </dsp:txXfrm>
    </dsp:sp>
    <dsp:sp modelId="{67210483-C433-4B95-ACC6-5B25746DCFD9}">
      <dsp:nvSpPr>
        <dsp:cNvPr id="0" name=""/>
        <dsp:cNvSpPr/>
      </dsp:nvSpPr>
      <dsp:spPr>
        <a:xfrm>
          <a:off x="0" y="1820239"/>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4. The narrator should possess a sound memory.</a:t>
          </a:r>
        </a:p>
      </dsp:txBody>
      <dsp:txXfrm>
        <a:off x="21679" y="1841918"/>
        <a:ext cx="8565803" cy="400739"/>
      </dsp:txXfrm>
    </dsp:sp>
    <dsp:sp modelId="{2A243C79-5EFF-4F30-8A8C-2BA39984717B}">
      <dsp:nvSpPr>
        <dsp:cNvPr id="0" name=""/>
        <dsp:cNvSpPr/>
      </dsp:nvSpPr>
      <dsp:spPr>
        <a:xfrm>
          <a:off x="0" y="2274814"/>
          <a:ext cx="8609161" cy="444097"/>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5. </a:t>
          </a:r>
          <a:r>
            <a:rPr lang="en-GB" sz="1600" kern="1200" dirty="0" smtClean="0"/>
            <a:t>The narrator should not be one to habitually exaggerate, summarize or sway original reports in any way.</a:t>
          </a:r>
        </a:p>
      </dsp:txBody>
      <dsp:txXfrm>
        <a:off x="21679" y="2296493"/>
        <a:ext cx="8565803" cy="400739"/>
      </dsp:txXfrm>
    </dsp:sp>
    <dsp:sp modelId="{5B55F343-85EE-4F2A-BFFD-8A1A2C0CD2AA}">
      <dsp:nvSpPr>
        <dsp:cNvPr id="0" name=""/>
        <dsp:cNvSpPr/>
      </dsp:nvSpPr>
      <dsp:spPr>
        <a:xfrm>
          <a:off x="0" y="2729388"/>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6. </a:t>
          </a:r>
          <a:r>
            <a:rPr lang="en-GB" sz="1600" kern="1200" dirty="0" smtClean="0"/>
            <a:t>The narrator should not have a personal interest in the narration that is related, lest one may categorize the narrator as biased.</a:t>
          </a:r>
        </a:p>
      </dsp:txBody>
      <dsp:txXfrm>
        <a:off x="21679" y="2751067"/>
        <a:ext cx="8565803" cy="400739"/>
      </dsp:txXfrm>
    </dsp:sp>
    <dsp:sp modelId="{169F4E29-1B20-4337-A315-D20925F6ED57}">
      <dsp:nvSpPr>
        <dsp:cNvPr id="0" name=""/>
        <dsp:cNvSpPr/>
      </dsp:nvSpPr>
      <dsp:spPr>
        <a:xfrm>
          <a:off x="0" y="3183962"/>
          <a:ext cx="8609161" cy="444097"/>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7. </a:t>
          </a:r>
          <a:r>
            <a:rPr lang="en-GB" sz="1600" kern="1200" dirty="0" smtClean="0"/>
            <a:t>The encounter of two narrators who come after one another must be acceptable, based on their time periods and circumstances.</a:t>
          </a:r>
        </a:p>
      </dsp:txBody>
      <dsp:txXfrm>
        <a:off x="21679" y="3205641"/>
        <a:ext cx="8565803" cy="400739"/>
      </dsp:txXfrm>
    </dsp:sp>
    <dsp:sp modelId="{8A2844E4-B5C2-4D1E-A4F0-E314958AD28A}">
      <dsp:nvSpPr>
        <dsp:cNvPr id="0" name=""/>
        <dsp:cNvSpPr/>
      </dsp:nvSpPr>
      <dsp:spPr>
        <a:xfrm>
          <a:off x="0" y="3638537"/>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8. </a:t>
          </a:r>
          <a:r>
            <a:rPr lang="en-GB" sz="1600" kern="1200" dirty="0" smtClean="0"/>
            <a:t>All the links of the narration should be fully preserved and no narrator should be missing from the top, middle or bottom.</a:t>
          </a:r>
        </a:p>
      </dsp:txBody>
      <dsp:txXfrm>
        <a:off x="21679" y="3660216"/>
        <a:ext cx="8565803" cy="400739"/>
      </dsp:txXfrm>
    </dsp:sp>
    <dsp:sp modelId="{53654295-0CCA-408B-AD24-0A416C072914}">
      <dsp:nvSpPr>
        <dsp:cNvPr id="0" name=""/>
        <dsp:cNvSpPr/>
      </dsp:nvSpPr>
      <dsp:spPr>
        <a:xfrm>
          <a:off x="0" y="4093111"/>
          <a:ext cx="8609161" cy="444097"/>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t>9. </a:t>
          </a:r>
          <a:r>
            <a:rPr lang="en-GB" sz="1600" kern="1200" dirty="0" smtClean="0"/>
            <a:t>As per the above mentioned characteristics, the solidity of any narration increases with an increase in the credibility and trustworthiness of its narrators.</a:t>
          </a:r>
        </a:p>
      </dsp:txBody>
      <dsp:txXfrm>
        <a:off x="21679" y="4114790"/>
        <a:ext cx="8565803" cy="400739"/>
      </dsp:txXfrm>
    </dsp:sp>
    <dsp:sp modelId="{AA34943B-0F09-4248-8390-134D0926EB04}">
      <dsp:nvSpPr>
        <dsp:cNvPr id="0" name=""/>
        <dsp:cNvSpPr/>
      </dsp:nvSpPr>
      <dsp:spPr>
        <a:xfrm>
          <a:off x="0" y="4547685"/>
          <a:ext cx="8609161" cy="444097"/>
        </a:xfrm>
        <a:prstGeom prst="roundRect">
          <a:avLst/>
        </a:prstGeom>
        <a:solidFill>
          <a:schemeClr val="lt1"/>
        </a:solidFill>
        <a:ln w="127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10. In the same manner, the strength and authenticity of a narration multiplies as the number of credible narrators increases</a:t>
          </a:r>
        </a:p>
      </dsp:txBody>
      <dsp:txXfrm>
        <a:off x="21679" y="4569364"/>
        <a:ext cx="8565803" cy="4007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87AB-BDCF-46BB-BB5C-4AE7A491AAF5}">
      <dsp:nvSpPr>
        <dsp:cNvPr id="0" name=""/>
        <dsp:cNvSpPr/>
      </dsp:nvSpPr>
      <dsp:spPr>
        <a:xfrm>
          <a:off x="7073319" y="479132"/>
          <a:ext cx="1260892" cy="1260652"/>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7E1CA-DC85-45B2-8D90-F59C0BD90FE9}">
      <dsp:nvSpPr>
        <dsp:cNvPr id="0" name=""/>
        <dsp:cNvSpPr/>
      </dsp:nvSpPr>
      <dsp:spPr>
        <a:xfrm>
          <a:off x="7115776" y="521161"/>
          <a:ext cx="1176779" cy="1176594"/>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bg1"/>
              </a:solidFill>
            </a:rPr>
            <a:t>Murffoo</a:t>
          </a:r>
          <a:endParaRPr lang="en-GB" sz="1600" kern="1200" dirty="0">
            <a:solidFill>
              <a:schemeClr val="bg1"/>
            </a:solidFill>
          </a:endParaRPr>
        </a:p>
      </dsp:txBody>
      <dsp:txXfrm>
        <a:off x="7284002" y="689277"/>
        <a:ext cx="840328" cy="840361"/>
      </dsp:txXfrm>
    </dsp:sp>
    <dsp:sp modelId="{01481D02-8D6D-47F0-B959-18185D82B397}">
      <dsp:nvSpPr>
        <dsp:cNvPr id="0" name=""/>
        <dsp:cNvSpPr/>
      </dsp:nvSpPr>
      <dsp:spPr>
        <a:xfrm rot="2700000">
          <a:off x="5770859"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129CA-0CFF-4490-BA60-AB1A0624A490}">
      <dsp:nvSpPr>
        <dsp:cNvPr id="0" name=""/>
        <dsp:cNvSpPr/>
      </dsp:nvSpPr>
      <dsp:spPr>
        <a:xfrm>
          <a:off x="5813227" y="521161"/>
          <a:ext cx="1176779" cy="1176594"/>
        </a:xfrm>
        <a:prstGeom prst="ellipse">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orthographicFront"/>
          <a:lightRig rig="flat" dir="t"/>
        </a:scene3d>
        <a:sp3d z="190500" extrusionH="12700"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chemeClr val="bg1"/>
              </a:solidFill>
            </a:rPr>
            <a:t>Sahabi</a:t>
          </a:r>
          <a:endParaRPr lang="en-GB" sz="1600" b="1" u="sng" kern="1200" dirty="0" smtClean="0">
            <a:solidFill>
              <a:schemeClr val="bg1"/>
            </a:solidFill>
          </a:endParaRPr>
        </a:p>
      </dsp:txBody>
      <dsp:txXfrm>
        <a:off x="5981453" y="689277"/>
        <a:ext cx="840328" cy="840361"/>
      </dsp:txXfrm>
    </dsp:sp>
    <dsp:sp modelId="{AC510644-B5D8-4E74-B48B-A492725F1495}">
      <dsp:nvSpPr>
        <dsp:cNvPr id="0" name=""/>
        <dsp:cNvSpPr/>
      </dsp:nvSpPr>
      <dsp:spPr>
        <a:xfrm rot="2700000">
          <a:off x="4468311"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1BC147-9404-467F-8CD5-0E06B95A0033}">
      <dsp:nvSpPr>
        <dsp:cNvPr id="0" name=""/>
        <dsp:cNvSpPr/>
      </dsp:nvSpPr>
      <dsp:spPr>
        <a:xfrm>
          <a:off x="4510679" y="521161"/>
          <a:ext cx="1176779" cy="1176594"/>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Tābi‘īn</a:t>
          </a:r>
          <a:endParaRPr lang="en-GB" sz="1600" b="1" u="sng" kern="1200" dirty="0" smtClean="0"/>
        </a:p>
      </dsp:txBody>
      <dsp:txXfrm>
        <a:off x="4678905" y="689277"/>
        <a:ext cx="840328" cy="840361"/>
      </dsp:txXfrm>
    </dsp:sp>
    <dsp:sp modelId="{4B0985C5-F521-4AB0-83C6-D0D2948C8DF6}">
      <dsp:nvSpPr>
        <dsp:cNvPr id="0" name=""/>
        <dsp:cNvSpPr/>
      </dsp:nvSpPr>
      <dsp:spPr>
        <a:xfrm rot="2700000">
          <a:off x="3165762"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4E4110-5FC3-41C9-87BE-2483A2A8B8B7}">
      <dsp:nvSpPr>
        <dsp:cNvPr id="0" name=""/>
        <dsp:cNvSpPr/>
      </dsp:nvSpPr>
      <dsp:spPr>
        <a:xfrm>
          <a:off x="3208130" y="521161"/>
          <a:ext cx="1176779" cy="1176594"/>
        </a:xfrm>
        <a:prstGeom prst="ellipse">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3375555" y="689277"/>
        <a:ext cx="840328" cy="840361"/>
      </dsp:txXfrm>
    </dsp:sp>
    <dsp:sp modelId="{DDC824AD-0A39-4DFB-9FB2-A10B9186AAF7}">
      <dsp:nvSpPr>
        <dsp:cNvPr id="0" name=""/>
        <dsp:cNvSpPr/>
      </dsp:nvSpPr>
      <dsp:spPr>
        <a:xfrm rot="2700000">
          <a:off x="1863214"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650825-978A-41BB-AB21-105C1464010E}">
      <dsp:nvSpPr>
        <dsp:cNvPr id="0" name=""/>
        <dsp:cNvSpPr/>
      </dsp:nvSpPr>
      <dsp:spPr>
        <a:xfrm>
          <a:off x="1905582" y="521161"/>
          <a:ext cx="1176779" cy="1176594"/>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2073006" y="689277"/>
        <a:ext cx="840328" cy="840361"/>
      </dsp:txXfrm>
    </dsp:sp>
    <dsp:sp modelId="{8DC91E15-67FA-496A-B2FA-D7849AC20196}">
      <dsp:nvSpPr>
        <dsp:cNvPr id="0" name=""/>
        <dsp:cNvSpPr/>
      </dsp:nvSpPr>
      <dsp:spPr>
        <a:xfrm rot="2700000">
          <a:off x="560665"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26753-4D19-424A-86CC-20D48BF3E08B}">
      <dsp:nvSpPr>
        <dsp:cNvPr id="0" name=""/>
        <dsp:cNvSpPr/>
      </dsp:nvSpPr>
      <dsp:spPr>
        <a:xfrm>
          <a:off x="602232" y="521161"/>
          <a:ext cx="1176779" cy="1176594"/>
        </a:xfrm>
        <a:prstGeom prst="ellipse">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Muhaddithin</a:t>
          </a:r>
          <a:endParaRPr lang="en-GB" sz="1600" b="1" u="sng" kern="1200" dirty="0" smtClean="0"/>
        </a:p>
      </dsp:txBody>
      <dsp:txXfrm>
        <a:off x="770458" y="689277"/>
        <a:ext cx="840328" cy="8403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87AB-BDCF-46BB-BB5C-4AE7A491AAF5}">
      <dsp:nvSpPr>
        <dsp:cNvPr id="0" name=""/>
        <dsp:cNvSpPr/>
      </dsp:nvSpPr>
      <dsp:spPr>
        <a:xfrm>
          <a:off x="7073319" y="479132"/>
          <a:ext cx="1260892" cy="1260652"/>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7E1CA-DC85-45B2-8D90-F59C0BD90FE9}">
      <dsp:nvSpPr>
        <dsp:cNvPr id="0" name=""/>
        <dsp:cNvSpPr/>
      </dsp:nvSpPr>
      <dsp:spPr>
        <a:xfrm>
          <a:off x="7115776" y="521161"/>
          <a:ext cx="1176779" cy="1176594"/>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bg1"/>
              </a:solidFill>
            </a:rPr>
            <a:t>Muttasil</a:t>
          </a:r>
          <a:endParaRPr lang="en-GB" sz="1600" kern="1200" dirty="0">
            <a:solidFill>
              <a:schemeClr val="bg1"/>
            </a:solidFill>
          </a:endParaRPr>
        </a:p>
      </dsp:txBody>
      <dsp:txXfrm>
        <a:off x="7284002" y="689277"/>
        <a:ext cx="840328" cy="840361"/>
      </dsp:txXfrm>
    </dsp:sp>
    <dsp:sp modelId="{01481D02-8D6D-47F0-B959-18185D82B397}">
      <dsp:nvSpPr>
        <dsp:cNvPr id="0" name=""/>
        <dsp:cNvSpPr/>
      </dsp:nvSpPr>
      <dsp:spPr>
        <a:xfrm rot="2700000">
          <a:off x="5770859"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129CA-0CFF-4490-BA60-AB1A0624A490}">
      <dsp:nvSpPr>
        <dsp:cNvPr id="0" name=""/>
        <dsp:cNvSpPr/>
      </dsp:nvSpPr>
      <dsp:spPr>
        <a:xfrm>
          <a:off x="5813227" y="521161"/>
          <a:ext cx="1176779" cy="1176594"/>
        </a:xfrm>
        <a:prstGeom prst="ellipse">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orthographicFront"/>
          <a:lightRig rig="flat" dir="t"/>
        </a:scene3d>
        <a:sp3d z="190500" extrusionH="12700"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chemeClr val="bg1"/>
              </a:solidFill>
            </a:rPr>
            <a:t>Sahabi</a:t>
          </a:r>
          <a:endParaRPr lang="en-GB" sz="1600" b="1" u="sng" kern="1200" dirty="0" smtClean="0">
            <a:solidFill>
              <a:schemeClr val="bg1"/>
            </a:solidFill>
          </a:endParaRPr>
        </a:p>
      </dsp:txBody>
      <dsp:txXfrm>
        <a:off x="5981453" y="689277"/>
        <a:ext cx="840328" cy="840361"/>
      </dsp:txXfrm>
    </dsp:sp>
    <dsp:sp modelId="{AC510644-B5D8-4E74-B48B-A492725F1495}">
      <dsp:nvSpPr>
        <dsp:cNvPr id="0" name=""/>
        <dsp:cNvSpPr/>
      </dsp:nvSpPr>
      <dsp:spPr>
        <a:xfrm rot="2700000">
          <a:off x="4468311"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1BC147-9404-467F-8CD5-0E06B95A0033}">
      <dsp:nvSpPr>
        <dsp:cNvPr id="0" name=""/>
        <dsp:cNvSpPr/>
      </dsp:nvSpPr>
      <dsp:spPr>
        <a:xfrm>
          <a:off x="4510679" y="521161"/>
          <a:ext cx="1176779" cy="1176594"/>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Tābi‘īn</a:t>
          </a:r>
          <a:endParaRPr lang="en-GB" sz="1600" b="1" u="sng" kern="1200" dirty="0" smtClean="0"/>
        </a:p>
      </dsp:txBody>
      <dsp:txXfrm>
        <a:off x="4678905" y="689277"/>
        <a:ext cx="840328" cy="840361"/>
      </dsp:txXfrm>
    </dsp:sp>
    <dsp:sp modelId="{4B0985C5-F521-4AB0-83C6-D0D2948C8DF6}">
      <dsp:nvSpPr>
        <dsp:cNvPr id="0" name=""/>
        <dsp:cNvSpPr/>
      </dsp:nvSpPr>
      <dsp:spPr>
        <a:xfrm rot="2700000">
          <a:off x="3165762"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4E4110-5FC3-41C9-87BE-2483A2A8B8B7}">
      <dsp:nvSpPr>
        <dsp:cNvPr id="0" name=""/>
        <dsp:cNvSpPr/>
      </dsp:nvSpPr>
      <dsp:spPr>
        <a:xfrm>
          <a:off x="3208130" y="521161"/>
          <a:ext cx="1176779" cy="1176594"/>
        </a:xfrm>
        <a:prstGeom prst="ellipse">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3375555" y="689277"/>
        <a:ext cx="840328" cy="840361"/>
      </dsp:txXfrm>
    </dsp:sp>
    <dsp:sp modelId="{DDC824AD-0A39-4DFB-9FB2-A10B9186AAF7}">
      <dsp:nvSpPr>
        <dsp:cNvPr id="0" name=""/>
        <dsp:cNvSpPr/>
      </dsp:nvSpPr>
      <dsp:spPr>
        <a:xfrm rot="2700000">
          <a:off x="1863214"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650825-978A-41BB-AB21-105C1464010E}">
      <dsp:nvSpPr>
        <dsp:cNvPr id="0" name=""/>
        <dsp:cNvSpPr/>
      </dsp:nvSpPr>
      <dsp:spPr>
        <a:xfrm>
          <a:off x="1905582" y="521161"/>
          <a:ext cx="1176779" cy="1176594"/>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2073006" y="689277"/>
        <a:ext cx="840328" cy="840361"/>
      </dsp:txXfrm>
    </dsp:sp>
    <dsp:sp modelId="{8DC91E15-67FA-496A-B2FA-D7849AC20196}">
      <dsp:nvSpPr>
        <dsp:cNvPr id="0" name=""/>
        <dsp:cNvSpPr/>
      </dsp:nvSpPr>
      <dsp:spPr>
        <a:xfrm rot="2700000">
          <a:off x="560665"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26753-4D19-424A-86CC-20D48BF3E08B}">
      <dsp:nvSpPr>
        <dsp:cNvPr id="0" name=""/>
        <dsp:cNvSpPr/>
      </dsp:nvSpPr>
      <dsp:spPr>
        <a:xfrm>
          <a:off x="602232" y="521161"/>
          <a:ext cx="1176779" cy="1176594"/>
        </a:xfrm>
        <a:prstGeom prst="ellipse">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Muhaddithin</a:t>
          </a:r>
          <a:endParaRPr lang="en-GB" sz="1600" b="1" u="sng" kern="1200" dirty="0" smtClean="0"/>
        </a:p>
      </dsp:txBody>
      <dsp:txXfrm>
        <a:off x="770458" y="689277"/>
        <a:ext cx="840328" cy="8403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87AB-BDCF-46BB-BB5C-4AE7A491AAF5}">
      <dsp:nvSpPr>
        <dsp:cNvPr id="0" name=""/>
        <dsp:cNvSpPr/>
      </dsp:nvSpPr>
      <dsp:spPr>
        <a:xfrm>
          <a:off x="7073319" y="479132"/>
          <a:ext cx="1260892" cy="1260652"/>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7E1CA-DC85-45B2-8D90-F59C0BD90FE9}">
      <dsp:nvSpPr>
        <dsp:cNvPr id="0" name=""/>
        <dsp:cNvSpPr/>
      </dsp:nvSpPr>
      <dsp:spPr>
        <a:xfrm>
          <a:off x="7115776" y="521161"/>
          <a:ext cx="1176779" cy="1176594"/>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err="1" smtClean="0">
              <a:solidFill>
                <a:schemeClr val="bg1"/>
              </a:solidFill>
            </a:rPr>
            <a:t>Mursal</a:t>
          </a:r>
          <a:endParaRPr lang="en-GB" sz="1600" kern="1200" dirty="0">
            <a:solidFill>
              <a:schemeClr val="bg1"/>
            </a:solidFill>
          </a:endParaRPr>
        </a:p>
      </dsp:txBody>
      <dsp:txXfrm>
        <a:off x="7284002" y="689277"/>
        <a:ext cx="840328" cy="840361"/>
      </dsp:txXfrm>
    </dsp:sp>
    <dsp:sp modelId="{01481D02-8D6D-47F0-B959-18185D82B397}">
      <dsp:nvSpPr>
        <dsp:cNvPr id="0" name=""/>
        <dsp:cNvSpPr/>
      </dsp:nvSpPr>
      <dsp:spPr>
        <a:xfrm rot="2700000">
          <a:off x="5770859"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129CA-0CFF-4490-BA60-AB1A0624A490}">
      <dsp:nvSpPr>
        <dsp:cNvPr id="0" name=""/>
        <dsp:cNvSpPr/>
      </dsp:nvSpPr>
      <dsp:spPr>
        <a:xfrm>
          <a:off x="5813227" y="521161"/>
          <a:ext cx="1176779" cy="1176594"/>
        </a:xfrm>
        <a:prstGeom prst="ellipse">
          <a:avLst/>
        </a:prstGeom>
        <a:solidFill>
          <a:schemeClr val="lt1"/>
        </a:solidFill>
        <a:ln w="12700" cap="flat" cmpd="sng" algn="ctr">
          <a:solidFill>
            <a:schemeClr val="accent1"/>
          </a:solidFill>
          <a:prstDash val="solid"/>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chemeClr val="bg1"/>
              </a:solidFill>
            </a:rPr>
            <a:t>Sahabi</a:t>
          </a:r>
          <a:endParaRPr lang="en-GB" sz="1600" b="1" u="sng" kern="1200" dirty="0" smtClean="0">
            <a:solidFill>
              <a:schemeClr val="bg1"/>
            </a:solidFill>
          </a:endParaRPr>
        </a:p>
      </dsp:txBody>
      <dsp:txXfrm>
        <a:off x="5981453" y="689277"/>
        <a:ext cx="840328" cy="840361"/>
      </dsp:txXfrm>
    </dsp:sp>
    <dsp:sp modelId="{AC510644-B5D8-4E74-B48B-A492725F1495}">
      <dsp:nvSpPr>
        <dsp:cNvPr id="0" name=""/>
        <dsp:cNvSpPr/>
      </dsp:nvSpPr>
      <dsp:spPr>
        <a:xfrm rot="2700000">
          <a:off x="4468311"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1BC147-9404-467F-8CD5-0E06B95A0033}">
      <dsp:nvSpPr>
        <dsp:cNvPr id="0" name=""/>
        <dsp:cNvSpPr/>
      </dsp:nvSpPr>
      <dsp:spPr>
        <a:xfrm>
          <a:off x="4510679" y="521161"/>
          <a:ext cx="1176779" cy="1176594"/>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Tābi‘īn</a:t>
          </a:r>
          <a:endParaRPr lang="en-GB" sz="1600" b="1" u="sng" kern="1200" dirty="0" smtClean="0"/>
        </a:p>
      </dsp:txBody>
      <dsp:txXfrm>
        <a:off x="4678905" y="689277"/>
        <a:ext cx="840328" cy="840361"/>
      </dsp:txXfrm>
    </dsp:sp>
    <dsp:sp modelId="{4B0985C5-F521-4AB0-83C6-D0D2948C8DF6}">
      <dsp:nvSpPr>
        <dsp:cNvPr id="0" name=""/>
        <dsp:cNvSpPr/>
      </dsp:nvSpPr>
      <dsp:spPr>
        <a:xfrm rot="2700000">
          <a:off x="3165762"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4E4110-5FC3-41C9-87BE-2483A2A8B8B7}">
      <dsp:nvSpPr>
        <dsp:cNvPr id="0" name=""/>
        <dsp:cNvSpPr/>
      </dsp:nvSpPr>
      <dsp:spPr>
        <a:xfrm>
          <a:off x="3208130" y="521161"/>
          <a:ext cx="1176779" cy="1176594"/>
        </a:xfrm>
        <a:prstGeom prst="ellipse">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3375555" y="689277"/>
        <a:ext cx="840328" cy="840361"/>
      </dsp:txXfrm>
    </dsp:sp>
    <dsp:sp modelId="{DDC824AD-0A39-4DFB-9FB2-A10B9186AAF7}">
      <dsp:nvSpPr>
        <dsp:cNvPr id="0" name=""/>
        <dsp:cNvSpPr/>
      </dsp:nvSpPr>
      <dsp:spPr>
        <a:xfrm rot="2700000">
          <a:off x="1863214"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650825-978A-41BB-AB21-105C1464010E}">
      <dsp:nvSpPr>
        <dsp:cNvPr id="0" name=""/>
        <dsp:cNvSpPr/>
      </dsp:nvSpPr>
      <dsp:spPr>
        <a:xfrm>
          <a:off x="1905582" y="521161"/>
          <a:ext cx="1176779" cy="1176594"/>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2073006" y="689277"/>
        <a:ext cx="840328" cy="840361"/>
      </dsp:txXfrm>
    </dsp:sp>
    <dsp:sp modelId="{8DC91E15-67FA-496A-B2FA-D7849AC20196}">
      <dsp:nvSpPr>
        <dsp:cNvPr id="0" name=""/>
        <dsp:cNvSpPr/>
      </dsp:nvSpPr>
      <dsp:spPr>
        <a:xfrm rot="2700000">
          <a:off x="560665"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26753-4D19-424A-86CC-20D48BF3E08B}">
      <dsp:nvSpPr>
        <dsp:cNvPr id="0" name=""/>
        <dsp:cNvSpPr/>
      </dsp:nvSpPr>
      <dsp:spPr>
        <a:xfrm>
          <a:off x="602232" y="521161"/>
          <a:ext cx="1176779" cy="1176594"/>
        </a:xfrm>
        <a:prstGeom prst="ellipse">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Muhaddithin</a:t>
          </a:r>
          <a:endParaRPr lang="en-GB" sz="1600" b="1" u="sng" kern="1200" dirty="0" smtClean="0"/>
        </a:p>
      </dsp:txBody>
      <dsp:txXfrm>
        <a:off x="770458" y="689277"/>
        <a:ext cx="840328" cy="8403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87AB-BDCF-46BB-BB5C-4AE7A491AAF5}">
      <dsp:nvSpPr>
        <dsp:cNvPr id="0" name=""/>
        <dsp:cNvSpPr/>
      </dsp:nvSpPr>
      <dsp:spPr>
        <a:xfrm>
          <a:off x="7073319" y="479132"/>
          <a:ext cx="1260892" cy="1260652"/>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7E1CA-DC85-45B2-8D90-F59C0BD90FE9}">
      <dsp:nvSpPr>
        <dsp:cNvPr id="0" name=""/>
        <dsp:cNvSpPr/>
      </dsp:nvSpPr>
      <dsp:spPr>
        <a:xfrm>
          <a:off x="7115776" y="521161"/>
          <a:ext cx="1176779" cy="1176594"/>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bg1"/>
              </a:solidFill>
            </a:rPr>
            <a:t>Munqata</a:t>
          </a:r>
          <a:endParaRPr lang="en-GB" sz="1600" kern="1200" dirty="0">
            <a:solidFill>
              <a:schemeClr val="bg1"/>
            </a:solidFill>
          </a:endParaRPr>
        </a:p>
      </dsp:txBody>
      <dsp:txXfrm>
        <a:off x="7284002" y="689277"/>
        <a:ext cx="840328" cy="840361"/>
      </dsp:txXfrm>
    </dsp:sp>
    <dsp:sp modelId="{01481D02-8D6D-47F0-B959-18185D82B397}">
      <dsp:nvSpPr>
        <dsp:cNvPr id="0" name=""/>
        <dsp:cNvSpPr/>
      </dsp:nvSpPr>
      <dsp:spPr>
        <a:xfrm rot="2700000">
          <a:off x="5770859"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129CA-0CFF-4490-BA60-AB1A0624A490}">
      <dsp:nvSpPr>
        <dsp:cNvPr id="0" name=""/>
        <dsp:cNvSpPr/>
      </dsp:nvSpPr>
      <dsp:spPr>
        <a:xfrm>
          <a:off x="5813227" y="521161"/>
          <a:ext cx="1176779" cy="1176594"/>
        </a:xfrm>
        <a:prstGeom prst="ellipse">
          <a:avLst/>
        </a:prstGeom>
        <a:solidFill>
          <a:schemeClr val="lt1"/>
        </a:solidFill>
        <a:ln w="12700" cap="flat" cmpd="sng" algn="ctr">
          <a:solidFill>
            <a:schemeClr val="accent1"/>
          </a:solidFill>
          <a:prstDash val="solid"/>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chemeClr val="bg1"/>
              </a:solidFill>
            </a:rPr>
            <a:t>Sahabi</a:t>
          </a:r>
          <a:endParaRPr lang="en-GB" sz="1600" b="1" u="sng" kern="1200" dirty="0" smtClean="0">
            <a:solidFill>
              <a:schemeClr val="bg1"/>
            </a:solidFill>
          </a:endParaRPr>
        </a:p>
      </dsp:txBody>
      <dsp:txXfrm>
        <a:off x="5981453" y="689277"/>
        <a:ext cx="840328" cy="840361"/>
      </dsp:txXfrm>
    </dsp:sp>
    <dsp:sp modelId="{AC510644-B5D8-4E74-B48B-A492725F1495}">
      <dsp:nvSpPr>
        <dsp:cNvPr id="0" name=""/>
        <dsp:cNvSpPr/>
      </dsp:nvSpPr>
      <dsp:spPr>
        <a:xfrm rot="2700000">
          <a:off x="4468311"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1BC147-9404-467F-8CD5-0E06B95A0033}">
      <dsp:nvSpPr>
        <dsp:cNvPr id="0" name=""/>
        <dsp:cNvSpPr/>
      </dsp:nvSpPr>
      <dsp:spPr>
        <a:xfrm>
          <a:off x="4510679" y="521161"/>
          <a:ext cx="1176779" cy="1176594"/>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Tābi‘īn</a:t>
          </a:r>
          <a:endParaRPr lang="en-GB" sz="1600" b="1" u="sng" kern="1200" dirty="0" smtClean="0"/>
        </a:p>
      </dsp:txBody>
      <dsp:txXfrm>
        <a:off x="4678905" y="689277"/>
        <a:ext cx="840328" cy="840361"/>
      </dsp:txXfrm>
    </dsp:sp>
    <dsp:sp modelId="{4B0985C5-F521-4AB0-83C6-D0D2948C8DF6}">
      <dsp:nvSpPr>
        <dsp:cNvPr id="0" name=""/>
        <dsp:cNvSpPr/>
      </dsp:nvSpPr>
      <dsp:spPr>
        <a:xfrm rot="2700000">
          <a:off x="3165762"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4E4110-5FC3-41C9-87BE-2483A2A8B8B7}">
      <dsp:nvSpPr>
        <dsp:cNvPr id="0" name=""/>
        <dsp:cNvSpPr/>
      </dsp:nvSpPr>
      <dsp:spPr>
        <a:xfrm>
          <a:off x="3208130" y="521161"/>
          <a:ext cx="1176779" cy="1176594"/>
        </a:xfrm>
        <a:prstGeom prst="ellipse">
          <a:avLst/>
        </a:prstGeom>
        <a:solidFill>
          <a:schemeClr val="lt1"/>
        </a:solidFill>
        <a:ln w="12700" cap="flat" cmpd="sng" algn="ctr">
          <a:solidFill>
            <a:schemeClr val="accent1"/>
          </a:solidFill>
          <a:prstDash val="solid"/>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chemeClr val="bg1"/>
              </a:solidFill>
            </a:rPr>
            <a:t>Taba</a:t>
          </a:r>
          <a:r>
            <a:rPr lang="en-GB" sz="1600" b="1" u="sng" kern="1200" dirty="0" smtClean="0">
              <a:solidFill>
                <a:schemeClr val="bg1"/>
              </a:solidFill>
            </a:rPr>
            <a:t>‘ </a:t>
          </a:r>
          <a:r>
            <a:rPr lang="en-GB" sz="1600" b="1" u="sng" kern="1200" dirty="0" err="1" smtClean="0">
              <a:solidFill>
                <a:schemeClr val="bg1"/>
              </a:solidFill>
            </a:rPr>
            <a:t>Tābi‘īn</a:t>
          </a:r>
          <a:endParaRPr lang="en-GB" sz="1600" b="1" u="sng" kern="1200" dirty="0" smtClean="0">
            <a:solidFill>
              <a:schemeClr val="bg1"/>
            </a:solidFill>
          </a:endParaRPr>
        </a:p>
      </dsp:txBody>
      <dsp:txXfrm>
        <a:off x="3375555" y="689277"/>
        <a:ext cx="840328" cy="840361"/>
      </dsp:txXfrm>
    </dsp:sp>
    <dsp:sp modelId="{DDC824AD-0A39-4DFB-9FB2-A10B9186AAF7}">
      <dsp:nvSpPr>
        <dsp:cNvPr id="0" name=""/>
        <dsp:cNvSpPr/>
      </dsp:nvSpPr>
      <dsp:spPr>
        <a:xfrm rot="2700000">
          <a:off x="1863214"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650825-978A-41BB-AB21-105C1464010E}">
      <dsp:nvSpPr>
        <dsp:cNvPr id="0" name=""/>
        <dsp:cNvSpPr/>
      </dsp:nvSpPr>
      <dsp:spPr>
        <a:xfrm>
          <a:off x="1905582" y="521161"/>
          <a:ext cx="1176779" cy="1176594"/>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Taba</a:t>
          </a:r>
          <a:r>
            <a:rPr lang="en-GB" sz="1600" b="1" u="sng" kern="1200" dirty="0" smtClean="0"/>
            <a:t> </a:t>
          </a:r>
          <a:r>
            <a:rPr lang="en-GB" sz="1600" b="1" u="sng" kern="1200" dirty="0" err="1" smtClean="0"/>
            <a:t>Taba</a:t>
          </a:r>
          <a:r>
            <a:rPr lang="en-GB" sz="1600" b="1" u="sng" kern="1200" dirty="0" smtClean="0"/>
            <a:t>‘ </a:t>
          </a:r>
          <a:r>
            <a:rPr lang="en-GB" sz="1600" b="1" u="sng" kern="1200" dirty="0" err="1" smtClean="0"/>
            <a:t>Tābi‘īn</a:t>
          </a:r>
          <a:endParaRPr lang="en-GB" sz="1600" b="1" u="sng" kern="1200" dirty="0" smtClean="0"/>
        </a:p>
      </dsp:txBody>
      <dsp:txXfrm>
        <a:off x="2073006" y="689277"/>
        <a:ext cx="840328" cy="840361"/>
      </dsp:txXfrm>
    </dsp:sp>
    <dsp:sp modelId="{8DC91E15-67FA-496A-B2FA-D7849AC20196}">
      <dsp:nvSpPr>
        <dsp:cNvPr id="0" name=""/>
        <dsp:cNvSpPr/>
      </dsp:nvSpPr>
      <dsp:spPr>
        <a:xfrm rot="2700000">
          <a:off x="560665" y="478990"/>
          <a:ext cx="1260714" cy="1260714"/>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26753-4D19-424A-86CC-20D48BF3E08B}">
      <dsp:nvSpPr>
        <dsp:cNvPr id="0" name=""/>
        <dsp:cNvSpPr/>
      </dsp:nvSpPr>
      <dsp:spPr>
        <a:xfrm>
          <a:off x="602232" y="521161"/>
          <a:ext cx="1176779" cy="1176594"/>
        </a:xfrm>
        <a:prstGeom prst="ellipse">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u="sng" kern="1200" dirty="0" err="1" smtClean="0"/>
            <a:t>Muhaddithin</a:t>
          </a:r>
          <a:endParaRPr lang="en-GB" sz="1600" b="1" u="sng" kern="1200" dirty="0" smtClean="0"/>
        </a:p>
      </dsp:txBody>
      <dsp:txXfrm>
        <a:off x="770458" y="689277"/>
        <a:ext cx="840328" cy="8403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15075-6130-4251-A014-0D9EF0BFA950}">
      <dsp:nvSpPr>
        <dsp:cNvPr id="0" name=""/>
        <dsp:cNvSpPr/>
      </dsp:nvSpPr>
      <dsp:spPr>
        <a:xfrm>
          <a:off x="0" y="3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b="1" u="sng" kern="1200" dirty="0" err="1" smtClean="0"/>
            <a:t>Mutwatar</a:t>
          </a:r>
          <a:endParaRPr lang="en-GB" sz="1800" b="1" u="sng" kern="1200" dirty="0"/>
        </a:p>
      </dsp:txBody>
      <dsp:txXfrm>
        <a:off x="0" y="36000"/>
        <a:ext cx="1943100" cy="990000"/>
      </dsp:txXfrm>
    </dsp:sp>
    <dsp:sp modelId="{84F6F6BD-A9FC-43FF-AD09-A885C47E75FF}">
      <dsp:nvSpPr>
        <dsp:cNvPr id="0" name=""/>
        <dsp:cNvSpPr/>
      </dsp:nvSpPr>
      <dsp:spPr>
        <a:xfrm>
          <a:off x="1943099" y="3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271847F-9E80-42CB-953F-42B1FF658014}">
      <dsp:nvSpPr>
        <dsp:cNvPr id="0" name=""/>
        <dsp:cNvSpPr/>
      </dsp:nvSpPr>
      <dsp:spPr>
        <a:xfrm>
          <a:off x="2487167" y="3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A number of people</a:t>
          </a:r>
          <a:endParaRPr lang="en-GB" sz="1800" kern="1200" dirty="0"/>
        </a:p>
      </dsp:txBody>
      <dsp:txXfrm>
        <a:off x="2487167" y="36000"/>
        <a:ext cx="5285232" cy="990000"/>
      </dsp:txXfrm>
    </dsp:sp>
    <dsp:sp modelId="{13926782-16E8-4029-8020-242E513D2335}">
      <dsp:nvSpPr>
        <dsp:cNvPr id="0" name=""/>
        <dsp:cNvSpPr/>
      </dsp:nvSpPr>
      <dsp:spPr>
        <a:xfrm>
          <a:off x="0" y="120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b="1" u="sng" kern="1200" dirty="0" err="1" smtClean="0"/>
            <a:t>Mashhoor</a:t>
          </a:r>
          <a:endParaRPr lang="en-GB" sz="1800" b="1" u="sng" kern="1200" dirty="0"/>
        </a:p>
      </dsp:txBody>
      <dsp:txXfrm>
        <a:off x="0" y="1206000"/>
        <a:ext cx="1943100" cy="990000"/>
      </dsp:txXfrm>
    </dsp:sp>
    <dsp:sp modelId="{EDEBBF77-E7DB-4472-9EAD-C8E9EBE8C03B}">
      <dsp:nvSpPr>
        <dsp:cNvPr id="0" name=""/>
        <dsp:cNvSpPr/>
      </dsp:nvSpPr>
      <dsp:spPr>
        <a:xfrm>
          <a:off x="1943099" y="120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30825E-2125-42C3-AF82-94D5E19A83F9}">
      <dsp:nvSpPr>
        <dsp:cNvPr id="0" name=""/>
        <dsp:cNvSpPr/>
      </dsp:nvSpPr>
      <dsp:spPr>
        <a:xfrm>
          <a:off x="2487167" y="120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At least 3 narrators at each step</a:t>
          </a:r>
          <a:endParaRPr lang="en-GB" sz="1800" kern="1200" dirty="0"/>
        </a:p>
      </dsp:txBody>
      <dsp:txXfrm>
        <a:off x="2487167" y="1206000"/>
        <a:ext cx="5285232" cy="990000"/>
      </dsp:txXfrm>
    </dsp:sp>
    <dsp:sp modelId="{2E33F164-34BD-4EA4-8565-970D5294974A}">
      <dsp:nvSpPr>
        <dsp:cNvPr id="0" name=""/>
        <dsp:cNvSpPr/>
      </dsp:nvSpPr>
      <dsp:spPr>
        <a:xfrm>
          <a:off x="0" y="237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b="1" u="sng" kern="1200" dirty="0" err="1" smtClean="0"/>
            <a:t>Azeez</a:t>
          </a:r>
          <a:endParaRPr lang="en-GB" sz="1800" b="1" u="sng" kern="1200" dirty="0"/>
        </a:p>
      </dsp:txBody>
      <dsp:txXfrm>
        <a:off x="0" y="2376000"/>
        <a:ext cx="1943100" cy="990000"/>
      </dsp:txXfrm>
    </dsp:sp>
    <dsp:sp modelId="{36E9FDF0-1B97-41AB-90F8-9E1589CD4529}">
      <dsp:nvSpPr>
        <dsp:cNvPr id="0" name=""/>
        <dsp:cNvSpPr/>
      </dsp:nvSpPr>
      <dsp:spPr>
        <a:xfrm>
          <a:off x="1943099" y="237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2D519B-4D88-4F59-A07F-A975E2EA987B}">
      <dsp:nvSpPr>
        <dsp:cNvPr id="0" name=""/>
        <dsp:cNvSpPr/>
      </dsp:nvSpPr>
      <dsp:spPr>
        <a:xfrm>
          <a:off x="2487167" y="237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At least 2 narrators at one step</a:t>
          </a:r>
          <a:endParaRPr lang="en-GB" sz="1800" kern="1200" dirty="0"/>
        </a:p>
      </dsp:txBody>
      <dsp:txXfrm>
        <a:off x="2487167" y="2376000"/>
        <a:ext cx="5285232" cy="990000"/>
      </dsp:txXfrm>
    </dsp:sp>
    <dsp:sp modelId="{6EAB67A7-01F2-44D9-BE88-99FB9F2B109F}">
      <dsp:nvSpPr>
        <dsp:cNvPr id="0" name=""/>
        <dsp:cNvSpPr/>
      </dsp:nvSpPr>
      <dsp:spPr>
        <a:xfrm>
          <a:off x="0" y="354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b="1" u="sng" kern="1200" dirty="0" err="1" smtClean="0"/>
            <a:t>Ghareeb</a:t>
          </a:r>
          <a:endParaRPr lang="en-GB" sz="1800" b="1" u="sng" kern="1200" dirty="0"/>
        </a:p>
      </dsp:txBody>
      <dsp:txXfrm>
        <a:off x="0" y="3546000"/>
        <a:ext cx="1943100" cy="990000"/>
      </dsp:txXfrm>
    </dsp:sp>
    <dsp:sp modelId="{4D25DE03-58B5-4228-B7C9-87465E61266D}">
      <dsp:nvSpPr>
        <dsp:cNvPr id="0" name=""/>
        <dsp:cNvSpPr/>
      </dsp:nvSpPr>
      <dsp:spPr>
        <a:xfrm>
          <a:off x="1943099" y="354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665CE1-7102-4DCD-94B8-1D0DD79468F1}">
      <dsp:nvSpPr>
        <dsp:cNvPr id="0" name=""/>
        <dsp:cNvSpPr/>
      </dsp:nvSpPr>
      <dsp:spPr>
        <a:xfrm>
          <a:off x="2487167" y="354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One narrator at one step</a:t>
          </a:r>
          <a:endParaRPr lang="en-GB" sz="1800" kern="1200" dirty="0"/>
        </a:p>
      </dsp:txBody>
      <dsp:txXfrm>
        <a:off x="2487167" y="3546000"/>
        <a:ext cx="5285232"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EBBE-9788-4AC0-93FE-E5E907436B70}">
      <dsp:nvSpPr>
        <dsp:cNvPr id="0" name=""/>
        <dsp:cNvSpPr/>
      </dsp:nvSpPr>
      <dsp:spPr>
        <a:xfrm>
          <a:off x="0" y="566280"/>
          <a:ext cx="77724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90CBBF6-ED85-4BFD-B739-FB14C9613A2C}">
      <dsp:nvSpPr>
        <dsp:cNvPr id="0" name=""/>
        <dsp:cNvSpPr/>
      </dsp:nvSpPr>
      <dsp:spPr>
        <a:xfrm>
          <a:off x="388620" y="64439"/>
          <a:ext cx="5440680" cy="100368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889000">
            <a:lnSpc>
              <a:spcPct val="90000"/>
            </a:lnSpc>
            <a:spcBef>
              <a:spcPct val="0"/>
            </a:spcBef>
            <a:spcAft>
              <a:spcPct val="35000"/>
            </a:spcAft>
          </a:pPr>
          <a:r>
            <a:rPr lang="en-GB" sz="2000" kern="1200" dirty="0" smtClean="0"/>
            <a:t>To meet our needs of knowledge and </a:t>
          </a:r>
          <a:r>
            <a:rPr lang="en-GB" sz="2000" kern="1200" dirty="0" err="1" smtClean="0"/>
            <a:t>tarbiyyat</a:t>
          </a:r>
          <a:endParaRPr lang="en-GB" sz="2000" kern="1200" dirty="0"/>
        </a:p>
      </dsp:txBody>
      <dsp:txXfrm>
        <a:off x="437616" y="113435"/>
        <a:ext cx="5342688" cy="905688"/>
      </dsp:txXfrm>
    </dsp:sp>
    <dsp:sp modelId="{239686BE-6F43-438F-95FD-D99B5AB626DD}">
      <dsp:nvSpPr>
        <dsp:cNvPr id="0" name=""/>
        <dsp:cNvSpPr/>
      </dsp:nvSpPr>
      <dsp:spPr>
        <a:xfrm>
          <a:off x="0" y="2108520"/>
          <a:ext cx="77724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508736-CA4B-4CD7-812B-7764493EBFF7}">
      <dsp:nvSpPr>
        <dsp:cNvPr id="0" name=""/>
        <dsp:cNvSpPr/>
      </dsp:nvSpPr>
      <dsp:spPr>
        <a:xfrm>
          <a:off x="388620" y="1606680"/>
          <a:ext cx="5440680" cy="100368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889000">
            <a:lnSpc>
              <a:spcPct val="90000"/>
            </a:lnSpc>
            <a:spcBef>
              <a:spcPct val="0"/>
            </a:spcBef>
            <a:spcAft>
              <a:spcPct val="35000"/>
            </a:spcAft>
          </a:pPr>
          <a:r>
            <a:rPr lang="en-GB" sz="2000" kern="1200" dirty="0" smtClean="0"/>
            <a:t>To raise awareness about common </a:t>
          </a:r>
          <a:r>
            <a:rPr lang="en-GB" sz="2000" kern="1200" dirty="0" err="1" smtClean="0"/>
            <a:t>Fiqahee</a:t>
          </a:r>
          <a:r>
            <a:rPr lang="en-GB" sz="2000" kern="1200" dirty="0" smtClean="0"/>
            <a:t> issues</a:t>
          </a:r>
          <a:endParaRPr lang="en-GB" sz="2000" kern="1200" dirty="0"/>
        </a:p>
      </dsp:txBody>
      <dsp:txXfrm>
        <a:off x="437616" y="1655676"/>
        <a:ext cx="5342688" cy="905688"/>
      </dsp:txXfrm>
    </dsp:sp>
    <dsp:sp modelId="{A232F506-C629-4425-B73C-F405CCB94D9D}">
      <dsp:nvSpPr>
        <dsp:cNvPr id="0" name=""/>
        <dsp:cNvSpPr/>
      </dsp:nvSpPr>
      <dsp:spPr>
        <a:xfrm>
          <a:off x="0" y="3650760"/>
          <a:ext cx="7772400"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BE2B845-C1DB-46F0-8AC3-8C318CA083F4}">
      <dsp:nvSpPr>
        <dsp:cNvPr id="0" name=""/>
        <dsp:cNvSpPr/>
      </dsp:nvSpPr>
      <dsp:spPr>
        <a:xfrm>
          <a:off x="388620" y="3148920"/>
          <a:ext cx="5440680" cy="100368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ctr" defTabSz="889000">
            <a:lnSpc>
              <a:spcPct val="90000"/>
            </a:lnSpc>
            <a:spcBef>
              <a:spcPct val="0"/>
            </a:spcBef>
            <a:spcAft>
              <a:spcPct val="35000"/>
            </a:spcAft>
          </a:pPr>
          <a:r>
            <a:rPr lang="en-GB" sz="2000" kern="1200" dirty="0" smtClean="0"/>
            <a:t>To take the message of Islam to others</a:t>
          </a:r>
          <a:endParaRPr lang="en-GB" sz="2000" kern="1200" dirty="0"/>
        </a:p>
      </dsp:txBody>
      <dsp:txXfrm>
        <a:off x="437616" y="3197916"/>
        <a:ext cx="5342688" cy="905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FF2A1-5827-43E0-9B34-1B2465445EF0}">
      <dsp:nvSpPr>
        <dsp:cNvPr id="0" name=""/>
        <dsp:cNvSpPr/>
      </dsp:nvSpPr>
      <dsp:spPr>
        <a:xfrm rot="5400000">
          <a:off x="4276382" y="-1667003"/>
          <a:ext cx="880467" cy="443916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Many pious, truthful narrators with good memory</a:t>
          </a:r>
          <a:endParaRPr lang="en-GB" sz="1800" kern="1200" dirty="0"/>
        </a:p>
      </dsp:txBody>
      <dsp:txXfrm rot="-5400000">
        <a:off x="2497032" y="155328"/>
        <a:ext cx="4396187" cy="794505"/>
      </dsp:txXfrm>
    </dsp:sp>
    <dsp:sp modelId="{302CB41E-F285-44B0-92A9-5DBB7D551B90}">
      <dsp:nvSpPr>
        <dsp:cNvPr id="0" name=""/>
        <dsp:cNvSpPr/>
      </dsp:nvSpPr>
      <dsp:spPr>
        <a:xfrm>
          <a:off x="0" y="2288"/>
          <a:ext cx="2497032" cy="1100583"/>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err="1" smtClean="0"/>
            <a:t>Sahih</a:t>
          </a:r>
          <a:r>
            <a:rPr lang="en-GB" sz="1800" b="1" kern="1200" dirty="0" smtClean="0"/>
            <a:t> ( sound and authenticated)</a:t>
          </a:r>
          <a:endParaRPr lang="en-GB" sz="1800" b="1" kern="1200" dirty="0"/>
        </a:p>
      </dsp:txBody>
      <dsp:txXfrm>
        <a:off x="53726" y="56014"/>
        <a:ext cx="2389580" cy="993131"/>
      </dsp:txXfrm>
    </dsp:sp>
    <dsp:sp modelId="{DC095B00-8458-4CD4-B306-A55D57C15936}">
      <dsp:nvSpPr>
        <dsp:cNvPr id="0" name=""/>
        <dsp:cNvSpPr/>
      </dsp:nvSpPr>
      <dsp:spPr>
        <a:xfrm rot="5400000">
          <a:off x="4276382" y="-511390"/>
          <a:ext cx="880467" cy="443916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Many pious, ruthful narrators, memory!</a:t>
          </a:r>
          <a:endParaRPr lang="en-GB" sz="1800" kern="1200" dirty="0"/>
        </a:p>
      </dsp:txBody>
      <dsp:txXfrm rot="-5400000">
        <a:off x="2497032" y="1310941"/>
        <a:ext cx="4396187" cy="794505"/>
      </dsp:txXfrm>
    </dsp:sp>
    <dsp:sp modelId="{C5340216-5813-405B-B40F-122951B26F11}">
      <dsp:nvSpPr>
        <dsp:cNvPr id="0" name=""/>
        <dsp:cNvSpPr/>
      </dsp:nvSpPr>
      <dsp:spPr>
        <a:xfrm>
          <a:off x="0" y="1157901"/>
          <a:ext cx="2497032" cy="1100583"/>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Hassan ( good)</a:t>
          </a:r>
          <a:endParaRPr lang="en-GB" sz="1800" b="1" kern="1200" dirty="0"/>
        </a:p>
      </dsp:txBody>
      <dsp:txXfrm>
        <a:off x="53726" y="1211627"/>
        <a:ext cx="2389580" cy="993131"/>
      </dsp:txXfrm>
    </dsp:sp>
    <dsp:sp modelId="{86DC3E4A-39F2-48B1-81AC-20516D89D11D}">
      <dsp:nvSpPr>
        <dsp:cNvPr id="0" name=""/>
        <dsp:cNvSpPr/>
      </dsp:nvSpPr>
      <dsp:spPr>
        <a:xfrm rot="5400000">
          <a:off x="4276382" y="644222"/>
          <a:ext cx="880467" cy="443916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Questions about piety or memory of narrator</a:t>
          </a:r>
          <a:endParaRPr lang="en-GB" sz="1800" kern="1200" dirty="0"/>
        </a:p>
      </dsp:txBody>
      <dsp:txXfrm rot="-5400000">
        <a:off x="2497032" y="2466554"/>
        <a:ext cx="4396187" cy="794505"/>
      </dsp:txXfrm>
    </dsp:sp>
    <dsp:sp modelId="{5330B2F8-D2AB-4738-BE5D-A51285859312}">
      <dsp:nvSpPr>
        <dsp:cNvPr id="0" name=""/>
        <dsp:cNvSpPr/>
      </dsp:nvSpPr>
      <dsp:spPr>
        <a:xfrm>
          <a:off x="0" y="2313514"/>
          <a:ext cx="2497032" cy="1100583"/>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err="1" smtClean="0"/>
            <a:t>Dhaeef</a:t>
          </a:r>
          <a:r>
            <a:rPr lang="en-GB" sz="1800" b="1" kern="1200" dirty="0" smtClean="0"/>
            <a:t> (weak)</a:t>
          </a:r>
          <a:endParaRPr lang="en-GB" sz="1800" b="1" kern="1200" dirty="0"/>
        </a:p>
      </dsp:txBody>
      <dsp:txXfrm>
        <a:off x="53726" y="2367240"/>
        <a:ext cx="2389580" cy="993131"/>
      </dsp:txXfrm>
    </dsp:sp>
    <dsp:sp modelId="{63BA39E2-8265-4F29-B304-8FB087C757CB}">
      <dsp:nvSpPr>
        <dsp:cNvPr id="0" name=""/>
        <dsp:cNvSpPr/>
      </dsp:nvSpPr>
      <dsp:spPr>
        <a:xfrm rot="5400000">
          <a:off x="4276382" y="1799835"/>
          <a:ext cx="880467" cy="443916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Untruthful narration</a:t>
          </a:r>
          <a:endParaRPr lang="en-GB" sz="1800" kern="1200" dirty="0"/>
        </a:p>
      </dsp:txBody>
      <dsp:txXfrm rot="-5400000">
        <a:off x="2497032" y="3622167"/>
        <a:ext cx="4396187" cy="794505"/>
      </dsp:txXfrm>
    </dsp:sp>
    <dsp:sp modelId="{A50D67B3-A292-4BD4-9F14-84601CA740BE}">
      <dsp:nvSpPr>
        <dsp:cNvPr id="0" name=""/>
        <dsp:cNvSpPr/>
      </dsp:nvSpPr>
      <dsp:spPr>
        <a:xfrm>
          <a:off x="0" y="3471416"/>
          <a:ext cx="2497032" cy="1100583"/>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err="1" smtClean="0"/>
            <a:t>Mauzoo</a:t>
          </a:r>
          <a:r>
            <a:rPr lang="en-GB" sz="1800" b="1" kern="1200" dirty="0" smtClean="0"/>
            <a:t> (fabricated)</a:t>
          </a:r>
          <a:endParaRPr lang="en-GB" sz="1800" b="1" kern="1200" dirty="0"/>
        </a:p>
      </dsp:txBody>
      <dsp:txXfrm>
        <a:off x="53726" y="3525142"/>
        <a:ext cx="2389580" cy="9931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BA920-CCF9-484A-B12D-968F81E4A0DE}">
      <dsp:nvSpPr>
        <dsp:cNvPr id="0" name=""/>
        <dsp:cNvSpPr/>
      </dsp:nvSpPr>
      <dsp:spPr>
        <a:xfrm rot="5400000">
          <a:off x="4992784" y="-2120353"/>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smtClean="0"/>
            <a:t>Collection </a:t>
          </a:r>
          <a:r>
            <a:rPr lang="en-GB" sz="2000" kern="1200" dirty="0" smtClean="0"/>
            <a:t>by </a:t>
          </a:r>
          <a:r>
            <a:rPr lang="en-GB" sz="2000" kern="1200" dirty="0" err="1" smtClean="0"/>
            <a:t>Sahabi</a:t>
          </a:r>
          <a:r>
            <a:rPr lang="en-GB" sz="2000" kern="1200" dirty="0" smtClean="0"/>
            <a:t> narrators</a:t>
          </a:r>
          <a:endParaRPr lang="en-GB" sz="2000" kern="1200" dirty="0"/>
        </a:p>
      </dsp:txBody>
      <dsp:txXfrm rot="-5400000">
        <a:off x="2798063" y="102920"/>
        <a:ext cx="4945784" cy="527790"/>
      </dsp:txXfrm>
    </dsp:sp>
    <dsp:sp modelId="{202CBF39-EC24-47FC-834D-EAEC360EB410}">
      <dsp:nvSpPr>
        <dsp:cNvPr id="0" name=""/>
        <dsp:cNvSpPr/>
      </dsp:nvSpPr>
      <dsp:spPr>
        <a:xfrm>
          <a:off x="0" y="1255"/>
          <a:ext cx="2798064" cy="731118"/>
        </a:xfrm>
        <a:prstGeom prst="roundRect">
          <a:avLst/>
        </a:prstGeom>
        <a:blipFill rotWithShape="0">
          <a:blip xmlns:r="http://schemas.openxmlformats.org/officeDocument/2006/relationships" r:embed="rId1">
            <a:duotone>
              <a:schemeClr val="accent1">
                <a:alpha val="90000"/>
                <a:hueOff val="0"/>
                <a:satOff val="0"/>
                <a:lumOff val="0"/>
                <a:alphaOff val="0"/>
                <a:shade val="22000"/>
                <a:satMod val="160000"/>
              </a:schemeClr>
              <a:schemeClr val="accent1">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Musnad</a:t>
          </a:r>
          <a:endParaRPr lang="en-GB" sz="2000" kern="1200" dirty="0"/>
        </a:p>
      </dsp:txBody>
      <dsp:txXfrm>
        <a:off x="35690" y="36945"/>
        <a:ext cx="2726684" cy="659738"/>
      </dsp:txXfrm>
    </dsp:sp>
    <dsp:sp modelId="{E37C81EE-6023-4E53-8F7C-18D45083665B}">
      <dsp:nvSpPr>
        <dsp:cNvPr id="0" name=""/>
        <dsp:cNvSpPr/>
      </dsp:nvSpPr>
      <dsp:spPr>
        <a:xfrm rot="5400000">
          <a:off x="4992784" y="-1352679"/>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smtClean="0"/>
            <a:t>Collection </a:t>
          </a:r>
          <a:r>
            <a:rPr lang="en-GB" sz="2000" kern="1200" dirty="0" smtClean="0"/>
            <a:t>by  narrators</a:t>
          </a:r>
          <a:endParaRPr lang="en-GB" sz="2000" kern="1200" dirty="0"/>
        </a:p>
      </dsp:txBody>
      <dsp:txXfrm rot="-5400000">
        <a:off x="2798063" y="870594"/>
        <a:ext cx="4945784" cy="527790"/>
      </dsp:txXfrm>
    </dsp:sp>
    <dsp:sp modelId="{782040D1-8546-440C-95A0-A016CE641078}">
      <dsp:nvSpPr>
        <dsp:cNvPr id="0" name=""/>
        <dsp:cNvSpPr/>
      </dsp:nvSpPr>
      <dsp:spPr>
        <a:xfrm>
          <a:off x="0" y="768929"/>
          <a:ext cx="2798064" cy="731118"/>
        </a:xfrm>
        <a:prstGeom prst="roundRect">
          <a:avLst/>
        </a:prstGeom>
        <a:blipFill rotWithShape="0">
          <a:blip xmlns:r="http://schemas.openxmlformats.org/officeDocument/2006/relationships" r:embed="rId1">
            <a:duotone>
              <a:schemeClr val="accent1">
                <a:alpha val="90000"/>
                <a:hueOff val="0"/>
                <a:satOff val="0"/>
                <a:lumOff val="0"/>
                <a:alphaOff val="-8000"/>
                <a:shade val="22000"/>
                <a:satMod val="160000"/>
              </a:schemeClr>
              <a:schemeClr val="accent1">
                <a:alpha val="90000"/>
                <a:hueOff val="0"/>
                <a:satOff val="0"/>
                <a:lumOff val="0"/>
                <a:alphaOff val="-8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Mu’ajjam</a:t>
          </a:r>
          <a:endParaRPr lang="en-GB" sz="2000" kern="1200" dirty="0"/>
        </a:p>
      </dsp:txBody>
      <dsp:txXfrm>
        <a:off x="35690" y="804619"/>
        <a:ext cx="2726684" cy="659738"/>
      </dsp:txXfrm>
    </dsp:sp>
    <dsp:sp modelId="{D1E5AA64-B069-40A0-9077-2AC281A6605E}">
      <dsp:nvSpPr>
        <dsp:cNvPr id="0" name=""/>
        <dsp:cNvSpPr/>
      </dsp:nvSpPr>
      <dsp:spPr>
        <a:xfrm rot="5400000">
          <a:off x="4992784" y="-585005"/>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smtClean="0"/>
            <a:t>Collection </a:t>
          </a:r>
          <a:r>
            <a:rPr lang="en-GB" sz="2000" kern="1200" dirty="0" smtClean="0"/>
            <a:t>by topics</a:t>
          </a:r>
          <a:endParaRPr lang="en-GB" sz="2000" kern="1200" dirty="0"/>
        </a:p>
      </dsp:txBody>
      <dsp:txXfrm rot="-5400000">
        <a:off x="2798063" y="1638268"/>
        <a:ext cx="4945784" cy="527790"/>
      </dsp:txXfrm>
    </dsp:sp>
    <dsp:sp modelId="{56592A69-456B-4DA3-92A9-794A6E235E6A}">
      <dsp:nvSpPr>
        <dsp:cNvPr id="0" name=""/>
        <dsp:cNvSpPr/>
      </dsp:nvSpPr>
      <dsp:spPr>
        <a:xfrm>
          <a:off x="0" y="1536603"/>
          <a:ext cx="2798064" cy="731118"/>
        </a:xfrm>
        <a:prstGeom prst="roundRect">
          <a:avLst/>
        </a:prstGeom>
        <a:blipFill rotWithShape="0">
          <a:blip xmlns:r="http://schemas.openxmlformats.org/officeDocument/2006/relationships" r:embed="rId1">
            <a:duotone>
              <a:schemeClr val="accent1">
                <a:alpha val="90000"/>
                <a:hueOff val="0"/>
                <a:satOff val="0"/>
                <a:lumOff val="0"/>
                <a:alphaOff val="-16000"/>
                <a:shade val="22000"/>
                <a:satMod val="160000"/>
              </a:schemeClr>
              <a:schemeClr val="accent1">
                <a:alpha val="90000"/>
                <a:hueOff val="0"/>
                <a:satOff val="0"/>
                <a:lumOff val="0"/>
                <a:alphaOff val="-16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Jam’i</a:t>
          </a:r>
          <a:endParaRPr lang="en-GB" sz="2000" kern="1200" dirty="0"/>
        </a:p>
      </dsp:txBody>
      <dsp:txXfrm>
        <a:off x="35690" y="1572293"/>
        <a:ext cx="2726684" cy="659738"/>
      </dsp:txXfrm>
    </dsp:sp>
    <dsp:sp modelId="{AE77451A-157C-495C-BF21-BF87677E57C7}">
      <dsp:nvSpPr>
        <dsp:cNvPr id="0" name=""/>
        <dsp:cNvSpPr/>
      </dsp:nvSpPr>
      <dsp:spPr>
        <a:xfrm rot="5400000">
          <a:off x="4992784" y="182669"/>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dirty="0" smtClean="0"/>
            <a:t>Collection by rules and regulations (chapters of </a:t>
          </a:r>
          <a:r>
            <a:rPr lang="en-GB" sz="2000" kern="1200" dirty="0" err="1" smtClean="0"/>
            <a:t>Fiqah</a:t>
          </a:r>
          <a:r>
            <a:rPr lang="en-GB" sz="2000" kern="1200" dirty="0" smtClean="0"/>
            <a:t>)</a:t>
          </a:r>
          <a:endParaRPr lang="en-GB" sz="2000" kern="1200" dirty="0"/>
        </a:p>
      </dsp:txBody>
      <dsp:txXfrm rot="-5400000">
        <a:off x="2798063" y="2405942"/>
        <a:ext cx="4945784" cy="527790"/>
      </dsp:txXfrm>
    </dsp:sp>
    <dsp:sp modelId="{C1C68A34-5D44-4D0E-BA2E-06AE735F1597}">
      <dsp:nvSpPr>
        <dsp:cNvPr id="0" name=""/>
        <dsp:cNvSpPr/>
      </dsp:nvSpPr>
      <dsp:spPr>
        <a:xfrm>
          <a:off x="0" y="2304277"/>
          <a:ext cx="2798064" cy="731118"/>
        </a:xfrm>
        <a:prstGeom prst="roundRect">
          <a:avLst/>
        </a:prstGeom>
        <a:blipFill rotWithShape="0">
          <a:blip xmlns:r="http://schemas.openxmlformats.org/officeDocument/2006/relationships" r:embed="rId1">
            <a:duotone>
              <a:schemeClr val="accent1">
                <a:alpha val="90000"/>
                <a:hueOff val="0"/>
                <a:satOff val="0"/>
                <a:lumOff val="0"/>
                <a:alphaOff val="-24000"/>
                <a:shade val="22000"/>
                <a:satMod val="160000"/>
              </a:schemeClr>
              <a:schemeClr val="accent1">
                <a:alpha val="90000"/>
                <a:hueOff val="0"/>
                <a:satOff val="0"/>
                <a:lumOff val="0"/>
                <a:alphaOff val="-24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Sunnan</a:t>
          </a:r>
          <a:endParaRPr lang="en-GB" sz="2000" kern="1200" dirty="0"/>
        </a:p>
      </dsp:txBody>
      <dsp:txXfrm>
        <a:off x="35690" y="2339967"/>
        <a:ext cx="2726684" cy="659738"/>
      </dsp:txXfrm>
    </dsp:sp>
    <dsp:sp modelId="{2CF72CED-2983-4133-A12F-B0957E9CB6DB}">
      <dsp:nvSpPr>
        <dsp:cNvPr id="0" name=""/>
        <dsp:cNvSpPr/>
      </dsp:nvSpPr>
      <dsp:spPr>
        <a:xfrm rot="5400000">
          <a:off x="4992784" y="950343"/>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smtClean="0"/>
            <a:t>Collection </a:t>
          </a:r>
          <a:r>
            <a:rPr lang="en-GB" sz="2000" kern="1200" dirty="0" smtClean="0"/>
            <a:t>by authenticity </a:t>
          </a:r>
          <a:r>
            <a:rPr lang="en-GB" sz="2000" kern="1200" dirty="0" err="1" smtClean="0"/>
            <a:t>Sahi</a:t>
          </a:r>
          <a:r>
            <a:rPr lang="en-GB" sz="2000" kern="1200" dirty="0" smtClean="0"/>
            <a:t> </a:t>
          </a:r>
          <a:r>
            <a:rPr lang="en-GB" sz="2000" kern="1200" dirty="0" err="1" smtClean="0"/>
            <a:t>Bokhai</a:t>
          </a:r>
          <a:r>
            <a:rPr lang="en-GB" sz="2000" kern="1200" dirty="0" smtClean="0"/>
            <a:t> and Muslim</a:t>
          </a:r>
          <a:endParaRPr lang="en-GB" sz="2000" kern="1200" dirty="0"/>
        </a:p>
      </dsp:txBody>
      <dsp:txXfrm rot="-5400000">
        <a:off x="2798063" y="3173616"/>
        <a:ext cx="4945784" cy="527790"/>
      </dsp:txXfrm>
    </dsp:sp>
    <dsp:sp modelId="{1F543A82-E314-44FF-A5CC-1BD60C8D6549}">
      <dsp:nvSpPr>
        <dsp:cNvPr id="0" name=""/>
        <dsp:cNvSpPr/>
      </dsp:nvSpPr>
      <dsp:spPr>
        <a:xfrm>
          <a:off x="0" y="3071952"/>
          <a:ext cx="2798064" cy="731118"/>
        </a:xfrm>
        <a:prstGeom prst="roundRect">
          <a:avLst/>
        </a:prstGeom>
        <a:blipFill rotWithShape="0">
          <a:blip xmlns:r="http://schemas.openxmlformats.org/officeDocument/2006/relationships" r:embed="rId1">
            <a:duotone>
              <a:schemeClr val="accent1">
                <a:alpha val="90000"/>
                <a:hueOff val="0"/>
                <a:satOff val="0"/>
                <a:lumOff val="0"/>
                <a:alphaOff val="-32000"/>
                <a:shade val="22000"/>
                <a:satMod val="160000"/>
              </a:schemeClr>
              <a:schemeClr val="accent1">
                <a:alpha val="90000"/>
                <a:hueOff val="0"/>
                <a:satOff val="0"/>
                <a:lumOff val="0"/>
                <a:alphaOff val="-32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Saiheen</a:t>
          </a:r>
          <a:endParaRPr lang="en-GB" sz="2000" kern="1200" dirty="0"/>
        </a:p>
      </dsp:txBody>
      <dsp:txXfrm>
        <a:off x="35690" y="3107642"/>
        <a:ext cx="2726684" cy="659738"/>
      </dsp:txXfrm>
    </dsp:sp>
    <dsp:sp modelId="{D745BC98-CB5D-4B10-9AD1-A5A1669EE26F}">
      <dsp:nvSpPr>
        <dsp:cNvPr id="0" name=""/>
        <dsp:cNvSpPr/>
      </dsp:nvSpPr>
      <dsp:spPr>
        <a:xfrm rot="5400000">
          <a:off x="4992784" y="1718017"/>
          <a:ext cx="584894"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en-GB" sz="2000" kern="1200" smtClean="0"/>
            <a:t>Six </a:t>
          </a:r>
          <a:r>
            <a:rPr lang="en-GB" sz="2000" kern="1200" dirty="0" smtClean="0"/>
            <a:t>authentic books</a:t>
          </a:r>
          <a:endParaRPr lang="en-GB" sz="2000" kern="1200" dirty="0"/>
        </a:p>
      </dsp:txBody>
      <dsp:txXfrm rot="-5400000">
        <a:off x="2798063" y="3941290"/>
        <a:ext cx="4945784" cy="527790"/>
      </dsp:txXfrm>
    </dsp:sp>
    <dsp:sp modelId="{11C96EC1-68EB-4675-8DCC-C6AE5E087460}">
      <dsp:nvSpPr>
        <dsp:cNvPr id="0" name=""/>
        <dsp:cNvSpPr/>
      </dsp:nvSpPr>
      <dsp:spPr>
        <a:xfrm>
          <a:off x="0" y="3839626"/>
          <a:ext cx="2798064" cy="731118"/>
        </a:xfrm>
        <a:prstGeom prst="roundRect">
          <a:avLst/>
        </a:prstGeom>
        <a:blipFill rotWithShape="0">
          <a:blip xmlns:r="http://schemas.openxmlformats.org/officeDocument/2006/relationships" r:embed="rId1">
            <a:duotone>
              <a:schemeClr val="accent1">
                <a:alpha val="90000"/>
                <a:hueOff val="0"/>
                <a:satOff val="0"/>
                <a:lumOff val="0"/>
                <a:alphaOff val="-40000"/>
                <a:shade val="22000"/>
                <a:satMod val="160000"/>
              </a:schemeClr>
              <a:schemeClr val="accent1">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u="sng" kern="1200" dirty="0" err="1" smtClean="0"/>
            <a:t>Sihae</a:t>
          </a:r>
          <a:r>
            <a:rPr lang="en-GB" sz="2000" b="1" u="sng" kern="1200" dirty="0" smtClean="0"/>
            <a:t> </a:t>
          </a:r>
          <a:r>
            <a:rPr lang="en-GB" sz="2000" b="1" u="sng" kern="1200" dirty="0" err="1" smtClean="0"/>
            <a:t>Sitta</a:t>
          </a:r>
          <a:endParaRPr lang="en-GB" sz="2000" kern="1200" dirty="0"/>
        </a:p>
      </dsp:txBody>
      <dsp:txXfrm>
        <a:off x="35690" y="3875316"/>
        <a:ext cx="2726684" cy="6597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4DEC1-141E-4BFD-BDDF-666F960A5BF2}">
      <dsp:nvSpPr>
        <dsp:cNvPr id="0" name=""/>
        <dsp:cNvSpPr/>
      </dsp:nvSpPr>
      <dsp:spPr>
        <a:xfrm>
          <a:off x="0" y="707231"/>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Sahih</a:t>
          </a:r>
          <a:r>
            <a:rPr lang="en-US" sz="3400" kern="1200" dirty="0" smtClean="0"/>
            <a:t> </a:t>
          </a:r>
          <a:r>
            <a:rPr lang="en-US" sz="3400" kern="1200" dirty="0" err="1" smtClean="0"/>
            <a:t>Bukhari</a:t>
          </a:r>
          <a:r>
            <a:rPr lang="en-US" sz="3400" kern="1200" dirty="0" smtClean="0"/>
            <a:t> </a:t>
          </a:r>
          <a:endParaRPr lang="en-GB" sz="3400" kern="1200" dirty="0"/>
        </a:p>
      </dsp:txBody>
      <dsp:txXfrm>
        <a:off x="0" y="707231"/>
        <a:ext cx="2428875" cy="1457324"/>
      </dsp:txXfrm>
    </dsp:sp>
    <dsp:sp modelId="{4CFA8F0A-8D5E-4952-9991-774F3AFC4836}">
      <dsp:nvSpPr>
        <dsp:cNvPr id="0" name=""/>
        <dsp:cNvSpPr/>
      </dsp:nvSpPr>
      <dsp:spPr>
        <a:xfrm>
          <a:off x="2671762" y="707231"/>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Sahih Muslim</a:t>
          </a:r>
          <a:endParaRPr lang="en-US" sz="3400" kern="1200" dirty="0" smtClean="0"/>
        </a:p>
      </dsp:txBody>
      <dsp:txXfrm>
        <a:off x="2671762" y="707231"/>
        <a:ext cx="2428875" cy="1457324"/>
      </dsp:txXfrm>
    </dsp:sp>
    <dsp:sp modelId="{67132A37-1844-4708-8E56-48AC249773D5}">
      <dsp:nvSpPr>
        <dsp:cNvPr id="0" name=""/>
        <dsp:cNvSpPr/>
      </dsp:nvSpPr>
      <dsp:spPr>
        <a:xfrm>
          <a:off x="5343525" y="707231"/>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Jam’i Tirmidhi</a:t>
          </a:r>
          <a:endParaRPr lang="en-US" sz="3400" kern="1200" dirty="0" smtClean="0"/>
        </a:p>
      </dsp:txBody>
      <dsp:txXfrm>
        <a:off x="5343525" y="707231"/>
        <a:ext cx="2428875" cy="1457324"/>
      </dsp:txXfrm>
    </dsp:sp>
    <dsp:sp modelId="{C0826A7C-EC9D-439A-9558-06F512BD06F2}">
      <dsp:nvSpPr>
        <dsp:cNvPr id="0" name=""/>
        <dsp:cNvSpPr/>
      </dsp:nvSpPr>
      <dsp:spPr>
        <a:xfrm>
          <a:off x="0" y="2407443"/>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Sunan Abu Dawud</a:t>
          </a:r>
          <a:endParaRPr lang="en-US" sz="3400" kern="1200" dirty="0" smtClean="0"/>
        </a:p>
      </dsp:txBody>
      <dsp:txXfrm>
        <a:off x="0" y="2407443"/>
        <a:ext cx="2428875" cy="1457324"/>
      </dsp:txXfrm>
    </dsp:sp>
    <dsp:sp modelId="{4DD7BDD2-0E7F-46F9-8016-9CBA98D88F99}">
      <dsp:nvSpPr>
        <dsp:cNvPr id="0" name=""/>
        <dsp:cNvSpPr/>
      </dsp:nvSpPr>
      <dsp:spPr>
        <a:xfrm>
          <a:off x="2671762" y="2407443"/>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Sunan</a:t>
          </a:r>
          <a:r>
            <a:rPr lang="en-US" sz="3400" kern="1200" dirty="0" smtClean="0"/>
            <a:t> </a:t>
          </a:r>
          <a:r>
            <a:rPr lang="en-US" sz="3400" kern="1200" dirty="0" err="1" smtClean="0"/>
            <a:t>Nasa’i</a:t>
          </a:r>
          <a:endParaRPr lang="en-US" sz="3400" kern="1200" dirty="0" smtClean="0"/>
        </a:p>
      </dsp:txBody>
      <dsp:txXfrm>
        <a:off x="2671762" y="2407443"/>
        <a:ext cx="2428875" cy="1457324"/>
      </dsp:txXfrm>
    </dsp:sp>
    <dsp:sp modelId="{5605F376-87BB-475E-B2A3-438946EECCAC}">
      <dsp:nvSpPr>
        <dsp:cNvPr id="0" name=""/>
        <dsp:cNvSpPr/>
      </dsp:nvSpPr>
      <dsp:spPr>
        <a:xfrm>
          <a:off x="5343525" y="2407443"/>
          <a:ext cx="2428875" cy="1457324"/>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Sunan Ibn Majah</a:t>
          </a:r>
          <a:endParaRPr lang="en-US" sz="3400" kern="1200" dirty="0" smtClean="0"/>
        </a:p>
      </dsp:txBody>
      <dsp:txXfrm>
        <a:off x="5343525" y="2407443"/>
        <a:ext cx="2428875" cy="14573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339FE-4224-40F9-8028-F779A90D3073}">
      <dsp:nvSpPr>
        <dsp:cNvPr id="0" name=""/>
        <dsp:cNvSpPr/>
      </dsp:nvSpPr>
      <dsp:spPr>
        <a:xfrm>
          <a:off x="0" y="419903"/>
          <a:ext cx="8835656"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D399E0-E0B2-49F9-8006-5581E4810B09}">
      <dsp:nvSpPr>
        <dsp:cNvPr id="0" name=""/>
        <dsp:cNvSpPr/>
      </dsp:nvSpPr>
      <dsp:spPr>
        <a:xfrm>
          <a:off x="420642" y="6623"/>
          <a:ext cx="8412847" cy="82656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3777" tIns="0" rIns="233777" bIns="0" numCol="1" spcCol="1270" anchor="ctr" anchorCtr="0">
          <a:noAutofit/>
        </a:bodyPr>
        <a:lstStyle/>
        <a:p>
          <a:pPr lvl="0" algn="ctr" defTabSz="800100">
            <a:lnSpc>
              <a:spcPct val="90000"/>
            </a:lnSpc>
            <a:spcBef>
              <a:spcPct val="0"/>
            </a:spcBef>
            <a:spcAft>
              <a:spcPct val="35000"/>
            </a:spcAft>
          </a:pPr>
          <a:r>
            <a:rPr lang="en-GB" sz="1800" kern="1200" dirty="0" smtClean="0"/>
            <a:t>Of the other books that are accepted by us the </a:t>
          </a:r>
          <a:r>
            <a:rPr lang="en-GB" sz="1800" b="1" u="sng" kern="1200" dirty="0" err="1" smtClean="0"/>
            <a:t>Sahih</a:t>
          </a:r>
          <a:r>
            <a:rPr lang="en-GB" sz="1800" b="1" u="sng" kern="1200" dirty="0" smtClean="0"/>
            <a:t> of </a:t>
          </a:r>
          <a:r>
            <a:rPr lang="en-GB" sz="1800" b="1" u="sng" kern="1200" dirty="0" err="1" smtClean="0"/>
            <a:t>Bukhari</a:t>
          </a:r>
          <a:r>
            <a:rPr lang="en-GB" sz="1800" b="1" u="sng" kern="1200" dirty="0" smtClean="0"/>
            <a:t> </a:t>
          </a:r>
          <a:r>
            <a:rPr lang="en-GB" sz="1800" kern="1200" dirty="0" smtClean="0"/>
            <a:t>ranks as the first. All its </a:t>
          </a:r>
          <a:r>
            <a:rPr lang="en-GB" sz="1800" kern="1200" dirty="0" err="1" smtClean="0"/>
            <a:t>Ahadith</a:t>
          </a:r>
          <a:r>
            <a:rPr lang="en-GB" sz="1800" kern="1200" dirty="0" smtClean="0"/>
            <a:t> which are not opposed to the Holy Qur’an are in our view authoritative. </a:t>
          </a:r>
          <a:endParaRPr lang="en-GB" sz="1800" kern="1200" dirty="0"/>
        </a:p>
      </dsp:txBody>
      <dsp:txXfrm>
        <a:off x="460991" y="46972"/>
        <a:ext cx="8332149" cy="745862"/>
      </dsp:txXfrm>
    </dsp:sp>
    <dsp:sp modelId="{A307659E-F249-4D75-9CE3-1C81318A0333}">
      <dsp:nvSpPr>
        <dsp:cNvPr id="0" name=""/>
        <dsp:cNvSpPr/>
      </dsp:nvSpPr>
      <dsp:spPr>
        <a:xfrm>
          <a:off x="0" y="1689983"/>
          <a:ext cx="8835656"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5F4681-0B70-43CC-AF05-F4347B0786B9}">
      <dsp:nvSpPr>
        <dsp:cNvPr id="0" name=""/>
        <dsp:cNvSpPr/>
      </dsp:nvSpPr>
      <dsp:spPr>
        <a:xfrm>
          <a:off x="420642" y="1276703"/>
          <a:ext cx="8412847" cy="826560"/>
        </a:xfrm>
        <a:prstGeom prst="roundRect">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233777" tIns="0" rIns="233777" bIns="0" numCol="1" spcCol="1270" anchor="ctr" anchorCtr="0">
          <a:noAutofit/>
        </a:bodyPr>
        <a:lstStyle/>
        <a:p>
          <a:pPr lvl="0" algn="ctr" defTabSz="800100">
            <a:lnSpc>
              <a:spcPct val="90000"/>
            </a:lnSpc>
            <a:spcBef>
              <a:spcPct val="0"/>
            </a:spcBef>
            <a:spcAft>
              <a:spcPct val="35000"/>
            </a:spcAft>
          </a:pPr>
          <a:r>
            <a:rPr lang="en-GB" sz="1800" kern="1200" dirty="0" smtClean="0"/>
            <a:t>Next comes  </a:t>
          </a:r>
          <a:r>
            <a:rPr lang="en-GB" sz="1800" b="1" u="sng" kern="1200" dirty="0" err="1" smtClean="0"/>
            <a:t>Sahih</a:t>
          </a:r>
          <a:r>
            <a:rPr lang="en-GB" sz="1800" b="1" u="sng" kern="1200" dirty="0" smtClean="0"/>
            <a:t> Muslim</a:t>
          </a:r>
          <a:r>
            <a:rPr lang="en-GB" sz="1800" kern="1200" dirty="0" smtClean="0"/>
            <a:t>. We accept its authority subject to the condition that it should not be opposed to the Holy Qur’an and </a:t>
          </a:r>
          <a:r>
            <a:rPr lang="en-GB" sz="1800" kern="1200" dirty="0" err="1" smtClean="0"/>
            <a:t>Sahih</a:t>
          </a:r>
          <a:r>
            <a:rPr lang="en-GB" sz="1800" kern="1200" dirty="0" smtClean="0"/>
            <a:t> </a:t>
          </a:r>
          <a:r>
            <a:rPr lang="en-GB" sz="1800" kern="1200" dirty="0" err="1" smtClean="0"/>
            <a:t>Bukhari</a:t>
          </a:r>
          <a:r>
            <a:rPr lang="en-GB" sz="1800" kern="1200" dirty="0" smtClean="0"/>
            <a:t>.</a:t>
          </a:r>
          <a:endParaRPr lang="en-GB" sz="1800" kern="1200" dirty="0"/>
        </a:p>
      </dsp:txBody>
      <dsp:txXfrm>
        <a:off x="460991" y="1317052"/>
        <a:ext cx="8332149" cy="745862"/>
      </dsp:txXfrm>
    </dsp:sp>
    <dsp:sp modelId="{0CCA5B12-E05D-49F0-993F-7B7AEFBF2F9E}">
      <dsp:nvSpPr>
        <dsp:cNvPr id="0" name=""/>
        <dsp:cNvSpPr/>
      </dsp:nvSpPr>
      <dsp:spPr>
        <a:xfrm>
          <a:off x="0" y="2960063"/>
          <a:ext cx="8835656"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BFFBBFD-F2EB-4CF4-9199-41543E53C297}">
      <dsp:nvSpPr>
        <dsp:cNvPr id="0" name=""/>
        <dsp:cNvSpPr/>
      </dsp:nvSpPr>
      <dsp:spPr>
        <a:xfrm>
          <a:off x="420642" y="2546783"/>
          <a:ext cx="8412847" cy="82656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3777" tIns="0" rIns="233777" bIns="0" numCol="1" spcCol="1270" anchor="ctr" anchorCtr="0">
          <a:noAutofit/>
        </a:bodyPr>
        <a:lstStyle/>
        <a:p>
          <a:pPr lvl="0" algn="ctr" defTabSz="800100">
            <a:lnSpc>
              <a:spcPct val="90000"/>
            </a:lnSpc>
            <a:spcBef>
              <a:spcPct val="0"/>
            </a:spcBef>
            <a:spcAft>
              <a:spcPct val="35000"/>
            </a:spcAft>
          </a:pPr>
          <a:r>
            <a:rPr lang="en-GB" sz="1800" kern="1200" dirty="0" smtClean="0"/>
            <a:t> Next to them are the compilations of </a:t>
          </a:r>
          <a:r>
            <a:rPr lang="en-GB" sz="1800" b="0" u="sng" kern="1200" dirty="0" err="1" smtClean="0"/>
            <a:t>Tirmidhi</a:t>
          </a:r>
          <a:r>
            <a:rPr lang="en-GB" sz="1800" b="0" u="sng" kern="1200" dirty="0" smtClean="0"/>
            <a:t>, </a:t>
          </a:r>
          <a:r>
            <a:rPr lang="en-GB" sz="1800" b="0" u="sng" kern="1200" dirty="0" err="1" smtClean="0"/>
            <a:t>Ibn</a:t>
          </a:r>
          <a:r>
            <a:rPr lang="en-GB" sz="1800" b="0" u="sng" kern="1200" dirty="0" smtClean="0"/>
            <a:t>-e-</a:t>
          </a:r>
          <a:r>
            <a:rPr lang="en-GB" sz="1800" b="0" u="sng" kern="1200" dirty="0" err="1" smtClean="0"/>
            <a:t>Majah</a:t>
          </a:r>
          <a:r>
            <a:rPr lang="en-GB" sz="1800" b="0" u="sng" kern="1200" dirty="0" smtClean="0"/>
            <a:t>, </a:t>
          </a:r>
          <a:r>
            <a:rPr lang="en-GB" sz="1800" b="0" u="sng" kern="1200" dirty="0" err="1" smtClean="0"/>
            <a:t>Muattah</a:t>
          </a:r>
          <a:r>
            <a:rPr lang="en-GB" sz="1800" b="0" u="sng" kern="1200" dirty="0" smtClean="0"/>
            <a:t> of Imam Malik,  </a:t>
          </a:r>
          <a:r>
            <a:rPr lang="en-GB" sz="1800" b="0" u="sng" kern="1200" dirty="0" err="1" smtClean="0"/>
            <a:t>Nassa’i</a:t>
          </a:r>
          <a:r>
            <a:rPr lang="en-GB" sz="1800" b="0" u="sng" kern="1200" dirty="0" smtClean="0"/>
            <a:t>,  Abu  </a:t>
          </a:r>
          <a:r>
            <a:rPr lang="en-GB" sz="1800" b="0" u="sng" kern="1200" dirty="0" err="1" smtClean="0"/>
            <a:t>Da’ud</a:t>
          </a:r>
          <a:r>
            <a:rPr lang="en-GB" sz="1800" b="0" u="sng" kern="1200" dirty="0" smtClean="0"/>
            <a:t> and  Dar </a:t>
          </a:r>
          <a:r>
            <a:rPr lang="en-GB" sz="1800" b="0" u="sng" kern="1200" dirty="0" err="1" smtClean="0"/>
            <a:t>Qutni</a:t>
          </a:r>
          <a:r>
            <a:rPr lang="en-GB" sz="1800" kern="1200" dirty="0" smtClean="0"/>
            <a:t>, which we  regard as authoritative so long as they are not opposed to the Holy Qur’an and </a:t>
          </a:r>
          <a:r>
            <a:rPr lang="en-GB" sz="1800" kern="1200" dirty="0" err="1" smtClean="0"/>
            <a:t>Bukhari</a:t>
          </a:r>
          <a:r>
            <a:rPr lang="en-GB" sz="1800" kern="1200" dirty="0" smtClean="0"/>
            <a:t> and Muslim. </a:t>
          </a:r>
          <a:endParaRPr lang="en-GB" sz="1800" kern="1200" dirty="0"/>
        </a:p>
      </dsp:txBody>
      <dsp:txXfrm>
        <a:off x="460991" y="2587132"/>
        <a:ext cx="8332149" cy="745862"/>
      </dsp:txXfrm>
    </dsp:sp>
    <dsp:sp modelId="{2B5973F2-71CE-470B-9606-A1E73ADEBDAE}">
      <dsp:nvSpPr>
        <dsp:cNvPr id="0" name=""/>
        <dsp:cNvSpPr/>
      </dsp:nvSpPr>
      <dsp:spPr>
        <a:xfrm>
          <a:off x="0" y="4230143"/>
          <a:ext cx="8835656"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94466C-2732-4798-8BC0-EEFF4961AE11}">
      <dsp:nvSpPr>
        <dsp:cNvPr id="0" name=""/>
        <dsp:cNvSpPr/>
      </dsp:nvSpPr>
      <dsp:spPr>
        <a:xfrm>
          <a:off x="420642" y="3816863"/>
          <a:ext cx="8412847" cy="826560"/>
        </a:xfrm>
        <a:prstGeom prst="roundRect">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233777" tIns="0" rIns="233777" bIns="0" numCol="1" spcCol="1270" anchor="ctr" anchorCtr="0">
          <a:noAutofit/>
        </a:bodyPr>
        <a:lstStyle/>
        <a:p>
          <a:pPr lvl="0" algn="ctr" defTabSz="800100">
            <a:lnSpc>
              <a:spcPct val="90000"/>
            </a:lnSpc>
            <a:spcBef>
              <a:spcPct val="0"/>
            </a:spcBef>
            <a:spcAft>
              <a:spcPct val="35000"/>
            </a:spcAft>
          </a:pPr>
          <a:r>
            <a:rPr lang="en-GB" sz="1800" kern="1200" dirty="0" smtClean="0"/>
            <a:t>These are our religious books and these are the conditions under which we accept them.</a:t>
          </a:r>
          <a:endParaRPr lang="en-GB" sz="1800" kern="1200" dirty="0"/>
        </a:p>
      </dsp:txBody>
      <dsp:txXfrm>
        <a:off x="460991" y="3857212"/>
        <a:ext cx="8332149" cy="745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8DFD-635E-4EB6-A91C-6B0614FB731A}">
      <dsp:nvSpPr>
        <dsp:cNvPr id="0" name=""/>
        <dsp:cNvSpPr/>
      </dsp:nvSpPr>
      <dsp:spPr>
        <a:xfrm>
          <a:off x="0" y="7199"/>
          <a:ext cx="7772400" cy="105300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t>“Hadith are those Traditions which were compiled from the statements of diverse narrators a century and a half after the Holy Prophet (saw)”</a:t>
          </a:r>
          <a:endParaRPr lang="en-GB" sz="2000" b="0" kern="1200" dirty="0"/>
        </a:p>
      </dsp:txBody>
      <dsp:txXfrm>
        <a:off x="51403" y="58602"/>
        <a:ext cx="7669594" cy="950194"/>
      </dsp:txXfrm>
    </dsp:sp>
    <dsp:sp modelId="{C6F932D4-F60B-40A9-B969-C10EA0B1C0CC}">
      <dsp:nvSpPr>
        <dsp:cNvPr id="0" name=""/>
        <dsp:cNvSpPr/>
      </dsp:nvSpPr>
      <dsp:spPr>
        <a:xfrm>
          <a:off x="0" y="1175399"/>
          <a:ext cx="7772400" cy="105300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“I hold very firmly that for your guidance, God has provided three things; t</a:t>
          </a:r>
          <a:r>
            <a:rPr lang="en-US" sz="2000" b="0" kern="1200" dirty="0" smtClean="0"/>
            <a:t>he Holy Qur’an, </a:t>
          </a:r>
          <a:r>
            <a:rPr lang="en-US" sz="2000" b="0" kern="1200" dirty="0" err="1" smtClean="0"/>
            <a:t>Sunnah</a:t>
          </a:r>
          <a:r>
            <a:rPr lang="en-US" sz="2000" b="0" kern="1200" dirty="0" smtClean="0"/>
            <a:t>, Hadith”</a:t>
          </a:r>
          <a:endParaRPr lang="en-GB" sz="2000" b="0" kern="1200" dirty="0"/>
        </a:p>
      </dsp:txBody>
      <dsp:txXfrm>
        <a:off x="51403" y="1226802"/>
        <a:ext cx="7669594" cy="950194"/>
      </dsp:txXfrm>
    </dsp:sp>
    <dsp:sp modelId="{2212EDF3-89D4-4C47-8932-541E16613DD3}">
      <dsp:nvSpPr>
        <dsp:cNvPr id="0" name=""/>
        <dsp:cNvSpPr/>
      </dsp:nvSpPr>
      <dsp:spPr>
        <a:xfrm>
          <a:off x="0" y="2343599"/>
          <a:ext cx="7772400" cy="105300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  Hadith which is not opposed to the Qur’an and </a:t>
          </a:r>
          <a:r>
            <a:rPr lang="en-GB" sz="2000" kern="1200" dirty="0" err="1" smtClean="0"/>
            <a:t>Sunnah</a:t>
          </a:r>
          <a:r>
            <a:rPr lang="en-GB" sz="2000" kern="1200" dirty="0" smtClean="0"/>
            <a:t>, should be accepted and followed”</a:t>
          </a:r>
          <a:endParaRPr lang="en-GB" sz="2000" b="0" kern="1200" dirty="0"/>
        </a:p>
      </dsp:txBody>
      <dsp:txXfrm>
        <a:off x="51403" y="2395002"/>
        <a:ext cx="7669594" cy="950194"/>
      </dsp:txXfrm>
    </dsp:sp>
    <dsp:sp modelId="{D67C9C9B-E616-46C6-9095-8D74D98AF814}">
      <dsp:nvSpPr>
        <dsp:cNvPr id="0" name=""/>
        <dsp:cNvSpPr/>
      </dsp:nvSpPr>
      <dsp:spPr>
        <a:xfrm>
          <a:off x="0" y="3511800"/>
          <a:ext cx="7772400" cy="1053000"/>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t>Terminology and science of authenticity of Hadith </a:t>
          </a:r>
          <a:r>
            <a:rPr lang="en-GB" sz="2000" b="0" kern="1200" dirty="0" smtClean="0"/>
            <a:t>explained</a:t>
          </a:r>
          <a:endParaRPr lang="en-GB" sz="2000" b="0" kern="1200" dirty="0"/>
        </a:p>
      </dsp:txBody>
      <dsp:txXfrm>
        <a:off x="51403" y="3563203"/>
        <a:ext cx="7669594" cy="9501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FB6B9-512B-4627-AA9A-99C37BE13F08}">
      <dsp:nvSpPr>
        <dsp:cNvPr id="0" name=""/>
        <dsp:cNvSpPr/>
      </dsp:nvSpPr>
      <dsp:spPr>
        <a:xfrm>
          <a:off x="0" y="574066"/>
          <a:ext cx="4989758" cy="498975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9B3A639-769E-4A72-BA69-88934B0CFE6D}">
      <dsp:nvSpPr>
        <dsp:cNvPr id="0" name=""/>
        <dsp:cNvSpPr/>
      </dsp:nvSpPr>
      <dsp:spPr>
        <a:xfrm>
          <a:off x="2494879" y="479560"/>
          <a:ext cx="5821384" cy="4989758"/>
        </a:xfrm>
        <a:prstGeom prst="rect">
          <a:avLst/>
        </a:prstGeom>
        <a:solidFill>
          <a:schemeClr val="lt1">
            <a:alpha val="90000"/>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God knows well that, in writing this booklet, I have been prompted solely by the love I bear to the Holy Prophet</a:t>
          </a:r>
          <a:endParaRPr lang="en-GB" sz="1800" kern="1200" dirty="0"/>
        </a:p>
      </dsp:txBody>
      <dsp:txXfrm>
        <a:off x="2494879" y="479560"/>
        <a:ext cx="5821384" cy="798361"/>
      </dsp:txXfrm>
    </dsp:sp>
    <dsp:sp modelId="{5429F385-230B-4EBD-B0CB-C6C191991D5F}">
      <dsp:nvSpPr>
        <dsp:cNvPr id="0" name=""/>
        <dsp:cNvSpPr/>
      </dsp:nvSpPr>
      <dsp:spPr>
        <a:xfrm>
          <a:off x="523924" y="1277922"/>
          <a:ext cx="3941909" cy="394190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5F66CC-BA86-4096-9CBA-A52FE38A35A5}">
      <dsp:nvSpPr>
        <dsp:cNvPr id="0" name=""/>
        <dsp:cNvSpPr/>
      </dsp:nvSpPr>
      <dsp:spPr>
        <a:xfrm>
          <a:off x="2494879" y="1277922"/>
          <a:ext cx="5821384" cy="3941909"/>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so that if God so wills a spark of his love may ignite the hearts of its readers—the spark that is the soul of every virtuous act and life of every moral excellence </a:t>
          </a:r>
          <a:endParaRPr lang="en-GB" sz="1800" kern="1200" dirty="0"/>
        </a:p>
      </dsp:txBody>
      <dsp:txXfrm>
        <a:off x="2494879" y="1277922"/>
        <a:ext cx="5821384" cy="798361"/>
      </dsp:txXfrm>
    </dsp:sp>
    <dsp:sp modelId="{EF9FAF68-D992-41FE-819E-A2DF8F8D5286}">
      <dsp:nvSpPr>
        <dsp:cNvPr id="0" name=""/>
        <dsp:cNvSpPr/>
      </dsp:nvSpPr>
      <dsp:spPr>
        <a:xfrm>
          <a:off x="1047849" y="2076283"/>
          <a:ext cx="2894059" cy="289405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B27F50-728C-4571-BC26-B8504BA3AEC1}">
      <dsp:nvSpPr>
        <dsp:cNvPr id="0" name=""/>
        <dsp:cNvSpPr/>
      </dsp:nvSpPr>
      <dsp:spPr>
        <a:xfrm>
          <a:off x="2494879" y="2076283"/>
          <a:ext cx="5821384" cy="2894059"/>
        </a:xfrm>
        <a:prstGeom prst="rect">
          <a:avLst/>
        </a:prstGeom>
        <a:solidFill>
          <a:schemeClr val="lt1"/>
        </a:solidFill>
        <a:ln w="12700" cap="flat" cmpd="sng" algn="ctr">
          <a:solidFill>
            <a:schemeClr val="accent1"/>
          </a:solidFill>
          <a:prstDash val="solid"/>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and that they may listen to the observations of their most loved Master with sincere devoutness and heart-felt devotion and make them their life-amulets</a:t>
          </a:r>
          <a:endParaRPr lang="en-GB" sz="1800" kern="1200" dirty="0"/>
        </a:p>
      </dsp:txBody>
      <dsp:txXfrm>
        <a:off x="2494879" y="2076283"/>
        <a:ext cx="5821384" cy="798361"/>
      </dsp:txXfrm>
    </dsp:sp>
    <dsp:sp modelId="{FE144868-2E60-4407-A606-62C268E350B9}">
      <dsp:nvSpPr>
        <dsp:cNvPr id="0" name=""/>
        <dsp:cNvSpPr/>
      </dsp:nvSpPr>
      <dsp:spPr>
        <a:xfrm>
          <a:off x="1571773" y="2874644"/>
          <a:ext cx="1846210" cy="184621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97D938-9639-40D6-B123-4FAF42D463ED}">
      <dsp:nvSpPr>
        <dsp:cNvPr id="0" name=""/>
        <dsp:cNvSpPr/>
      </dsp:nvSpPr>
      <dsp:spPr>
        <a:xfrm>
          <a:off x="2494879" y="2874644"/>
          <a:ext cx="5821384" cy="184621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and </a:t>
          </a:r>
          <a:r>
            <a:rPr lang="en-GB" sz="1800" kern="1200" dirty="0" smtClean="0"/>
            <a:t>that, it may also be, for me, a means of </a:t>
          </a:r>
          <a:r>
            <a:rPr lang="en-GB" sz="1800" kern="1200" dirty="0" err="1" smtClean="0"/>
            <a:t>Allāh’s</a:t>
          </a:r>
          <a:r>
            <a:rPr lang="en-GB" sz="1800" kern="1200" dirty="0" smtClean="0"/>
            <a:t> forgiveness and protection and of the Prophet’s intercession Amen! </a:t>
          </a:r>
          <a:endParaRPr lang="en-GB" sz="1800" kern="1200" dirty="0"/>
        </a:p>
      </dsp:txBody>
      <dsp:txXfrm>
        <a:off x="2494879" y="2874644"/>
        <a:ext cx="5821384" cy="798361"/>
      </dsp:txXfrm>
    </dsp:sp>
    <dsp:sp modelId="{9408D149-B524-4FBB-A977-06BB4F77B3DF}">
      <dsp:nvSpPr>
        <dsp:cNvPr id="0" name=""/>
        <dsp:cNvSpPr/>
      </dsp:nvSpPr>
      <dsp:spPr>
        <a:xfrm>
          <a:off x="2095698" y="3673006"/>
          <a:ext cx="798361" cy="79836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C0A7B3-29B5-4D9D-868D-3D2F49182B70}">
      <dsp:nvSpPr>
        <dsp:cNvPr id="0" name=""/>
        <dsp:cNvSpPr/>
      </dsp:nvSpPr>
      <dsp:spPr>
        <a:xfrm>
          <a:off x="2494879" y="3673006"/>
          <a:ext cx="5821384" cy="798361"/>
        </a:xfrm>
        <a:prstGeom prst="rect">
          <a:avLst/>
        </a:prstGeom>
        <a:solidFill>
          <a:schemeClr val="lt1">
            <a:alpha val="90000"/>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O Lord of Mercy, Most Compassionate of all the Merciful.</a:t>
          </a:r>
          <a:endParaRPr lang="en-GB" sz="1800" kern="1200" dirty="0"/>
        </a:p>
      </dsp:txBody>
      <dsp:txXfrm>
        <a:off x="2494879" y="3673006"/>
        <a:ext cx="5821384" cy="798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4242B-E878-4648-8D72-8B2923EB18FE}">
      <dsp:nvSpPr>
        <dsp:cNvPr id="0" name=""/>
        <dsp:cNvSpPr/>
      </dsp:nvSpPr>
      <dsp:spPr>
        <a:xfrm>
          <a:off x="-6373" y="0"/>
          <a:ext cx="4064000" cy="4064000"/>
        </a:xfrm>
        <a:prstGeom prst="triangl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559A8E7B-BC49-42FD-9EB8-8DFEEB1A3C12}">
      <dsp:nvSpPr>
        <dsp:cNvPr id="0" name=""/>
        <dsp:cNvSpPr/>
      </dsp:nvSpPr>
      <dsp:spPr>
        <a:xfrm>
          <a:off x="6361" y="407539"/>
          <a:ext cx="6680130" cy="1227137"/>
        </a:xfrm>
        <a:prstGeom prst="round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The Holy Qur’an</a:t>
          </a:r>
          <a:endParaRPr lang="en-US" sz="3100" b="1" kern="1200" dirty="0"/>
        </a:p>
      </dsp:txBody>
      <dsp:txXfrm>
        <a:off x="66265" y="467443"/>
        <a:ext cx="6560322" cy="1107329"/>
      </dsp:txXfrm>
    </dsp:sp>
    <dsp:sp modelId="{2E37AACE-19AC-4386-A813-5996AC75303D}">
      <dsp:nvSpPr>
        <dsp:cNvPr id="0" name=""/>
        <dsp:cNvSpPr/>
      </dsp:nvSpPr>
      <dsp:spPr>
        <a:xfrm>
          <a:off x="2219586" y="1788069"/>
          <a:ext cx="2253681" cy="8259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Sunnah</a:t>
          </a:r>
          <a:endParaRPr lang="en-US" sz="3100" kern="1200" dirty="0"/>
        </a:p>
      </dsp:txBody>
      <dsp:txXfrm>
        <a:off x="2259905" y="1828388"/>
        <a:ext cx="2173043" cy="745299"/>
      </dsp:txXfrm>
    </dsp:sp>
    <dsp:sp modelId="{E3CE2BD0-E0F4-4A00-841A-38DBD77DF8F0}">
      <dsp:nvSpPr>
        <dsp:cNvPr id="0" name=""/>
        <dsp:cNvSpPr/>
      </dsp:nvSpPr>
      <dsp:spPr>
        <a:xfrm>
          <a:off x="2202323" y="2767398"/>
          <a:ext cx="2288206" cy="73566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Hadith</a:t>
          </a:r>
          <a:endParaRPr lang="en-US" sz="3100" kern="1200" dirty="0"/>
        </a:p>
      </dsp:txBody>
      <dsp:txXfrm>
        <a:off x="2238235" y="2803310"/>
        <a:ext cx="2216382" cy="66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9DF57-4056-45CE-B814-14E3559B8644}">
      <dsp:nvSpPr>
        <dsp:cNvPr id="0" name=""/>
        <dsp:cNvSpPr/>
      </dsp:nvSpPr>
      <dsp:spPr>
        <a:xfrm>
          <a:off x="2681" y="291121"/>
          <a:ext cx="2614363" cy="1045745"/>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smtClean="0"/>
            <a:t>The  Holy Qur’an</a:t>
          </a:r>
          <a:endParaRPr lang="en-GB" sz="2000" kern="1200" dirty="0"/>
        </a:p>
      </dsp:txBody>
      <dsp:txXfrm>
        <a:off x="2681" y="291121"/>
        <a:ext cx="2614363" cy="1045745"/>
      </dsp:txXfrm>
    </dsp:sp>
    <dsp:sp modelId="{ED05EAD2-A647-4262-AAAD-9B26A909C032}">
      <dsp:nvSpPr>
        <dsp:cNvPr id="0" name=""/>
        <dsp:cNvSpPr/>
      </dsp:nvSpPr>
      <dsp:spPr>
        <a:xfrm>
          <a:off x="2681" y="1336866"/>
          <a:ext cx="2614363" cy="29440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n-GB" sz="2000" kern="1200" dirty="0" smtClean="0"/>
            <a:t>The Book of God than which we have no more conclusive and certain statement. It is the Word of God and  is free from all doubt and speculation.  </a:t>
          </a:r>
          <a:endParaRPr lang="en-GB" sz="2000" kern="1200" dirty="0"/>
        </a:p>
      </dsp:txBody>
      <dsp:txXfrm>
        <a:off x="2681" y="1336866"/>
        <a:ext cx="2614363" cy="2944012"/>
      </dsp:txXfrm>
    </dsp:sp>
    <dsp:sp modelId="{D8306CF9-810D-492F-8B9E-3E6DD745BCB3}">
      <dsp:nvSpPr>
        <dsp:cNvPr id="0" name=""/>
        <dsp:cNvSpPr/>
      </dsp:nvSpPr>
      <dsp:spPr>
        <a:xfrm>
          <a:off x="2983055" y="291121"/>
          <a:ext cx="2614363" cy="1045745"/>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err="1" smtClean="0"/>
            <a:t>Sunnah</a:t>
          </a:r>
          <a:endParaRPr lang="en-GB" sz="2000" kern="1200" dirty="0"/>
        </a:p>
      </dsp:txBody>
      <dsp:txXfrm>
        <a:off x="2983055" y="291121"/>
        <a:ext cx="2614363" cy="1045745"/>
      </dsp:txXfrm>
    </dsp:sp>
    <dsp:sp modelId="{EEFF8757-D2F8-447F-B440-8F3D90E8A1A0}">
      <dsp:nvSpPr>
        <dsp:cNvPr id="0" name=""/>
        <dsp:cNvSpPr/>
      </dsp:nvSpPr>
      <dsp:spPr>
        <a:xfrm>
          <a:off x="2983055" y="1336866"/>
          <a:ext cx="2614363" cy="29440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n-GB" sz="2000" kern="1200" dirty="0" smtClean="0"/>
            <a:t>The practice of the Holy Prophet (peace and blessings of Allah be on him)</a:t>
          </a:r>
          <a:endParaRPr lang="en-GB" sz="2000" kern="1200" dirty="0"/>
        </a:p>
      </dsp:txBody>
      <dsp:txXfrm>
        <a:off x="2983055" y="1336866"/>
        <a:ext cx="2614363" cy="2944012"/>
      </dsp:txXfrm>
    </dsp:sp>
    <dsp:sp modelId="{B7FF1F6C-56B5-4F45-BA46-97D44FECA34A}">
      <dsp:nvSpPr>
        <dsp:cNvPr id="0" name=""/>
        <dsp:cNvSpPr/>
      </dsp:nvSpPr>
      <dsp:spPr>
        <a:xfrm>
          <a:off x="5963430" y="291121"/>
          <a:ext cx="2614363" cy="1045745"/>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smtClean="0"/>
            <a:t>Hadith</a:t>
          </a:r>
          <a:endParaRPr lang="en-GB" sz="2000" kern="1200" dirty="0"/>
        </a:p>
      </dsp:txBody>
      <dsp:txXfrm>
        <a:off x="5963430" y="291121"/>
        <a:ext cx="2614363" cy="1045745"/>
      </dsp:txXfrm>
    </dsp:sp>
    <dsp:sp modelId="{55584D9D-AA0C-4FA9-8EBE-3D4E7D77CE8C}">
      <dsp:nvSpPr>
        <dsp:cNvPr id="0" name=""/>
        <dsp:cNvSpPr/>
      </dsp:nvSpPr>
      <dsp:spPr>
        <a:xfrm>
          <a:off x="5963430" y="1336866"/>
          <a:ext cx="2614363" cy="29440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en-GB" sz="2000" kern="1200" dirty="0" smtClean="0"/>
            <a:t>The traditions which were compiled from the statements of diverse narrators a century and a half after the Holy Prophet (peace and blessings of Allah be on him)</a:t>
          </a:r>
          <a:endParaRPr lang="en-GB" sz="2000" kern="1200" dirty="0"/>
        </a:p>
      </dsp:txBody>
      <dsp:txXfrm>
        <a:off x="5963430" y="1336866"/>
        <a:ext cx="2614363" cy="2944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2D35E-6C8E-4777-9A89-946F641DA106}">
      <dsp:nvSpPr>
        <dsp:cNvPr id="0" name=""/>
        <dsp:cNvSpPr/>
      </dsp:nvSpPr>
      <dsp:spPr>
        <a:xfrm>
          <a:off x="0" y="0"/>
          <a:ext cx="4572000" cy="4572000"/>
        </a:xfrm>
        <a:prstGeom prst="pie">
          <a:avLst>
            <a:gd name="adj1" fmla="val 5400000"/>
            <a:gd name="adj2" fmla="val 16200000"/>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9E7864-12B4-480D-9A62-9E8411B3ED49}">
      <dsp:nvSpPr>
        <dsp:cNvPr id="0" name=""/>
        <dsp:cNvSpPr/>
      </dsp:nvSpPr>
      <dsp:spPr>
        <a:xfrm>
          <a:off x="2286000" y="0"/>
          <a:ext cx="54864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The Qur’an and  </a:t>
          </a:r>
          <a:r>
            <a:rPr lang="en-GB" sz="2200" kern="1200" dirty="0" err="1" smtClean="0"/>
            <a:t>Sunnah</a:t>
          </a:r>
          <a:r>
            <a:rPr lang="en-GB" sz="2200" kern="1200" dirty="0" smtClean="0"/>
            <a:t> should judge the  </a:t>
          </a:r>
          <a:r>
            <a:rPr lang="en-GB" sz="2200" kern="1200" dirty="0" err="1" smtClean="0"/>
            <a:t>Ahadith</a:t>
          </a:r>
          <a:r>
            <a:rPr lang="en-GB" sz="2200" kern="1200" dirty="0" smtClean="0"/>
            <a:t> and those that are not opposed to them should by all means be accepted. </a:t>
          </a:r>
          <a:endParaRPr lang="en-GB" sz="2200" kern="1200" dirty="0"/>
        </a:p>
      </dsp:txBody>
      <dsp:txXfrm>
        <a:off x="2286000" y="0"/>
        <a:ext cx="5486400" cy="1371602"/>
      </dsp:txXfrm>
    </dsp:sp>
    <dsp:sp modelId="{D2BB1FB6-CF95-445D-A4BD-C9141859BC0A}">
      <dsp:nvSpPr>
        <dsp:cNvPr id="0" name=""/>
        <dsp:cNvSpPr/>
      </dsp:nvSpPr>
      <dsp:spPr>
        <a:xfrm>
          <a:off x="800101" y="1371602"/>
          <a:ext cx="2971797" cy="2971797"/>
        </a:xfrm>
        <a:prstGeom prst="pie">
          <a:avLst>
            <a:gd name="adj1" fmla="val 5400000"/>
            <a:gd name="adj2" fmla="val 16200000"/>
          </a:avLst>
        </a:prstGeom>
        <a:solidFill>
          <a:schemeClr val="accent5">
            <a:hueOff val="-6116806"/>
            <a:satOff val="42038"/>
            <a:lumOff val="-4118"/>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EC63D7-A1FA-4876-8F49-FC630E1E1726}">
      <dsp:nvSpPr>
        <dsp:cNvPr id="0" name=""/>
        <dsp:cNvSpPr/>
      </dsp:nvSpPr>
      <dsp:spPr>
        <a:xfrm>
          <a:off x="2286000" y="1371602"/>
          <a:ext cx="54864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This is the straight path and blessed are those who follow it.</a:t>
          </a:r>
          <a:endParaRPr lang="en-GB" sz="2200" kern="1200" dirty="0"/>
        </a:p>
      </dsp:txBody>
      <dsp:txXfrm>
        <a:off x="2286000" y="1371602"/>
        <a:ext cx="5486400" cy="1371598"/>
      </dsp:txXfrm>
    </dsp:sp>
    <dsp:sp modelId="{AA868921-FDC5-4E5B-8B5A-9F7458C3389F}">
      <dsp:nvSpPr>
        <dsp:cNvPr id="0" name=""/>
        <dsp:cNvSpPr/>
      </dsp:nvSpPr>
      <dsp:spPr>
        <a:xfrm>
          <a:off x="1600200" y="2743201"/>
          <a:ext cx="1371598" cy="1371598"/>
        </a:xfrm>
        <a:prstGeom prst="pie">
          <a:avLst>
            <a:gd name="adj1" fmla="val 5400000"/>
            <a:gd name="adj2" fmla="val 16200000"/>
          </a:avLst>
        </a:prstGeom>
        <a:solidFill>
          <a:schemeClr val="accent5">
            <a:hueOff val="-12233612"/>
            <a:satOff val="84076"/>
            <a:lumOff val="-823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BFCBF61-70CE-4551-A29C-D0F01DB9D83C}">
      <dsp:nvSpPr>
        <dsp:cNvPr id="0" name=""/>
        <dsp:cNvSpPr/>
      </dsp:nvSpPr>
      <dsp:spPr>
        <a:xfrm>
          <a:off x="2286000" y="2743201"/>
          <a:ext cx="5486400" cy="1371598"/>
        </a:xfrm>
        <a:prstGeom prst="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 Most unfortunate and foolish is the person who rejects the </a:t>
          </a:r>
          <a:r>
            <a:rPr lang="en-GB" sz="2200" kern="1200" dirty="0" err="1" smtClean="0"/>
            <a:t>Ahadith</a:t>
          </a:r>
          <a:r>
            <a:rPr lang="en-GB" sz="2200" kern="1200" dirty="0" smtClean="0"/>
            <a:t> altogether without regard to the test that we have proposed.  </a:t>
          </a:r>
          <a:endParaRPr lang="en-GB" sz="2200" kern="1200" dirty="0"/>
        </a:p>
      </dsp:txBody>
      <dsp:txXfrm>
        <a:off x="2286000" y="2743201"/>
        <a:ext cx="5486400" cy="1371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82BB4-66D1-4DA4-8451-18501DB9B4A3}">
      <dsp:nvSpPr>
        <dsp:cNvPr id="0" name=""/>
        <dsp:cNvSpPr/>
      </dsp:nvSpPr>
      <dsp:spPr>
        <a:xfrm>
          <a:off x="1589" y="927306"/>
          <a:ext cx="5398160" cy="1900451"/>
        </a:xfrm>
        <a:prstGeom prst="wedgeRectCallou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It should be the duty of the members of our Community that a  Hadith which is not opposed to the Qur’an and </a:t>
          </a:r>
          <a:r>
            <a:rPr lang="en-GB" sz="2100" kern="1200" dirty="0" err="1" smtClean="0"/>
            <a:t>Sunnah</a:t>
          </a:r>
          <a:r>
            <a:rPr lang="en-GB" sz="2100" kern="1200" dirty="0" smtClean="0"/>
            <a:t>, should be accepted and followed, however weak  might be its authority, and it should be preferred to the rules framed by jurists.  </a:t>
          </a:r>
          <a:endParaRPr lang="en-GB" sz="2100" kern="1200" dirty="0"/>
        </a:p>
      </dsp:txBody>
      <dsp:txXfrm>
        <a:off x="1589" y="927306"/>
        <a:ext cx="5398160" cy="19004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87AB-BDCF-46BB-BB5C-4AE7A491AAF5}">
      <dsp:nvSpPr>
        <dsp:cNvPr id="0" name=""/>
        <dsp:cNvSpPr/>
      </dsp:nvSpPr>
      <dsp:spPr>
        <a:xfrm>
          <a:off x="7658220" y="869957"/>
          <a:ext cx="1411715" cy="1411446"/>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87E1CA-DC85-45B2-8D90-F59C0BD90FE9}">
      <dsp:nvSpPr>
        <dsp:cNvPr id="0" name=""/>
        <dsp:cNvSpPr/>
      </dsp:nvSpPr>
      <dsp:spPr>
        <a:xfrm>
          <a:off x="7705756" y="917013"/>
          <a:ext cx="1317540" cy="1317333"/>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dirty="0"/>
        </a:p>
      </dsp:txBody>
      <dsp:txXfrm>
        <a:off x="7894104" y="1105239"/>
        <a:ext cx="940844" cy="940881"/>
      </dsp:txXfrm>
    </dsp:sp>
    <dsp:sp modelId="{01481D02-8D6D-47F0-B959-18185D82B397}">
      <dsp:nvSpPr>
        <dsp:cNvPr id="0" name=""/>
        <dsp:cNvSpPr/>
      </dsp:nvSpPr>
      <dsp:spPr>
        <a:xfrm rot="2700000">
          <a:off x="6199966" y="869798"/>
          <a:ext cx="1411516" cy="1411516"/>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129CA-0CFF-4490-BA60-AB1A0624A490}">
      <dsp:nvSpPr>
        <dsp:cNvPr id="0" name=""/>
        <dsp:cNvSpPr/>
      </dsp:nvSpPr>
      <dsp:spPr>
        <a:xfrm>
          <a:off x="6247402" y="917013"/>
          <a:ext cx="1317540" cy="1317333"/>
        </a:xfrm>
        <a:prstGeom prst="ellipse">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orthographicFront"/>
          <a:lightRig rig="flat" dir="t"/>
        </a:scene3d>
        <a:sp3d z="190500" extrusionH="12700"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u="sng" kern="1200" dirty="0" err="1" smtClean="0">
              <a:solidFill>
                <a:schemeClr val="bg1"/>
              </a:solidFill>
            </a:rPr>
            <a:t>Sahabi</a:t>
          </a:r>
          <a:endParaRPr lang="en-GB" sz="1800" b="1" u="sng" kern="1200" dirty="0" smtClean="0">
            <a:solidFill>
              <a:schemeClr val="bg1"/>
            </a:solidFill>
          </a:endParaRPr>
        </a:p>
      </dsp:txBody>
      <dsp:txXfrm>
        <a:off x="6435750" y="1105239"/>
        <a:ext cx="940844" cy="940881"/>
      </dsp:txXfrm>
    </dsp:sp>
    <dsp:sp modelId="{AC510644-B5D8-4E74-B48B-A492725F1495}">
      <dsp:nvSpPr>
        <dsp:cNvPr id="0" name=""/>
        <dsp:cNvSpPr/>
      </dsp:nvSpPr>
      <dsp:spPr>
        <a:xfrm rot="2700000">
          <a:off x="4741612" y="869798"/>
          <a:ext cx="1411516" cy="1411516"/>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1BC147-9404-467F-8CD5-0E06B95A0033}">
      <dsp:nvSpPr>
        <dsp:cNvPr id="0" name=""/>
        <dsp:cNvSpPr/>
      </dsp:nvSpPr>
      <dsp:spPr>
        <a:xfrm>
          <a:off x="4789048" y="917013"/>
          <a:ext cx="1317540" cy="1317333"/>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u="sng" kern="1200" dirty="0" err="1" smtClean="0"/>
            <a:t>Tābi‘īn</a:t>
          </a:r>
          <a:endParaRPr lang="en-GB" sz="1800" b="1" u="sng" kern="1200" dirty="0" smtClean="0"/>
        </a:p>
      </dsp:txBody>
      <dsp:txXfrm>
        <a:off x="4977397" y="1105239"/>
        <a:ext cx="940844" cy="940881"/>
      </dsp:txXfrm>
    </dsp:sp>
    <dsp:sp modelId="{4B0985C5-F521-4AB0-83C6-D0D2948C8DF6}">
      <dsp:nvSpPr>
        <dsp:cNvPr id="0" name=""/>
        <dsp:cNvSpPr/>
      </dsp:nvSpPr>
      <dsp:spPr>
        <a:xfrm rot="2700000">
          <a:off x="3283259" y="869798"/>
          <a:ext cx="1411516" cy="1411516"/>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4E4110-5FC3-41C9-87BE-2483A2A8B8B7}">
      <dsp:nvSpPr>
        <dsp:cNvPr id="0" name=""/>
        <dsp:cNvSpPr/>
      </dsp:nvSpPr>
      <dsp:spPr>
        <a:xfrm>
          <a:off x="3330695" y="917013"/>
          <a:ext cx="1317540" cy="1317333"/>
        </a:xfrm>
        <a:prstGeom prst="ellipse">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u="sng" kern="1200" dirty="0" err="1" smtClean="0"/>
            <a:t>Taba</a:t>
          </a:r>
          <a:r>
            <a:rPr lang="en-GB" sz="1800" b="1" u="sng" kern="1200" dirty="0" smtClean="0"/>
            <a:t>‘ </a:t>
          </a:r>
          <a:r>
            <a:rPr lang="en-GB" sz="1800" b="1" u="sng" kern="1200" dirty="0" err="1" smtClean="0"/>
            <a:t>Tābi‘īn</a:t>
          </a:r>
          <a:endParaRPr lang="en-GB" sz="1800" b="1" u="sng" kern="1200" dirty="0" smtClean="0"/>
        </a:p>
      </dsp:txBody>
      <dsp:txXfrm>
        <a:off x="3518146" y="1105239"/>
        <a:ext cx="940844" cy="940881"/>
      </dsp:txXfrm>
    </dsp:sp>
    <dsp:sp modelId="{DDC824AD-0A39-4DFB-9FB2-A10B9186AAF7}">
      <dsp:nvSpPr>
        <dsp:cNvPr id="0" name=""/>
        <dsp:cNvSpPr/>
      </dsp:nvSpPr>
      <dsp:spPr>
        <a:xfrm rot="2700000">
          <a:off x="1824905" y="869798"/>
          <a:ext cx="1411516" cy="1411516"/>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650825-978A-41BB-AB21-105C1464010E}">
      <dsp:nvSpPr>
        <dsp:cNvPr id="0" name=""/>
        <dsp:cNvSpPr/>
      </dsp:nvSpPr>
      <dsp:spPr>
        <a:xfrm>
          <a:off x="1872341" y="917013"/>
          <a:ext cx="1317540" cy="1317333"/>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u="sng" kern="1200" dirty="0" err="1" smtClean="0"/>
            <a:t>Taba</a:t>
          </a:r>
          <a:r>
            <a:rPr lang="en-GB" sz="1800" b="1" u="sng" kern="1200" dirty="0" smtClean="0"/>
            <a:t> </a:t>
          </a:r>
          <a:r>
            <a:rPr lang="en-GB" sz="1800" b="1" u="sng" kern="1200" dirty="0" err="1" smtClean="0"/>
            <a:t>Taba</a:t>
          </a:r>
          <a:r>
            <a:rPr lang="en-GB" sz="1800" b="1" u="sng" kern="1200" dirty="0" smtClean="0"/>
            <a:t>‘ </a:t>
          </a:r>
          <a:r>
            <a:rPr lang="en-GB" sz="1800" b="1" u="sng" kern="1200" dirty="0" err="1" smtClean="0"/>
            <a:t>Tābi‘īn</a:t>
          </a:r>
          <a:endParaRPr lang="en-GB" sz="1800" b="1" u="sng" kern="1200" dirty="0" smtClean="0"/>
        </a:p>
      </dsp:txBody>
      <dsp:txXfrm>
        <a:off x="2059792" y="1105239"/>
        <a:ext cx="940844" cy="940881"/>
      </dsp:txXfrm>
    </dsp:sp>
    <dsp:sp modelId="{8DC91E15-67FA-496A-B2FA-D7849AC20196}">
      <dsp:nvSpPr>
        <dsp:cNvPr id="0" name=""/>
        <dsp:cNvSpPr/>
      </dsp:nvSpPr>
      <dsp:spPr>
        <a:xfrm rot="2700000">
          <a:off x="366551" y="869798"/>
          <a:ext cx="1411516" cy="1411516"/>
        </a:xfrm>
        <a:prstGeom prst="teardrop">
          <a:avLst>
            <a:gd name="adj" fmla="val 10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226753-4D19-424A-86CC-20D48BF3E08B}">
      <dsp:nvSpPr>
        <dsp:cNvPr id="0" name=""/>
        <dsp:cNvSpPr/>
      </dsp:nvSpPr>
      <dsp:spPr>
        <a:xfrm>
          <a:off x="413090" y="917013"/>
          <a:ext cx="1317540" cy="1317333"/>
        </a:xfrm>
        <a:prstGeom prst="ellipse">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u="sng" kern="1200" dirty="0" err="1" smtClean="0"/>
            <a:t>Muhaddithin</a:t>
          </a:r>
          <a:endParaRPr lang="en-GB" sz="1800" b="1" u="sng" kern="1200" dirty="0" smtClean="0"/>
        </a:p>
      </dsp:txBody>
      <dsp:txXfrm>
        <a:off x="601439" y="1105239"/>
        <a:ext cx="940844" cy="940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55472-7D82-42CD-8EC3-9DD6653477AB}">
      <dsp:nvSpPr>
        <dsp:cNvPr id="0" name=""/>
        <dsp:cNvSpPr/>
      </dsp:nvSpPr>
      <dsp:spPr>
        <a:xfrm>
          <a:off x="3123" y="317267"/>
          <a:ext cx="769068" cy="307627"/>
        </a:xfrm>
        <a:prstGeom prst="chevron">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AFTER</a:t>
          </a:r>
          <a:endParaRPr lang="en-GB" sz="900" kern="1200" dirty="0"/>
        </a:p>
      </dsp:txBody>
      <dsp:txXfrm>
        <a:off x="156937" y="317267"/>
        <a:ext cx="461441" cy="307627"/>
      </dsp:txXfrm>
    </dsp:sp>
    <dsp:sp modelId="{2FCB4A18-2E18-4691-8F22-AEBF1D026078}">
      <dsp:nvSpPr>
        <dsp:cNvPr id="0" name=""/>
        <dsp:cNvSpPr/>
      </dsp:nvSpPr>
      <dsp:spPr>
        <a:xfrm>
          <a:off x="695284"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200</a:t>
          </a:r>
          <a:endParaRPr lang="en-GB" sz="900" kern="1200" dirty="0"/>
        </a:p>
      </dsp:txBody>
      <dsp:txXfrm>
        <a:off x="849098" y="317267"/>
        <a:ext cx="461441" cy="307627"/>
      </dsp:txXfrm>
    </dsp:sp>
    <dsp:sp modelId="{DCD469F0-A1C4-4D9C-B71B-1388458A62D2}">
      <dsp:nvSpPr>
        <dsp:cNvPr id="0" name=""/>
        <dsp:cNvSpPr/>
      </dsp:nvSpPr>
      <dsp:spPr>
        <a:xfrm>
          <a:off x="1387445"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180</a:t>
          </a:r>
          <a:endParaRPr lang="en-GB" sz="900" kern="1200" dirty="0"/>
        </a:p>
      </dsp:txBody>
      <dsp:txXfrm>
        <a:off x="1541259" y="317267"/>
        <a:ext cx="461441" cy="307627"/>
      </dsp:txXfrm>
    </dsp:sp>
    <dsp:sp modelId="{01450504-DD69-465D-BAC0-379A08DD5C49}">
      <dsp:nvSpPr>
        <dsp:cNvPr id="0" name=""/>
        <dsp:cNvSpPr/>
      </dsp:nvSpPr>
      <dsp:spPr>
        <a:xfrm>
          <a:off x="2079607"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160</a:t>
          </a:r>
          <a:endParaRPr lang="en-GB" sz="900" kern="1200" dirty="0"/>
        </a:p>
      </dsp:txBody>
      <dsp:txXfrm>
        <a:off x="2233421" y="317267"/>
        <a:ext cx="461441" cy="307627"/>
      </dsp:txXfrm>
    </dsp:sp>
    <dsp:sp modelId="{99D8C3C2-55DE-44DD-B55A-7054D27AEEA2}">
      <dsp:nvSpPr>
        <dsp:cNvPr id="0" name=""/>
        <dsp:cNvSpPr/>
      </dsp:nvSpPr>
      <dsp:spPr>
        <a:xfrm>
          <a:off x="2771768"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140</a:t>
          </a:r>
          <a:endParaRPr lang="en-GB" sz="900" kern="1200" dirty="0"/>
        </a:p>
      </dsp:txBody>
      <dsp:txXfrm>
        <a:off x="2925582" y="317267"/>
        <a:ext cx="461441" cy="307627"/>
      </dsp:txXfrm>
    </dsp:sp>
    <dsp:sp modelId="{F948573B-4AF5-48B0-9DB6-97E4A4EDB38A}">
      <dsp:nvSpPr>
        <dsp:cNvPr id="0" name=""/>
        <dsp:cNvSpPr/>
      </dsp:nvSpPr>
      <dsp:spPr>
        <a:xfrm>
          <a:off x="3463929"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120</a:t>
          </a:r>
          <a:endParaRPr lang="en-GB" sz="900" kern="1200" dirty="0"/>
        </a:p>
      </dsp:txBody>
      <dsp:txXfrm>
        <a:off x="3617743" y="317267"/>
        <a:ext cx="461441" cy="307627"/>
      </dsp:txXfrm>
    </dsp:sp>
    <dsp:sp modelId="{4BA7E9DA-8906-40B7-9F63-FC056A97FE7C}">
      <dsp:nvSpPr>
        <dsp:cNvPr id="0" name=""/>
        <dsp:cNvSpPr/>
      </dsp:nvSpPr>
      <dsp:spPr>
        <a:xfrm>
          <a:off x="4156091"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100</a:t>
          </a:r>
          <a:endParaRPr lang="en-GB" sz="900" kern="1200" dirty="0"/>
        </a:p>
      </dsp:txBody>
      <dsp:txXfrm>
        <a:off x="4309905" y="317267"/>
        <a:ext cx="461441" cy="307627"/>
      </dsp:txXfrm>
    </dsp:sp>
    <dsp:sp modelId="{38F29867-BE0F-4F41-9162-747F31AC368F}">
      <dsp:nvSpPr>
        <dsp:cNvPr id="0" name=""/>
        <dsp:cNvSpPr/>
      </dsp:nvSpPr>
      <dsp:spPr>
        <a:xfrm>
          <a:off x="4848252"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80</a:t>
          </a:r>
          <a:endParaRPr lang="en-GB" sz="900" kern="1200" dirty="0"/>
        </a:p>
      </dsp:txBody>
      <dsp:txXfrm>
        <a:off x="5002066" y="317267"/>
        <a:ext cx="461441" cy="307627"/>
      </dsp:txXfrm>
    </dsp:sp>
    <dsp:sp modelId="{9EF388EC-C764-4721-997E-2A04EECE236A}">
      <dsp:nvSpPr>
        <dsp:cNvPr id="0" name=""/>
        <dsp:cNvSpPr/>
      </dsp:nvSpPr>
      <dsp:spPr>
        <a:xfrm>
          <a:off x="5540413"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60</a:t>
          </a:r>
          <a:endParaRPr lang="en-GB" sz="900" kern="1200" dirty="0"/>
        </a:p>
      </dsp:txBody>
      <dsp:txXfrm>
        <a:off x="5694227" y="317267"/>
        <a:ext cx="461441" cy="307627"/>
      </dsp:txXfrm>
    </dsp:sp>
    <dsp:sp modelId="{CD2AE9A1-4434-4AE5-816C-11C47F06F9A5}">
      <dsp:nvSpPr>
        <dsp:cNvPr id="0" name=""/>
        <dsp:cNvSpPr/>
      </dsp:nvSpPr>
      <dsp:spPr>
        <a:xfrm>
          <a:off x="6232574"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40</a:t>
          </a:r>
          <a:endParaRPr lang="en-GB" sz="900" kern="1200" dirty="0"/>
        </a:p>
      </dsp:txBody>
      <dsp:txXfrm>
        <a:off x="6386388" y="317267"/>
        <a:ext cx="461441" cy="307627"/>
      </dsp:txXfrm>
    </dsp:sp>
    <dsp:sp modelId="{35BFB100-2559-4991-91C4-D32B81125F14}">
      <dsp:nvSpPr>
        <dsp:cNvPr id="0" name=""/>
        <dsp:cNvSpPr/>
      </dsp:nvSpPr>
      <dsp:spPr>
        <a:xfrm>
          <a:off x="6924736" y="317267"/>
          <a:ext cx="769068" cy="307627"/>
        </a:xfrm>
        <a:prstGeom prst="chevron">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t>20</a:t>
          </a:r>
          <a:endParaRPr lang="en-GB" sz="900" kern="1200" dirty="0"/>
        </a:p>
      </dsp:txBody>
      <dsp:txXfrm>
        <a:off x="7078550" y="317267"/>
        <a:ext cx="461441" cy="307627"/>
      </dsp:txXfrm>
    </dsp:sp>
    <dsp:sp modelId="{5C214436-5D47-4AC5-A032-7FDE339A8455}">
      <dsp:nvSpPr>
        <dsp:cNvPr id="0" name=""/>
        <dsp:cNvSpPr/>
      </dsp:nvSpPr>
      <dsp:spPr>
        <a:xfrm>
          <a:off x="7616897" y="317267"/>
          <a:ext cx="769068" cy="307627"/>
        </a:xfrm>
        <a:prstGeom prst="chevron">
          <a:avLst/>
        </a:prstGeom>
        <a:blipFill>
          <a:blip xmlns:r="http://schemas.openxmlformats.org/officeDocument/2006/relationships" r:embed="rId1">
            <a:duotone>
              <a:schemeClr val="dk1">
                <a:shade val="22000"/>
                <a:satMod val="160000"/>
              </a:schemeClr>
              <a:schemeClr val="dk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orthographicFront">
            <a:rot lat="0" lon="0" rev="0"/>
          </a:camera>
          <a:lightRig rig="contrasting" dir="t">
            <a:rot lat="0" lon="0" rev="1200000"/>
          </a:lightRig>
        </a:scene3d>
        <a:sp3d contourW="35000" prstMaterial="matte">
          <a:bevelT w="45000" h="38100" prst="convex"/>
          <a:contourClr>
            <a:schemeClr val="dk1">
              <a:tint val="10000"/>
              <a:satMod val="13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GB" sz="900" kern="1200" dirty="0" smtClean="0">
              <a:solidFill>
                <a:schemeClr val="bg1"/>
              </a:solidFill>
            </a:rPr>
            <a:t>Years</a:t>
          </a:r>
          <a:endParaRPr lang="en-GB" sz="900" kern="1200" dirty="0">
            <a:solidFill>
              <a:schemeClr val="bg1"/>
            </a:solidFill>
          </a:endParaRPr>
        </a:p>
      </dsp:txBody>
      <dsp:txXfrm>
        <a:off x="7770711" y="317267"/>
        <a:ext cx="461441" cy="307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E371E-A7AA-4551-926D-F6B922538AA4}">
      <dsp:nvSpPr>
        <dsp:cNvPr id="0" name=""/>
        <dsp:cNvSpPr/>
      </dsp:nvSpPr>
      <dsp:spPr>
        <a:xfrm>
          <a:off x="0" y="3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kern="1200" dirty="0" smtClean="0"/>
            <a:t>Hadith</a:t>
          </a:r>
          <a:endParaRPr lang="en-GB" sz="1800" kern="1200" dirty="0"/>
        </a:p>
      </dsp:txBody>
      <dsp:txXfrm>
        <a:off x="0" y="36000"/>
        <a:ext cx="1943100" cy="990000"/>
      </dsp:txXfrm>
    </dsp:sp>
    <dsp:sp modelId="{2116664F-1DF4-42AA-8A27-47A04D95DF87}">
      <dsp:nvSpPr>
        <dsp:cNvPr id="0" name=""/>
        <dsp:cNvSpPr/>
      </dsp:nvSpPr>
      <dsp:spPr>
        <a:xfrm>
          <a:off x="1943099" y="3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EDBA80-2E48-4BBE-B558-2B0666E24797}">
      <dsp:nvSpPr>
        <dsp:cNvPr id="0" name=""/>
        <dsp:cNvSpPr/>
      </dsp:nvSpPr>
      <dsp:spPr>
        <a:xfrm>
          <a:off x="2487167" y="3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A narration that reaches the Holy Prophet saw</a:t>
          </a:r>
          <a:endParaRPr lang="en-GB" sz="1800" kern="1200" dirty="0"/>
        </a:p>
      </dsp:txBody>
      <dsp:txXfrm>
        <a:off x="2487167" y="36000"/>
        <a:ext cx="5285232" cy="990000"/>
      </dsp:txXfrm>
    </dsp:sp>
    <dsp:sp modelId="{33A7EA01-333F-4DBA-96FA-2930D34CD72C}">
      <dsp:nvSpPr>
        <dsp:cNvPr id="0" name=""/>
        <dsp:cNvSpPr/>
      </dsp:nvSpPr>
      <dsp:spPr>
        <a:xfrm>
          <a:off x="0" y="120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kern="1200" smtClean="0"/>
            <a:t>Sanad</a:t>
          </a:r>
          <a:endParaRPr lang="en-GB" sz="1800" kern="1200" dirty="0"/>
        </a:p>
      </dsp:txBody>
      <dsp:txXfrm>
        <a:off x="0" y="1206000"/>
        <a:ext cx="1943100" cy="990000"/>
      </dsp:txXfrm>
    </dsp:sp>
    <dsp:sp modelId="{6125472A-D626-478D-BCB0-F2B4AC1F8883}">
      <dsp:nvSpPr>
        <dsp:cNvPr id="0" name=""/>
        <dsp:cNvSpPr/>
      </dsp:nvSpPr>
      <dsp:spPr>
        <a:xfrm>
          <a:off x="1943099" y="120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4983A1-E86B-491B-8422-1F6784B33718}">
      <dsp:nvSpPr>
        <dsp:cNvPr id="0" name=""/>
        <dsp:cNvSpPr/>
      </dsp:nvSpPr>
      <dsp:spPr>
        <a:xfrm>
          <a:off x="2487167" y="120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Chain of narration</a:t>
          </a:r>
          <a:endParaRPr lang="en-GB" sz="1800" kern="1200" dirty="0"/>
        </a:p>
      </dsp:txBody>
      <dsp:txXfrm>
        <a:off x="2487167" y="1206000"/>
        <a:ext cx="5285232" cy="990000"/>
      </dsp:txXfrm>
    </dsp:sp>
    <dsp:sp modelId="{ECBDF862-7472-40E2-AC38-CAE8A2053866}">
      <dsp:nvSpPr>
        <dsp:cNvPr id="0" name=""/>
        <dsp:cNvSpPr/>
      </dsp:nvSpPr>
      <dsp:spPr>
        <a:xfrm>
          <a:off x="0" y="237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kern="1200" dirty="0" smtClean="0"/>
            <a:t>Ravi</a:t>
          </a:r>
          <a:endParaRPr lang="en-GB" sz="1800" kern="1200" dirty="0"/>
        </a:p>
      </dsp:txBody>
      <dsp:txXfrm>
        <a:off x="0" y="2376000"/>
        <a:ext cx="1943100" cy="990000"/>
      </dsp:txXfrm>
    </dsp:sp>
    <dsp:sp modelId="{19A91D22-294B-452A-830E-69E635A19746}">
      <dsp:nvSpPr>
        <dsp:cNvPr id="0" name=""/>
        <dsp:cNvSpPr/>
      </dsp:nvSpPr>
      <dsp:spPr>
        <a:xfrm>
          <a:off x="1943099" y="237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7B0A93-FE62-45B4-9D26-94186CBD3F7B}">
      <dsp:nvSpPr>
        <dsp:cNvPr id="0" name=""/>
        <dsp:cNvSpPr/>
      </dsp:nvSpPr>
      <dsp:spPr>
        <a:xfrm>
          <a:off x="2487167" y="237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Narrator</a:t>
          </a:r>
          <a:endParaRPr lang="en-GB" sz="1800" kern="1200" dirty="0"/>
        </a:p>
      </dsp:txBody>
      <dsp:txXfrm>
        <a:off x="2487167" y="2376000"/>
        <a:ext cx="5285232" cy="990000"/>
      </dsp:txXfrm>
    </dsp:sp>
    <dsp:sp modelId="{E11B26D7-4341-489A-844F-E03E071F708E}">
      <dsp:nvSpPr>
        <dsp:cNvPr id="0" name=""/>
        <dsp:cNvSpPr/>
      </dsp:nvSpPr>
      <dsp:spPr>
        <a:xfrm>
          <a:off x="0" y="3546000"/>
          <a:ext cx="1943100" cy="990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n-GB" sz="1800" kern="1200" dirty="0" err="1" smtClean="0"/>
            <a:t>Athar</a:t>
          </a:r>
          <a:endParaRPr lang="en-GB" sz="1800" kern="1200" dirty="0"/>
        </a:p>
      </dsp:txBody>
      <dsp:txXfrm>
        <a:off x="0" y="3546000"/>
        <a:ext cx="1943100" cy="990000"/>
      </dsp:txXfrm>
    </dsp:sp>
    <dsp:sp modelId="{BC7EED63-455B-4491-9168-ABB720975B56}">
      <dsp:nvSpPr>
        <dsp:cNvPr id="0" name=""/>
        <dsp:cNvSpPr/>
      </dsp:nvSpPr>
      <dsp:spPr>
        <a:xfrm>
          <a:off x="1943099" y="3546000"/>
          <a:ext cx="388620" cy="990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D37BBA-C35A-456F-9BF6-AC4B35E213DB}">
      <dsp:nvSpPr>
        <dsp:cNvPr id="0" name=""/>
        <dsp:cNvSpPr/>
      </dsp:nvSpPr>
      <dsp:spPr>
        <a:xfrm>
          <a:off x="2487167" y="3546000"/>
          <a:ext cx="5285232" cy="990000"/>
        </a:xfrm>
        <a:prstGeom prst="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A narration that ceases at one of the companions</a:t>
          </a:r>
          <a:endParaRPr lang="en-GB" sz="1800" kern="1200" dirty="0"/>
        </a:p>
      </dsp:txBody>
      <dsp:txXfrm>
        <a:off x="2487167" y="3546000"/>
        <a:ext cx="5285232" cy="99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74B3D7-19D7-4C96-9034-37FB5CB64D02}" type="datetimeFigureOut">
              <a:rPr lang="en-US"/>
              <a:pPr>
                <a:defRPr/>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B95596-48C4-4758-92FF-3B86B39FE6D8}" type="slidenum">
              <a:rPr lang="en-US"/>
              <a:pPr>
                <a:defRPr/>
              </a:pPr>
              <a:t>‹#›</a:t>
            </a:fld>
            <a:endParaRPr lang="en-US"/>
          </a:p>
        </p:txBody>
      </p:sp>
    </p:spTree>
    <p:extLst>
      <p:ext uri="{BB962C8B-B14F-4D97-AF65-F5344CB8AC3E}">
        <p14:creationId xmlns:p14="http://schemas.microsoft.com/office/powerpoint/2010/main" val="294587779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B95596-48C4-4758-92FF-3B86B39FE6D8}" type="slidenum">
              <a:rPr lang="en-US" smtClean="0"/>
              <a:pPr>
                <a:defRPr/>
              </a:pPr>
              <a:t>1</a:t>
            </a:fld>
            <a:endParaRPr lang="en-US"/>
          </a:p>
        </p:txBody>
      </p:sp>
    </p:spTree>
    <p:extLst>
      <p:ext uri="{BB962C8B-B14F-4D97-AF65-F5344CB8AC3E}">
        <p14:creationId xmlns:p14="http://schemas.microsoft.com/office/powerpoint/2010/main" val="131270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B95596-48C4-4758-92FF-3B86B39FE6D8}" type="slidenum">
              <a:rPr lang="en-US" smtClean="0"/>
              <a:pPr>
                <a:defRPr/>
              </a:pPr>
              <a:t>2</a:t>
            </a:fld>
            <a:endParaRPr lang="en-US"/>
          </a:p>
        </p:txBody>
      </p:sp>
    </p:spTree>
    <p:extLst>
      <p:ext uri="{BB962C8B-B14F-4D97-AF65-F5344CB8AC3E}">
        <p14:creationId xmlns:p14="http://schemas.microsoft.com/office/powerpoint/2010/main" val="131270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B95596-48C4-4758-92FF-3B86B39FE6D8}" type="slidenum">
              <a:rPr lang="en-US" smtClean="0"/>
              <a:pPr>
                <a:defRPr/>
              </a:pPr>
              <a:t>8</a:t>
            </a:fld>
            <a:endParaRPr lang="en-US"/>
          </a:p>
        </p:txBody>
      </p:sp>
    </p:spTree>
    <p:extLst>
      <p:ext uri="{BB962C8B-B14F-4D97-AF65-F5344CB8AC3E}">
        <p14:creationId xmlns:p14="http://schemas.microsoft.com/office/powerpoint/2010/main" val="212375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Reference</a:t>
            </a:r>
          </a:p>
          <a:p>
            <a:endParaRPr lang="en-GB" dirty="0"/>
          </a:p>
        </p:txBody>
      </p:sp>
      <p:sp>
        <p:nvSpPr>
          <p:cNvPr id="4" name="Slide Number Placeholder 3"/>
          <p:cNvSpPr>
            <a:spLocks noGrp="1"/>
          </p:cNvSpPr>
          <p:nvPr>
            <p:ph type="sldNum" sz="quarter" idx="10"/>
          </p:nvPr>
        </p:nvSpPr>
        <p:spPr/>
        <p:txBody>
          <a:bodyPr/>
          <a:lstStyle/>
          <a:p>
            <a:pPr>
              <a:defRPr/>
            </a:pPr>
            <a:fld id="{39B95596-48C4-4758-92FF-3B86B39FE6D8}" type="slidenum">
              <a:rPr lang="en-US" smtClean="0"/>
              <a:pPr>
                <a:defRPr/>
              </a:pPr>
              <a:t>10</a:t>
            </a:fld>
            <a:endParaRPr lang="en-US"/>
          </a:p>
        </p:txBody>
      </p:sp>
    </p:spTree>
    <p:extLst>
      <p:ext uri="{BB962C8B-B14F-4D97-AF65-F5344CB8AC3E}">
        <p14:creationId xmlns:p14="http://schemas.microsoft.com/office/powerpoint/2010/main" val="69497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9B95596-48C4-4758-92FF-3B86B39FE6D8}" type="slidenum">
              <a:rPr lang="en-US" smtClean="0"/>
              <a:pPr>
                <a:defRPr/>
              </a:pPr>
              <a:t>27</a:t>
            </a:fld>
            <a:endParaRPr lang="en-US"/>
          </a:p>
        </p:txBody>
      </p:sp>
    </p:spTree>
    <p:extLst>
      <p:ext uri="{BB962C8B-B14F-4D97-AF65-F5344CB8AC3E}">
        <p14:creationId xmlns:p14="http://schemas.microsoft.com/office/powerpoint/2010/main" val="651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1F18FA6-6C9B-4345-B90D-E81CB720B633}" type="datetimeFigureOut">
              <a:rPr lang="en-US" smtClean="0"/>
              <a:pPr>
                <a:defRPr/>
              </a:pPr>
              <a:t>4/25/2012</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F14425A-C88F-447A-93F8-F8199CB48C67}"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EB6D599-1C79-403E-B5F0-D38262C28955}" type="datetimeFigureOut">
              <a:rPr lang="en-US" smtClean="0"/>
              <a:pPr>
                <a:defRPr/>
              </a:pPr>
              <a:t>4/25/2012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38CEBC-940D-4A6C-8BCF-8AD62F1B974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D7EE29B-7B57-4742-B92B-538A62A4457C}" type="datetimeFigureOut">
              <a:rPr lang="en-US" smtClean="0"/>
              <a:pPr>
                <a:defRPr/>
              </a:pPr>
              <a:t>4/25/2012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9E2E34-86C6-4E76-B345-E8EDDDC0237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57EB224E-32CC-4DEA-B778-066BAD43C7E5}" type="datetimeFigureOut">
              <a:rPr lang="en-US" smtClean="0"/>
              <a:pPr>
                <a:defRPr/>
              </a:pPr>
              <a:t>4/25/2012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790528-9EFB-4E00-93E1-7C6441D88376}"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AE38B62-5981-4207-A49F-5B831D3A13E8}" type="datetimeFigureOut">
              <a:rPr lang="en-US" smtClean="0"/>
              <a:pPr>
                <a:defRPr/>
              </a:pPr>
              <a:t>4/25/2012</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B3DD5153-C72F-4349-B203-5544FCA3511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D1EFFCB-EE62-4411-8474-FC52886BA379}" type="datetimeFigureOut">
              <a:rPr lang="en-US" smtClean="0"/>
              <a:pPr>
                <a:defRPr/>
              </a:pPr>
              <a:t>4/25/2012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3F678A-C8A9-4949-994F-C37CACC2B02C}"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779923B8-1279-4BDC-A983-230D8AF9F706}" type="datetimeFigureOut">
              <a:rPr lang="en-US" smtClean="0"/>
              <a:pPr>
                <a:defRPr/>
              </a:pPr>
              <a:t>4/25/2012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1639A-07A9-41A2-96B0-757CEB5849B1}"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3682717-D7FA-4AB2-8FE1-ECABD25D99AC}" type="datetimeFigureOut">
              <a:rPr lang="en-US" smtClean="0"/>
              <a:pPr>
                <a:defRPr/>
              </a:pPr>
              <a:t>4/25/2012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18949E-2D72-4415-A431-962BF601937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4CC8A0-237D-42C1-A815-5E09987ED6F2}" type="datetimeFigureOut">
              <a:rPr lang="en-US" smtClean="0"/>
              <a:pPr>
                <a:defRPr/>
              </a:pPr>
              <a:t>4/25/2012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3F58C1-D9BA-4337-8884-FDE4D31931A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4375239-5866-4749-9CDD-330FA0321B57}" type="datetimeFigureOut">
              <a:rPr lang="en-US" smtClean="0"/>
              <a:pPr>
                <a:defRPr/>
              </a:pPr>
              <a:t>4/25/2012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0502EF-BEA7-4F16-9EF8-D8F87DF2F31C}"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CFCAC07-27C1-4D92-AA99-33A84B86A83C}" type="datetimeFigureOut">
              <a:rPr lang="en-US" smtClean="0"/>
              <a:pPr>
                <a:defRPr/>
              </a:pPr>
              <a:t>4/25/2012</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2E825829-8D1B-47B3-AE69-80D05811E43C}"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7F1F7ED4-93A8-495D-B52C-096F369C80AE}" type="datetimeFigureOut">
              <a:rPr lang="en-US" smtClean="0"/>
              <a:pPr>
                <a:defRPr/>
              </a:pPr>
              <a:t>4/25/2012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05F7ABDC-F1D4-447F-BF3D-EC7A29D0D5E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25.xml"/><Relationship Id="rId7" Type="http://schemas.openxmlformats.org/officeDocument/2006/relationships/image" Target="../media/image7.pn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GB" dirty="0"/>
              <a:t>In the name of </a:t>
            </a:r>
            <a:r>
              <a:rPr lang="en-GB" dirty="0" err="1"/>
              <a:t>Allāh</a:t>
            </a:r>
            <a:r>
              <a:rPr lang="en-GB" dirty="0"/>
              <a:t>,</a:t>
            </a:r>
          </a:p>
          <a:p>
            <a:r>
              <a:rPr lang="en-GB" dirty="0"/>
              <a:t>the Gracious, the Compassionate.</a:t>
            </a:r>
          </a:p>
          <a:p>
            <a:r>
              <a:rPr lang="en-GB" dirty="0"/>
              <a:t>We praise Him and invoke His Blessings</a:t>
            </a:r>
          </a:p>
          <a:p>
            <a:r>
              <a:rPr lang="en-GB" dirty="0"/>
              <a:t>on His Noble Prophet.</a:t>
            </a:r>
            <a:endParaRPr lang="en-US" dirty="0"/>
          </a:p>
        </p:txBody>
      </p:sp>
      <p:sp>
        <p:nvSpPr>
          <p:cNvPr id="9218" name="Title 1"/>
          <p:cNvSpPr>
            <a:spLocks noGrp="1"/>
          </p:cNvSpPr>
          <p:nvPr>
            <p:ph type="ctrTitle"/>
          </p:nvPr>
        </p:nvSpPr>
        <p:spPr/>
        <p:txBody>
          <a:bodyPr>
            <a:normAutofit/>
          </a:bodyPr>
          <a:lstStyle/>
          <a:p>
            <a:r>
              <a:rPr lang="en-US" sz="5400" b="1" u="sng" dirty="0" smtClean="0"/>
              <a:t>Authenticity of Hadith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9"/>
          <p:cNvSpPr>
            <a:spLocks noGrp="1"/>
          </p:cNvSpPr>
          <p:nvPr>
            <p:ph type="title"/>
          </p:nvPr>
        </p:nvSpPr>
        <p:spPr/>
        <p:txBody>
          <a:bodyPr>
            <a:normAutofit/>
          </a:bodyPr>
          <a:lstStyle/>
          <a:p>
            <a:r>
              <a:rPr lang="en-US" b="1" u="sng" dirty="0"/>
              <a:t>Sources of Islamic Guidance</a:t>
            </a:r>
            <a:endParaRPr lang="en-US" b="1" u="sng" dirty="0" smtClean="0"/>
          </a:p>
        </p:txBody>
      </p:sp>
      <p:graphicFrame>
        <p:nvGraphicFramePr>
          <p:cNvPr id="12" name="Diagram 11"/>
          <p:cNvGraphicFramePr/>
          <p:nvPr>
            <p:extLst>
              <p:ext uri="{D42A27DB-BD31-4B8C-83A1-F6EECF244321}">
                <p14:modId xmlns:p14="http://schemas.microsoft.com/office/powerpoint/2010/main" val="706014019"/>
              </p:ext>
            </p:extLst>
          </p:nvPr>
        </p:nvGraphicFramePr>
        <p:xfrm>
          <a:off x="1394603" y="2069861"/>
          <a:ext cx="66801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14400" y="1515863"/>
            <a:ext cx="7378943" cy="408623"/>
          </a:xfrm>
          <a:prstGeom prst="round2Diag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I hold very firmly that for your guidance, God has provided three things</a:t>
            </a:r>
            <a:endParaRPr lang="en-GB" dirty="0"/>
          </a:p>
        </p:txBody>
      </p:sp>
      <p:sp>
        <p:nvSpPr>
          <p:cNvPr id="3" name="TextBox 2"/>
          <p:cNvSpPr txBox="1"/>
          <p:nvPr/>
        </p:nvSpPr>
        <p:spPr>
          <a:xfrm>
            <a:off x="6210738" y="6290260"/>
            <a:ext cx="2339487"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Our Teaching Page 17</a:t>
            </a:r>
            <a:endParaRPr lang="en-GB" sz="1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Sources of Islamic Guidance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56638010"/>
              </p:ext>
            </p:extLst>
          </p:nvPr>
        </p:nvGraphicFramePr>
        <p:xfrm>
          <a:off x="404037" y="1447800"/>
          <a:ext cx="85804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07336" y="6019800"/>
            <a:ext cx="7772397" cy="698541"/>
            <a:chOff x="0" y="3873458"/>
            <a:chExt cx="7772397" cy="698541"/>
          </a:xfrm>
          <a:scene3d>
            <a:camera prst="orthographicFront">
              <a:rot lat="0" lon="0" rev="0"/>
            </a:camera>
            <a:lightRig rig="contrasting" dir="t">
              <a:rot lat="0" lon="0" rev="1200000"/>
            </a:lightRig>
          </a:scene3d>
        </p:grpSpPr>
        <p:sp>
          <p:nvSpPr>
            <p:cNvPr id="6" name="Rectangle 5"/>
            <p:cNvSpPr/>
            <p:nvPr/>
          </p:nvSpPr>
          <p:spPr>
            <a:xfrm>
              <a:off x="0" y="3873458"/>
              <a:ext cx="7772397" cy="698541"/>
            </a:xfrm>
            <a:prstGeom prst="rect">
              <a:avLst/>
            </a:prstGeom>
            <a:sp3d contourW="19050" prstMaterial="metal">
              <a:bevelT w="88900" h="203200"/>
              <a:bevelB w="165100" h="254000"/>
            </a:sp3d>
          </p:spPr>
          <p:style>
            <a:lnRef idx="1">
              <a:schemeClr val="accent2"/>
            </a:lnRef>
            <a:fillRef idx="2">
              <a:schemeClr val="accent2"/>
            </a:fillRef>
            <a:effectRef idx="1">
              <a:schemeClr val="accent2"/>
            </a:effectRef>
            <a:fontRef idx="minor">
              <a:schemeClr val="dk1"/>
            </a:fontRef>
          </p:style>
        </p:sp>
        <p:sp>
          <p:nvSpPr>
            <p:cNvPr id="7" name="Rectangle 6"/>
            <p:cNvSpPr/>
            <p:nvPr/>
          </p:nvSpPr>
          <p:spPr>
            <a:xfrm>
              <a:off x="0" y="3873458"/>
              <a:ext cx="7772397" cy="6985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[Review bar </a:t>
              </a:r>
              <a:r>
                <a:rPr lang="en-GB" sz="1400" kern="1200" dirty="0" err="1" smtClean="0"/>
                <a:t>Mubahatha</a:t>
              </a:r>
              <a:r>
                <a:rPr lang="en-GB" sz="1400" kern="1200" dirty="0" smtClean="0"/>
                <a:t> </a:t>
              </a:r>
              <a:r>
                <a:rPr lang="en-GB" sz="1400" kern="1200" dirty="0" err="1" smtClean="0"/>
                <a:t>Batalwi</a:t>
              </a:r>
              <a:r>
                <a:rPr lang="en-GB" sz="1400" kern="1200" dirty="0" smtClean="0"/>
                <a:t> </a:t>
              </a:r>
              <a:r>
                <a:rPr lang="en-GB" sz="1400" kern="1200" dirty="0" err="1" smtClean="0"/>
                <a:t>wa</a:t>
              </a:r>
              <a:r>
                <a:rPr lang="en-GB" sz="1400" kern="1200" dirty="0" smtClean="0"/>
                <a:t> </a:t>
              </a:r>
              <a:r>
                <a:rPr lang="en-GB" sz="1400" kern="1200" dirty="0" err="1" smtClean="0"/>
                <a:t>Chakralwi</a:t>
              </a:r>
              <a:r>
                <a:rPr lang="en-GB" sz="1400" kern="1200" dirty="0" smtClean="0"/>
                <a:t>,  </a:t>
              </a:r>
              <a:r>
                <a:rPr lang="nl-NL" sz="1400" kern="1200" dirty="0" smtClean="0"/>
                <a:t>Ruhani Khaza’in, vol. 19, pp. 209-212]</a:t>
              </a:r>
            </a:p>
            <a:p>
              <a:pPr lvl="0" algn="ctr" defTabSz="622300">
                <a:lnSpc>
                  <a:spcPct val="90000"/>
                </a:lnSpc>
                <a:spcBef>
                  <a:spcPct val="0"/>
                </a:spcBef>
                <a:spcAft>
                  <a:spcPct val="35000"/>
                </a:spcAft>
              </a:pPr>
              <a:r>
                <a:rPr lang="nl-NL" sz="1400" kern="1200" dirty="0" smtClean="0"/>
                <a:t>Essence of Islam Vol II Page 129-132</a:t>
              </a:r>
              <a:endParaRPr lang="en-GB" sz="1400" kern="1200" dirty="0"/>
            </a:p>
          </p:txBody>
        </p:sp>
      </p:grpSp>
    </p:spTree>
    <p:extLst>
      <p:ext uri="{BB962C8B-B14F-4D97-AF65-F5344CB8AC3E}">
        <p14:creationId xmlns:p14="http://schemas.microsoft.com/office/powerpoint/2010/main" val="4140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349DF57-4056-45CE-B814-14E3559B86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D05EAD2-A647-4262-AAAD-9B26A909C03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8306CF9-810D-492F-8B9E-3E6DD745BC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EFF8757-D2F8-447F-B440-8F3D90E8A1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7FF1F6C-56B5-4F45-BA46-97D44FECA34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5584D9D-AA0C-4FA9-8EBE-3D4E7D77CE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a:t>The Promised Messiah ( on whom be peace) said</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33206738"/>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85801" y="6019800"/>
            <a:ext cx="7772397" cy="698541"/>
            <a:chOff x="0" y="3873458"/>
            <a:chExt cx="7772397" cy="698541"/>
          </a:xfrm>
          <a:scene3d>
            <a:camera prst="orthographicFront">
              <a:rot lat="0" lon="0" rev="0"/>
            </a:camera>
            <a:lightRig rig="contrasting" dir="t">
              <a:rot lat="0" lon="0" rev="1200000"/>
            </a:lightRig>
          </a:scene3d>
        </p:grpSpPr>
        <p:sp>
          <p:nvSpPr>
            <p:cNvPr id="6" name="Rectangle 5"/>
            <p:cNvSpPr/>
            <p:nvPr/>
          </p:nvSpPr>
          <p:spPr>
            <a:xfrm>
              <a:off x="0" y="3873458"/>
              <a:ext cx="7772397" cy="698541"/>
            </a:xfrm>
            <a:prstGeom prst="rect">
              <a:avLst/>
            </a:prstGeom>
            <a:sp3d contourW="19050" prstMaterial="metal">
              <a:bevelT w="88900" h="203200"/>
              <a:bevelB w="165100" h="254000"/>
            </a:sp3d>
          </p:spPr>
          <p:style>
            <a:lnRef idx="1">
              <a:schemeClr val="accent2"/>
            </a:lnRef>
            <a:fillRef idx="2">
              <a:schemeClr val="accent2"/>
            </a:fillRef>
            <a:effectRef idx="1">
              <a:schemeClr val="accent2"/>
            </a:effectRef>
            <a:fontRef idx="minor">
              <a:schemeClr val="dk1"/>
            </a:fontRef>
          </p:style>
        </p:sp>
        <p:sp>
          <p:nvSpPr>
            <p:cNvPr id="7" name="Rectangle 6"/>
            <p:cNvSpPr/>
            <p:nvPr/>
          </p:nvSpPr>
          <p:spPr>
            <a:xfrm>
              <a:off x="0" y="3873458"/>
              <a:ext cx="7772397" cy="6985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[Review bar </a:t>
              </a:r>
              <a:r>
                <a:rPr lang="en-GB" sz="1400" kern="1200" dirty="0" err="1" smtClean="0"/>
                <a:t>Mubahatha</a:t>
              </a:r>
              <a:r>
                <a:rPr lang="en-GB" sz="1400" kern="1200" dirty="0" smtClean="0"/>
                <a:t> </a:t>
              </a:r>
              <a:r>
                <a:rPr lang="en-GB" sz="1400" kern="1200" dirty="0" err="1" smtClean="0"/>
                <a:t>Batalwi</a:t>
              </a:r>
              <a:r>
                <a:rPr lang="en-GB" sz="1400" kern="1200" dirty="0" smtClean="0"/>
                <a:t> </a:t>
              </a:r>
              <a:r>
                <a:rPr lang="en-GB" sz="1400" kern="1200" dirty="0" err="1" smtClean="0"/>
                <a:t>wa</a:t>
              </a:r>
              <a:r>
                <a:rPr lang="en-GB" sz="1400" kern="1200" dirty="0" smtClean="0"/>
                <a:t> </a:t>
              </a:r>
              <a:r>
                <a:rPr lang="en-GB" sz="1400" kern="1200" dirty="0" err="1" smtClean="0"/>
                <a:t>Chakralwi</a:t>
              </a:r>
              <a:r>
                <a:rPr lang="en-GB" sz="1400" kern="1200" dirty="0" smtClean="0"/>
                <a:t>,  </a:t>
              </a:r>
              <a:r>
                <a:rPr lang="nl-NL" sz="1400" kern="1200" dirty="0" smtClean="0"/>
                <a:t>Ruhani Khaza’in, vol. 19, pp. 209-212]</a:t>
              </a:r>
            </a:p>
            <a:p>
              <a:pPr lvl="0" algn="ctr" defTabSz="622300">
                <a:lnSpc>
                  <a:spcPct val="90000"/>
                </a:lnSpc>
                <a:spcBef>
                  <a:spcPct val="0"/>
                </a:spcBef>
                <a:spcAft>
                  <a:spcPct val="35000"/>
                </a:spcAft>
              </a:pPr>
              <a:r>
                <a:rPr lang="nl-NL" sz="1400" kern="1200" dirty="0" smtClean="0"/>
                <a:t>Essence of Islam Vol II Page 132</a:t>
              </a:r>
              <a:endParaRPr lang="en-GB" sz="1400" kern="1200" dirty="0"/>
            </a:p>
          </p:txBody>
        </p:sp>
      </p:grpSp>
    </p:spTree>
    <p:extLst>
      <p:ext uri="{BB962C8B-B14F-4D97-AF65-F5344CB8AC3E}">
        <p14:creationId xmlns:p14="http://schemas.microsoft.com/office/powerpoint/2010/main" val="11964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3D2D35E-6C8E-4777-9A89-946F641DA10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E9E7864-12B4-480D-9A62-9E8411B3ED4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D2BB1FB6-CF95-445D-A4BD-C9141859BC0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BEC63D7-A1FA-4876-8F49-FC630E1E17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A868921-FDC5-4E5B-8B5A-9F7458C338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BFCBF61-70CE-4551-A29C-D0F01DB9D8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t>The Promised Messiah ( on whom be peace) said</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99110179"/>
              </p:ext>
            </p:extLst>
          </p:nvPr>
        </p:nvGraphicFramePr>
        <p:xfrm>
          <a:off x="3253562" y="1376843"/>
          <a:ext cx="5401340" cy="375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he Promised Messia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166" y="1658938"/>
            <a:ext cx="2743200" cy="31908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871331" y="5720316"/>
            <a:ext cx="5401338" cy="896625"/>
            <a:chOff x="0" y="3269621"/>
            <a:chExt cx="5401338" cy="485443"/>
          </a:xfrm>
          <a:scene3d>
            <a:camera prst="orthographicFront">
              <a:rot lat="0" lon="0" rev="0"/>
            </a:camera>
            <a:lightRig rig="contrasting" dir="t">
              <a:rot lat="0" lon="0" rev="1200000"/>
            </a:lightRig>
          </a:scene3d>
        </p:grpSpPr>
        <p:sp>
          <p:nvSpPr>
            <p:cNvPr id="6" name="Rectangle 5"/>
            <p:cNvSpPr/>
            <p:nvPr/>
          </p:nvSpPr>
          <p:spPr>
            <a:xfrm>
              <a:off x="0" y="3269621"/>
              <a:ext cx="5401338" cy="485443"/>
            </a:xfrm>
            <a:prstGeom prst="rect">
              <a:avLst/>
            </a:prstGeom>
            <a:sp3d contourW="19050" prstMaterial="metal">
              <a:bevelT w="88900" h="203200"/>
              <a:bevelB w="165100" h="254000"/>
            </a:sp3d>
          </p:spPr>
          <p:style>
            <a:lnRef idx="1">
              <a:schemeClr val="accent2"/>
            </a:lnRef>
            <a:fillRef idx="2">
              <a:schemeClr val="accent2"/>
            </a:fillRef>
            <a:effectRef idx="1">
              <a:schemeClr val="accent2"/>
            </a:effectRef>
            <a:fontRef idx="minor">
              <a:schemeClr val="dk1"/>
            </a:fontRef>
          </p:style>
        </p:sp>
        <p:sp>
          <p:nvSpPr>
            <p:cNvPr id="7" name="Rectangle 6"/>
            <p:cNvSpPr/>
            <p:nvPr/>
          </p:nvSpPr>
          <p:spPr>
            <a:xfrm>
              <a:off x="0" y="3269621"/>
              <a:ext cx="5401338" cy="48544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[Review bar </a:t>
              </a:r>
              <a:r>
                <a:rPr lang="en-GB" sz="1400" kern="1200" dirty="0" err="1" smtClean="0"/>
                <a:t>Mubahatha</a:t>
              </a:r>
              <a:r>
                <a:rPr lang="en-GB" sz="1400" kern="1200" dirty="0" smtClean="0"/>
                <a:t> </a:t>
              </a:r>
              <a:r>
                <a:rPr lang="en-GB" sz="1400" kern="1200" dirty="0" err="1" smtClean="0"/>
                <a:t>Batalwi</a:t>
              </a:r>
              <a:r>
                <a:rPr lang="en-GB" sz="1400" kern="1200" dirty="0" smtClean="0"/>
                <a:t> </a:t>
              </a:r>
              <a:r>
                <a:rPr lang="en-GB" sz="1400" kern="1200" dirty="0" err="1" smtClean="0"/>
                <a:t>wa</a:t>
              </a:r>
              <a:r>
                <a:rPr lang="en-GB" sz="1400" kern="1200" dirty="0" smtClean="0"/>
                <a:t> </a:t>
              </a:r>
              <a:r>
                <a:rPr lang="en-GB" sz="1400" kern="1200" dirty="0" err="1" smtClean="0"/>
                <a:t>Chakralwi</a:t>
              </a:r>
              <a:r>
                <a:rPr lang="en-GB" sz="1400" kern="1200" dirty="0" smtClean="0"/>
                <a:t>,  </a:t>
              </a:r>
              <a:r>
                <a:rPr lang="nl-NL" sz="1400" kern="1200" dirty="0" smtClean="0"/>
                <a:t>Ruhani Khaza’in, vol. 19, pp. 209-212]</a:t>
              </a:r>
            </a:p>
            <a:p>
              <a:pPr lvl="0" algn="ctr" defTabSz="622300">
                <a:lnSpc>
                  <a:spcPct val="90000"/>
                </a:lnSpc>
                <a:spcBef>
                  <a:spcPct val="0"/>
                </a:spcBef>
                <a:spcAft>
                  <a:spcPct val="35000"/>
                </a:spcAft>
              </a:pPr>
              <a:r>
                <a:rPr lang="nl-NL" sz="1400" kern="1200" dirty="0" smtClean="0"/>
                <a:t>Essence of Islam Vol II Page 132</a:t>
              </a:r>
              <a:endParaRPr lang="en-GB" sz="1400" kern="1200" dirty="0"/>
            </a:p>
          </p:txBody>
        </p:sp>
      </p:grpSp>
    </p:spTree>
    <p:extLst>
      <p:ext uri="{BB962C8B-B14F-4D97-AF65-F5344CB8AC3E}">
        <p14:creationId xmlns:p14="http://schemas.microsoft.com/office/powerpoint/2010/main" val="161355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u="sng" dirty="0" smtClean="0"/>
              <a:t>What is the basic terminology?</a:t>
            </a:r>
            <a:endParaRPr lang="en-GB" b="1" u="sng"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40602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t>Terminology</a:t>
            </a:r>
            <a:endParaRPr lang="en-GB" sz="4800" b="1" u="sng" dirty="0"/>
          </a:p>
        </p:txBody>
      </p:sp>
      <p:graphicFrame>
        <p:nvGraphicFramePr>
          <p:cNvPr id="4" name="Diagram 3"/>
          <p:cNvGraphicFramePr/>
          <p:nvPr>
            <p:extLst>
              <p:ext uri="{D42A27DB-BD31-4B8C-83A1-F6EECF244321}">
                <p14:modId xmlns:p14="http://schemas.microsoft.com/office/powerpoint/2010/main" val="3182751417"/>
              </p:ext>
            </p:extLst>
          </p:nvPr>
        </p:nvGraphicFramePr>
        <p:xfrm>
          <a:off x="1" y="1417639"/>
          <a:ext cx="9144000" cy="315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14400" y="6452558"/>
            <a:ext cx="7686136"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smtClean="0">
                <a:latin typeface="Arial Black" pitchFamily="34" charset="0"/>
              </a:rPr>
              <a:t>Adapted from Life </a:t>
            </a:r>
            <a:r>
              <a:rPr lang="en-US" sz="1400" dirty="0">
                <a:latin typeface="Arial Black" pitchFamily="34" charset="0"/>
              </a:rPr>
              <a:t>and Character of the Seal of the Prophets, </a:t>
            </a:r>
            <a:r>
              <a:rPr lang="en-US" sz="1400" dirty="0" err="1">
                <a:latin typeface="Arial Black" pitchFamily="34" charset="0"/>
              </a:rPr>
              <a:t>Vol</a:t>
            </a:r>
            <a:r>
              <a:rPr lang="en-US" sz="1400" dirty="0">
                <a:latin typeface="Arial Black" pitchFamily="34" charset="0"/>
              </a:rPr>
              <a:t> 1, p</a:t>
            </a:r>
            <a:r>
              <a:rPr lang="en-US" sz="1400" dirty="0" smtClean="0">
                <a:latin typeface="Arial Black" pitchFamily="34" charset="0"/>
              </a:rPr>
              <a:t>. 13-15</a:t>
            </a:r>
            <a:endParaRPr lang="en-US" sz="1400" dirty="0">
              <a:latin typeface="Arial Black" pitchFamily="34" charset="0"/>
            </a:endParaRPr>
          </a:p>
        </p:txBody>
      </p:sp>
      <p:graphicFrame>
        <p:nvGraphicFramePr>
          <p:cNvPr id="3" name="Diagram 2"/>
          <p:cNvGraphicFramePr/>
          <p:nvPr>
            <p:extLst>
              <p:ext uri="{D42A27DB-BD31-4B8C-83A1-F6EECF244321}">
                <p14:modId xmlns:p14="http://schemas.microsoft.com/office/powerpoint/2010/main" val="2828982288"/>
              </p:ext>
            </p:extLst>
          </p:nvPr>
        </p:nvGraphicFramePr>
        <p:xfrm>
          <a:off x="297711" y="5139460"/>
          <a:ext cx="8389089" cy="942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2458846" y="6081622"/>
            <a:ext cx="433298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18</a:t>
            </a:r>
            <a:endParaRPr lang="en-GB" sz="1400" dirty="0">
              <a:latin typeface="Arial Black" pitchFamily="34" charset="0"/>
            </a:endParaRPr>
          </a:p>
        </p:txBody>
      </p:sp>
      <p:sp>
        <p:nvSpPr>
          <p:cNvPr id="7" name="Rectangular Callout 6"/>
          <p:cNvSpPr/>
          <p:nvPr/>
        </p:nvSpPr>
        <p:spPr>
          <a:xfrm>
            <a:off x="6198781" y="1417638"/>
            <a:ext cx="2488019" cy="646331"/>
          </a:xfrm>
          <a:prstGeom prst="wedgeRectCallout">
            <a:avLst>
              <a:gd name="adj1" fmla="val -24967"/>
              <a:gd name="adj2" fmla="val 125012"/>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en-GB" dirty="0">
                <a:solidFill>
                  <a:schemeClr val="bg1"/>
                </a:solidFill>
              </a:rPr>
              <a:t>The companions of the Holy </a:t>
            </a:r>
            <a:r>
              <a:rPr lang="en-GB" dirty="0" smtClean="0">
                <a:solidFill>
                  <a:schemeClr val="bg1"/>
                </a:solidFill>
              </a:rPr>
              <a:t>Prophet </a:t>
            </a:r>
            <a:r>
              <a:rPr lang="en-GB" baseline="30000" dirty="0" err="1" smtClean="0">
                <a:solidFill>
                  <a:schemeClr val="bg1"/>
                </a:solidFill>
              </a:rPr>
              <a:t>sa</a:t>
            </a:r>
            <a:endParaRPr lang="en-GB" baseline="30000" dirty="0">
              <a:solidFill>
                <a:schemeClr val="bg1"/>
              </a:solidFill>
            </a:endParaRPr>
          </a:p>
        </p:txBody>
      </p:sp>
      <p:sp>
        <p:nvSpPr>
          <p:cNvPr id="8" name="Rectangular Callout 7"/>
          <p:cNvSpPr/>
          <p:nvPr/>
        </p:nvSpPr>
        <p:spPr>
          <a:xfrm>
            <a:off x="5797683" y="4216130"/>
            <a:ext cx="3179135" cy="923330"/>
          </a:xfrm>
          <a:prstGeom prst="wedgeRectCallout">
            <a:avLst>
              <a:gd name="adj1" fmla="val -51255"/>
              <a:gd name="adj2" fmla="val -139020"/>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n-GB" dirty="0"/>
              <a:t>Those who saw and met Companions of the Holy </a:t>
            </a:r>
            <a:r>
              <a:rPr lang="en-GB" dirty="0" smtClean="0"/>
              <a:t>Prophet </a:t>
            </a:r>
            <a:r>
              <a:rPr lang="en-GB" baseline="30000" dirty="0" err="1" smtClean="0"/>
              <a:t>sa</a:t>
            </a:r>
            <a:endParaRPr lang="en-GB" baseline="30000" dirty="0"/>
          </a:p>
        </p:txBody>
      </p:sp>
      <p:sp>
        <p:nvSpPr>
          <p:cNvPr id="9" name="Rounded Rectangular Callout 8"/>
          <p:cNvSpPr/>
          <p:nvPr/>
        </p:nvSpPr>
        <p:spPr>
          <a:xfrm>
            <a:off x="1174963" y="1417639"/>
            <a:ext cx="4382675" cy="408623"/>
          </a:xfrm>
          <a:prstGeom prst="wedgeRoundRectCallout">
            <a:avLst>
              <a:gd name="adj1" fmla="val -23013"/>
              <a:gd name="adj2" fmla="val 216021"/>
              <a:gd name="adj3" fmla="val 16667"/>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r>
              <a:rPr lang="en-GB" dirty="0"/>
              <a:t>Those who saw and met </a:t>
            </a:r>
            <a:r>
              <a:rPr lang="en-GB" dirty="0" smtClean="0"/>
              <a:t>the </a:t>
            </a:r>
            <a:r>
              <a:rPr lang="en-GB" dirty="0" err="1" smtClean="0"/>
              <a:t>Taba</a:t>
            </a:r>
            <a:r>
              <a:rPr lang="en-GB" dirty="0" smtClean="0"/>
              <a:t> </a:t>
            </a:r>
            <a:r>
              <a:rPr lang="en-GB" dirty="0" err="1"/>
              <a:t>Tābi‘īn</a:t>
            </a:r>
            <a:endParaRPr lang="en-GB" dirty="0"/>
          </a:p>
        </p:txBody>
      </p:sp>
      <p:sp>
        <p:nvSpPr>
          <p:cNvPr id="10" name="Rounded Rectangular Callout 9"/>
          <p:cNvSpPr/>
          <p:nvPr/>
        </p:nvSpPr>
        <p:spPr>
          <a:xfrm>
            <a:off x="3104708" y="4320250"/>
            <a:ext cx="2583711" cy="715089"/>
          </a:xfrm>
          <a:prstGeom prst="wedgeRoundRectCallout">
            <a:avLst>
              <a:gd name="adj1" fmla="val -7253"/>
              <a:gd name="adj2" fmla="val -185810"/>
              <a:gd name="adj3" fmla="val 16667"/>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en-GB" dirty="0"/>
              <a:t>Those who saw and met the </a:t>
            </a:r>
            <a:r>
              <a:rPr lang="en-GB" dirty="0" err="1"/>
              <a:t>Tābi‘īn</a:t>
            </a:r>
            <a:endParaRPr lang="en-GB" dirty="0"/>
          </a:p>
        </p:txBody>
      </p:sp>
      <p:sp>
        <p:nvSpPr>
          <p:cNvPr id="11" name="Rounded Rectangular Callout 10"/>
          <p:cNvSpPr/>
          <p:nvPr/>
        </p:nvSpPr>
        <p:spPr>
          <a:xfrm>
            <a:off x="570617" y="4135584"/>
            <a:ext cx="2089815" cy="408623"/>
          </a:xfrm>
          <a:prstGeom prst="wedgeRoundRectCallout">
            <a:avLst>
              <a:gd name="adj1" fmla="val -24394"/>
              <a:gd name="adj2" fmla="val -174286"/>
              <a:gd name="adj3" fmla="val 16667"/>
            </a:avLst>
          </a:prstGeom>
        </p:spPr>
        <p:style>
          <a:lnRef idx="1">
            <a:schemeClr val="dk1"/>
          </a:lnRef>
          <a:fillRef idx="2">
            <a:schemeClr val="dk1"/>
          </a:fillRef>
          <a:effectRef idx="1">
            <a:schemeClr val="dk1"/>
          </a:effectRef>
          <a:fontRef idx="minor">
            <a:schemeClr val="dk1"/>
          </a:fontRef>
        </p:style>
        <p:txBody>
          <a:bodyPr wrap="none">
            <a:spAutoFit/>
          </a:bodyPr>
          <a:lstStyle/>
          <a:p>
            <a:pPr lvl="0"/>
            <a:r>
              <a:rPr lang="en-GB" dirty="0"/>
              <a:t>Scholars of Hadith</a:t>
            </a:r>
          </a:p>
        </p:txBody>
      </p:sp>
    </p:spTree>
    <p:extLst>
      <p:ext uri="{BB962C8B-B14F-4D97-AF65-F5344CB8AC3E}">
        <p14:creationId xmlns:p14="http://schemas.microsoft.com/office/powerpoint/2010/main" val="113822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46987AB-BDCF-46BB-BB5C-4AE7A491AAF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D87E1CA-DC85-45B2-8D90-F59C0BD90FE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01481D02-8D6D-47F0-B959-18185D82B39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F129CA-0CFF-4490-BA60-AB1A0624A4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C510644-B5D8-4E74-B48B-A492725F149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F1BC147-9404-467F-8CD5-0E06B95A003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B0985C5-F521-4AB0-83C6-D0D2948C8DF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BE4E4110-5FC3-41C9-87BE-2483A2A8B8B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DDC824AD-0A39-4DFB-9FB2-A10B9186AAF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43650825-978A-41BB-AB21-105C1464010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8DC91E15-67FA-496A-B2FA-D7849AC2019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34226753-4D19-424A-86CC-20D48BF3E08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Graphic spid="3" grpId="0">
        <p:bldAsOne/>
      </p:bldGraphic>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Terminology</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63978067"/>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99088" y="6389399"/>
            <a:ext cx="433298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7</a:t>
            </a:r>
            <a:endParaRPr lang="en-GB" sz="1400" dirty="0">
              <a:latin typeface="Arial Black" pitchFamily="34" charset="0"/>
            </a:endParaRPr>
          </a:p>
        </p:txBody>
      </p:sp>
    </p:spTree>
    <p:extLst>
      <p:ext uri="{BB962C8B-B14F-4D97-AF65-F5344CB8AC3E}">
        <p14:creationId xmlns:p14="http://schemas.microsoft.com/office/powerpoint/2010/main" val="42446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116664F-1DF4-42AA-8A27-47A04D95DF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ECE371E-A7AA-4551-926D-F6B922538AA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9EDBA80-2E48-4BBE-B558-2B0666E2479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125472A-D626-478D-BCB0-F2B4AC1F888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3A7EA01-333F-4DBA-96FA-2930D34CD7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94983A1-E86B-491B-8422-1F6784B3371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9A91D22-294B-452A-830E-69E635A1974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ECBDF862-7472-40E2-AC38-CAE8A205386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EC7B0A93-FE62-45B4-9D26-94186CBD3F7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BC7EED63-455B-4491-9168-ABB720975B5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11B26D7-4341-489A-844F-E03E071F708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74D37BBA-C35A-456F-9BF6-AC4B35E213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Narrators of </a:t>
            </a:r>
            <a:r>
              <a:rPr lang="en-GB" b="1" u="sng" dirty="0" err="1" smtClean="0"/>
              <a:t>Ahadith</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31262581"/>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99088" y="6389399"/>
            <a:ext cx="433298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15</a:t>
            </a:r>
            <a:endParaRPr lang="en-GB" sz="1400" dirty="0">
              <a:latin typeface="Arial Black" pitchFamily="34" charset="0"/>
            </a:endParaRPr>
          </a:p>
        </p:txBody>
      </p:sp>
    </p:spTree>
    <p:extLst>
      <p:ext uri="{BB962C8B-B14F-4D97-AF65-F5344CB8AC3E}">
        <p14:creationId xmlns:p14="http://schemas.microsoft.com/office/powerpoint/2010/main" val="249348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CA67C45-475C-45C4-A31E-CE8F29B863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0D5B3DF-D013-468B-8CD3-144B83C8B86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0ABEE9B-8BA3-4BEF-8DB2-BA5A6DF6201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172D215-BC54-4113-84E4-B446BAEEC2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2325C9D-CFBA-4175-B62A-832E3E4635B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319FECA-412C-4137-8FAB-AD348631F53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11502A0-41FB-4906-B530-D02FBEA66ED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0B3F37DB-3C7C-4500-B1F5-3DDAD71F79A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817D1F16-B79E-4F4B-8D0A-FE91AB24D8C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D9205B48-FA48-4D51-8EFE-2F5A263A404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F8C7514E-60CA-4AEC-8F27-0617943FD09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B191F183-D1D6-4B5F-8039-0D2F373285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How is the authenticity of Hadith established? </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1592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a:t>Terminology</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3091590"/>
              </p:ext>
            </p:extLst>
          </p:nvPr>
        </p:nvGraphicFramePr>
        <p:xfrm>
          <a:off x="255181" y="1447799"/>
          <a:ext cx="8644269" cy="4924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932316" y="6372565"/>
            <a:ext cx="6219646"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a:latin typeface="Arial Black" pitchFamily="34" charset="0"/>
              </a:rPr>
              <a:t>Life and Character of the Seal of the Prophets, </a:t>
            </a:r>
            <a:r>
              <a:rPr lang="en-US" sz="1400" dirty="0" err="1">
                <a:latin typeface="Arial Black" pitchFamily="34" charset="0"/>
              </a:rPr>
              <a:t>Vol</a:t>
            </a:r>
            <a:r>
              <a:rPr lang="en-US" sz="1400" dirty="0">
                <a:latin typeface="Arial Black" pitchFamily="34" charset="0"/>
              </a:rPr>
              <a:t> 1, p</a:t>
            </a:r>
            <a:r>
              <a:rPr lang="en-US" sz="1400" dirty="0" smtClean="0">
                <a:latin typeface="Arial Black" pitchFamily="34" charset="0"/>
              </a:rPr>
              <a:t>. 13-15</a:t>
            </a:r>
            <a:endParaRPr lang="en-US" sz="1400" dirty="0">
              <a:latin typeface="Arial Black" pitchFamily="34" charset="0"/>
            </a:endParaRPr>
          </a:p>
        </p:txBody>
      </p:sp>
      <p:sp>
        <p:nvSpPr>
          <p:cNvPr id="5" name="Flowchart: Display 4"/>
          <p:cNvSpPr/>
          <p:nvPr/>
        </p:nvSpPr>
        <p:spPr>
          <a:xfrm>
            <a:off x="804811" y="2584197"/>
            <a:ext cx="1977636" cy="400110"/>
          </a:xfrm>
          <a:prstGeom prst="flowChartDisplay">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lgn="ctr"/>
            <a:r>
              <a:rPr lang="en-GB" sz="2000" b="1" dirty="0"/>
              <a:t>Narration</a:t>
            </a:r>
          </a:p>
        </p:txBody>
      </p:sp>
      <p:sp>
        <p:nvSpPr>
          <p:cNvPr id="6" name="Flowchart: Display 5"/>
          <p:cNvSpPr/>
          <p:nvPr/>
        </p:nvSpPr>
        <p:spPr>
          <a:xfrm>
            <a:off x="900557" y="5263882"/>
            <a:ext cx="1786144" cy="400110"/>
          </a:xfrm>
          <a:prstGeom prst="flowChartDisplay">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lgn="ctr"/>
            <a:r>
              <a:rPr lang="en-GB" sz="2000" b="1" dirty="0" smtClean="0"/>
              <a:t>Narrator</a:t>
            </a:r>
            <a:endParaRPr lang="en-GB" sz="2000" b="1" dirty="0"/>
          </a:p>
        </p:txBody>
      </p:sp>
    </p:spTree>
    <p:extLst>
      <p:ext uri="{BB962C8B-B14F-4D97-AF65-F5344CB8AC3E}">
        <p14:creationId xmlns:p14="http://schemas.microsoft.com/office/powerpoint/2010/main" val="52422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1978DBF-6AF1-434B-A347-336BD763F2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A133E12-D0AF-4EE5-A05F-4AEE2640B6C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2BBB355B-CA19-486B-A140-D0A17D57178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E899AF3-783E-402E-B9E4-F998FE94FAC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BC27EA4-563C-4346-BF51-A8287522A3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D026AE6-9570-479D-AC2E-F273BFE3AC9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F21E97F-53A0-44D7-BD3D-E3706FA5386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CC72ED8E-A0E4-47EB-A157-AD041FEF2FE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AF19916E-9148-43DB-AF15-697EAFB8819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CFB3F6A-2090-457D-A266-242BF44D23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normAutofit/>
          </a:bodyPr>
          <a:lstStyle/>
          <a:p>
            <a:r>
              <a:rPr lang="en-US" sz="5400" b="1" u="sng" dirty="0" smtClean="0"/>
              <a:t>Authenticity of Hadith</a:t>
            </a:r>
          </a:p>
        </p:txBody>
      </p:sp>
    </p:spTree>
    <p:extLst>
      <p:ext uri="{BB962C8B-B14F-4D97-AF65-F5344CB8AC3E}">
        <p14:creationId xmlns:p14="http://schemas.microsoft.com/office/powerpoint/2010/main" val="28643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Authenticity of </a:t>
            </a:r>
            <a:r>
              <a:rPr lang="en-GB" b="1" u="sng" dirty="0" err="1"/>
              <a:t>Ahadith</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2558334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75367" y="6126126"/>
            <a:ext cx="52524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400" dirty="0"/>
              <a:t>[Al-Haq, </a:t>
            </a:r>
            <a:r>
              <a:rPr lang="en-GB" sz="1400" dirty="0" err="1"/>
              <a:t>Mubahatha</a:t>
            </a:r>
            <a:r>
              <a:rPr lang="en-GB" sz="1400" dirty="0"/>
              <a:t> Ludhiana, </a:t>
            </a:r>
            <a:r>
              <a:rPr lang="en-GB" sz="1400" dirty="0" err="1"/>
              <a:t>Ruhani</a:t>
            </a:r>
            <a:r>
              <a:rPr lang="en-GB" sz="1400" dirty="0"/>
              <a:t> </a:t>
            </a:r>
            <a:r>
              <a:rPr lang="en-GB" sz="1400" dirty="0" err="1"/>
              <a:t>Khaza’in</a:t>
            </a:r>
            <a:r>
              <a:rPr lang="en-GB" sz="1400" dirty="0"/>
              <a:t>, vol. 4, p. 35</a:t>
            </a:r>
            <a:r>
              <a:rPr lang="en-GB" sz="1400" dirty="0" smtClean="0"/>
              <a:t>]</a:t>
            </a:r>
          </a:p>
          <a:p>
            <a:pPr algn="ctr"/>
            <a:r>
              <a:rPr lang="nl-NL" sz="1400" dirty="0" smtClean="0"/>
              <a:t>Essence </a:t>
            </a:r>
            <a:r>
              <a:rPr lang="nl-NL" sz="1400" dirty="0"/>
              <a:t>of Islam Vol II Page </a:t>
            </a:r>
            <a:r>
              <a:rPr lang="nl-NL" sz="1400" dirty="0" smtClean="0"/>
              <a:t>134-135</a:t>
            </a:r>
            <a:r>
              <a:rPr lang="en-GB" sz="1400" dirty="0" smtClean="0"/>
              <a:t>  </a:t>
            </a:r>
            <a:endParaRPr lang="en-GB" sz="1400" dirty="0"/>
          </a:p>
        </p:txBody>
      </p:sp>
    </p:spTree>
    <p:extLst>
      <p:ext uri="{BB962C8B-B14F-4D97-AF65-F5344CB8AC3E}">
        <p14:creationId xmlns:p14="http://schemas.microsoft.com/office/powerpoint/2010/main" val="197674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70EED64-BB1F-4CDB-B8FB-FFC700B1D97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44E23A5-E635-44A2-BF2F-4F98305013A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A70EFE8-C124-4DA9-B553-36A4F29B3B2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85C1554-F7B1-4A70-8EBA-673CFBB6809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09F81A9-DD76-485E-A6DE-2331D15056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981B506-54BF-47F0-9B31-3D5D069C187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01C14CD-DA20-40CF-93DF-E6204675BE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t>How is the authenticity of Hadith established? </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51757499"/>
              </p:ext>
            </p:extLst>
          </p:nvPr>
        </p:nvGraphicFramePr>
        <p:xfrm>
          <a:off x="224287" y="1447799"/>
          <a:ext cx="8764437" cy="4924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80890" y="6218677"/>
            <a:ext cx="6219646"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a:latin typeface="Arial Black" pitchFamily="34" charset="0"/>
              </a:rPr>
              <a:t>Life and Character of the Seal of the Prophets, </a:t>
            </a:r>
            <a:r>
              <a:rPr lang="en-US" sz="1400" dirty="0" err="1">
                <a:latin typeface="Arial Black" pitchFamily="34" charset="0"/>
              </a:rPr>
              <a:t>Vol</a:t>
            </a:r>
            <a:r>
              <a:rPr lang="en-US" sz="1400" dirty="0">
                <a:latin typeface="Arial Black" pitchFamily="34" charset="0"/>
              </a:rPr>
              <a:t> 1, p</a:t>
            </a:r>
            <a:r>
              <a:rPr lang="en-US" sz="1400" dirty="0" smtClean="0">
                <a:latin typeface="Arial Black" pitchFamily="34" charset="0"/>
              </a:rPr>
              <a:t>. 13-15</a:t>
            </a:r>
            <a:endParaRPr lang="en-US" sz="1400" dirty="0">
              <a:latin typeface="Arial Black" pitchFamily="34" charset="0"/>
            </a:endParaRPr>
          </a:p>
        </p:txBody>
      </p:sp>
    </p:spTree>
    <p:extLst>
      <p:ext uri="{BB962C8B-B14F-4D97-AF65-F5344CB8AC3E}">
        <p14:creationId xmlns:p14="http://schemas.microsoft.com/office/powerpoint/2010/main" val="42779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3516172-138F-4DC8-909B-F32BD12BC59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11A710D-4E17-44A2-89C1-E533B8FD30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ED8FA11-7A0C-45B6-ADA1-4695ECA0663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36D227E-E902-4A9F-9706-FABB4738E54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FEAD069-550D-425E-A3AC-077C7A6EDA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09B001E-2F93-4495-974D-6BFDC82F02B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8F202B20-E011-49B4-A741-7495D1E2A2C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2BF699F-2445-4FA0-8389-54380E177DE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1C06062-E937-4885-951E-562D112C459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2DF2FD97-09D8-4284-8786-137ADA50015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54EF03F2-AA6F-41F8-A9D3-4809A2D5F7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smtClean="0"/>
              <a:t>How is the authenticity of Hadith established? </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18493296"/>
              </p:ext>
            </p:extLst>
          </p:nvPr>
        </p:nvGraphicFramePr>
        <p:xfrm>
          <a:off x="301925" y="1224951"/>
          <a:ext cx="8609161" cy="499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15345" y="6413159"/>
            <a:ext cx="6219646" cy="3077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a:latin typeface="Arial Black" pitchFamily="34" charset="0"/>
              </a:rPr>
              <a:t>Life and Character of the Seal of the Prophets, </a:t>
            </a:r>
            <a:r>
              <a:rPr lang="en-US" sz="1400" dirty="0" err="1">
                <a:latin typeface="Arial Black" pitchFamily="34" charset="0"/>
              </a:rPr>
              <a:t>Vol</a:t>
            </a:r>
            <a:r>
              <a:rPr lang="en-US" sz="1400" dirty="0">
                <a:latin typeface="Arial Black" pitchFamily="34" charset="0"/>
              </a:rPr>
              <a:t> 1, p</a:t>
            </a:r>
            <a:r>
              <a:rPr lang="en-US" sz="1400" dirty="0" smtClean="0">
                <a:latin typeface="Arial Black" pitchFamily="34" charset="0"/>
              </a:rPr>
              <a:t>. 13-15</a:t>
            </a:r>
            <a:endParaRPr lang="en-US" sz="1400" dirty="0">
              <a:latin typeface="Arial Black" pitchFamily="34" charset="0"/>
            </a:endParaRPr>
          </a:p>
        </p:txBody>
      </p:sp>
    </p:spTree>
    <p:extLst>
      <p:ext uri="{BB962C8B-B14F-4D97-AF65-F5344CB8AC3E}">
        <p14:creationId xmlns:p14="http://schemas.microsoft.com/office/powerpoint/2010/main" val="13035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BADB3C1-A8DA-4810-84F4-0A68AA4203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874DF3D-6F72-4636-810C-3B0D3E3A311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D9A4A76-35F6-4125-B112-95D8D0EE6D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0843053-3430-483C-968B-86BB1FD11B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7210483-C433-4B95-ACC6-5B25746DCF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A243C79-5EFF-4F30-8A8C-2BA39984717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B55F343-85EE-4F2A-BFFD-8A1A2C0CD2A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69F4E29-1B20-4337-A315-D20925F6ED5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8A2844E4-B5C2-4D1E-A4F0-E314958AD28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53654295-0CCA-408B-AD24-0A416C07291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A34943B-0F09-4248-8390-134D0926EB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a:t>Types of </a:t>
            </a:r>
            <a:r>
              <a:rPr lang="en-GB" b="1" u="sng" dirty="0" err="1"/>
              <a:t>Ahadith</a:t>
            </a:r>
            <a:r>
              <a:rPr lang="en-GB" b="1" u="sng" dirty="0"/>
              <a:t>; </a:t>
            </a:r>
            <a:br>
              <a:rPr lang="en-GB" b="1" u="sng" dirty="0"/>
            </a:br>
            <a:r>
              <a:rPr lang="en-GB" b="1" u="sng" dirty="0"/>
              <a:t>according to chain of narrators</a:t>
            </a:r>
            <a:endParaRPr lang="en-GB" dirty="0"/>
          </a:p>
        </p:txBody>
      </p:sp>
      <p:grpSp>
        <p:nvGrpSpPr>
          <p:cNvPr id="5" name="Group 4"/>
          <p:cNvGrpSpPr/>
          <p:nvPr/>
        </p:nvGrpSpPr>
        <p:grpSpPr>
          <a:xfrm>
            <a:off x="287079" y="1417638"/>
            <a:ext cx="8633638" cy="2218696"/>
            <a:chOff x="1" y="1417639"/>
            <a:chExt cx="9144000" cy="3151114"/>
          </a:xfrm>
        </p:grpSpPr>
        <p:graphicFrame>
          <p:nvGraphicFramePr>
            <p:cNvPr id="3" name="Diagram 2"/>
            <p:cNvGraphicFramePr/>
            <p:nvPr>
              <p:extLst>
                <p:ext uri="{D42A27DB-BD31-4B8C-83A1-F6EECF244321}">
                  <p14:modId xmlns:p14="http://schemas.microsoft.com/office/powerpoint/2010/main" val="1207815570"/>
                </p:ext>
              </p:extLst>
            </p:nvPr>
          </p:nvGraphicFramePr>
          <p:xfrm>
            <a:off x="1" y="1417639"/>
            <a:ext cx="9144000" cy="315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98490" y="1563667"/>
              <a:ext cx="2896456" cy="446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Direct quotation</a:t>
              </a:r>
              <a:endParaRPr lang="en-GB" sz="2000" dirty="0"/>
            </a:p>
          </p:txBody>
        </p:sp>
      </p:grpSp>
      <p:grpSp>
        <p:nvGrpSpPr>
          <p:cNvPr id="9" name="Group 8"/>
          <p:cNvGrpSpPr/>
          <p:nvPr/>
        </p:nvGrpSpPr>
        <p:grpSpPr>
          <a:xfrm>
            <a:off x="401289" y="4051039"/>
            <a:ext cx="8633638" cy="2328566"/>
            <a:chOff x="1" y="1261596"/>
            <a:chExt cx="9144000" cy="3307157"/>
          </a:xfrm>
        </p:grpSpPr>
        <p:graphicFrame>
          <p:nvGraphicFramePr>
            <p:cNvPr id="10" name="Diagram 9"/>
            <p:cNvGraphicFramePr/>
            <p:nvPr>
              <p:extLst>
                <p:ext uri="{D42A27DB-BD31-4B8C-83A1-F6EECF244321}">
                  <p14:modId xmlns:p14="http://schemas.microsoft.com/office/powerpoint/2010/main" val="1208085355"/>
                </p:ext>
              </p:extLst>
            </p:nvPr>
          </p:nvGraphicFramePr>
          <p:xfrm>
            <a:off x="1" y="1417639"/>
            <a:ext cx="9144000" cy="3151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2747706" y="1261596"/>
              <a:ext cx="4189122" cy="604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Continuous chain of narrators </a:t>
              </a:r>
              <a:endParaRPr lang="en-GB" sz="2000" dirty="0"/>
            </a:p>
          </p:txBody>
        </p:sp>
      </p:grpSp>
      <p:sp>
        <p:nvSpPr>
          <p:cNvPr id="12" name="TextBox 11"/>
          <p:cNvSpPr txBox="1"/>
          <p:nvPr/>
        </p:nvSpPr>
        <p:spPr>
          <a:xfrm>
            <a:off x="4174283" y="6408795"/>
            <a:ext cx="4212756"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8</a:t>
            </a:r>
            <a:endParaRPr lang="en-GB" sz="1400" dirty="0">
              <a:latin typeface="Arial Black" pitchFamily="34" charset="0"/>
            </a:endParaRPr>
          </a:p>
        </p:txBody>
      </p:sp>
    </p:spTree>
    <p:extLst>
      <p:ext uri="{BB962C8B-B14F-4D97-AF65-F5344CB8AC3E}">
        <p14:creationId xmlns:p14="http://schemas.microsoft.com/office/powerpoint/2010/main" val="6802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u="sng" dirty="0"/>
              <a:t>Types of </a:t>
            </a:r>
            <a:r>
              <a:rPr lang="en-GB" b="1" u="sng" dirty="0" err="1"/>
              <a:t>Ahadith</a:t>
            </a:r>
            <a:r>
              <a:rPr lang="en-GB" b="1" u="sng" dirty="0"/>
              <a:t>; </a:t>
            </a:r>
            <a:br>
              <a:rPr lang="en-GB" b="1" u="sng" dirty="0"/>
            </a:br>
            <a:r>
              <a:rPr lang="en-GB" b="1" u="sng" dirty="0"/>
              <a:t>according to chain of narrators</a:t>
            </a:r>
            <a:endParaRPr lang="en-GB" dirty="0"/>
          </a:p>
        </p:txBody>
      </p:sp>
      <p:grpSp>
        <p:nvGrpSpPr>
          <p:cNvPr id="5" name="Group 4"/>
          <p:cNvGrpSpPr/>
          <p:nvPr/>
        </p:nvGrpSpPr>
        <p:grpSpPr>
          <a:xfrm>
            <a:off x="287079" y="1417638"/>
            <a:ext cx="8633638" cy="2218696"/>
            <a:chOff x="1" y="1417639"/>
            <a:chExt cx="9144000" cy="3151114"/>
          </a:xfrm>
        </p:grpSpPr>
        <p:graphicFrame>
          <p:nvGraphicFramePr>
            <p:cNvPr id="3" name="Diagram 2"/>
            <p:cNvGraphicFramePr/>
            <p:nvPr>
              <p:extLst>
                <p:ext uri="{D42A27DB-BD31-4B8C-83A1-F6EECF244321}">
                  <p14:modId xmlns:p14="http://schemas.microsoft.com/office/powerpoint/2010/main" val="1891527132"/>
                </p:ext>
              </p:extLst>
            </p:nvPr>
          </p:nvGraphicFramePr>
          <p:xfrm>
            <a:off x="1" y="1417639"/>
            <a:ext cx="9144000" cy="315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644121" y="1563667"/>
              <a:ext cx="5912067" cy="4467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smtClean="0"/>
                <a:t>No Companions in the chain of narrators</a:t>
              </a:r>
              <a:endParaRPr lang="en-GB" sz="2000" dirty="0"/>
            </a:p>
          </p:txBody>
        </p:sp>
      </p:grpSp>
      <p:grpSp>
        <p:nvGrpSpPr>
          <p:cNvPr id="9" name="Group 8"/>
          <p:cNvGrpSpPr/>
          <p:nvPr/>
        </p:nvGrpSpPr>
        <p:grpSpPr>
          <a:xfrm>
            <a:off x="255181" y="4086551"/>
            <a:ext cx="8633638" cy="2328566"/>
            <a:chOff x="1" y="1261596"/>
            <a:chExt cx="9144000" cy="3307157"/>
          </a:xfrm>
        </p:grpSpPr>
        <p:graphicFrame>
          <p:nvGraphicFramePr>
            <p:cNvPr id="10" name="Diagram 9"/>
            <p:cNvGraphicFramePr/>
            <p:nvPr>
              <p:extLst>
                <p:ext uri="{D42A27DB-BD31-4B8C-83A1-F6EECF244321}">
                  <p14:modId xmlns:p14="http://schemas.microsoft.com/office/powerpoint/2010/main" val="1954786938"/>
                </p:ext>
              </p:extLst>
            </p:nvPr>
          </p:nvGraphicFramePr>
          <p:xfrm>
            <a:off x="1" y="1417639"/>
            <a:ext cx="9144000" cy="3151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1486465" y="1261596"/>
              <a:ext cx="6542689" cy="6040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smtClean="0"/>
                <a:t>No companion and broken chain of narrators</a:t>
              </a:r>
              <a:endParaRPr lang="en-GB" sz="2000" dirty="0"/>
            </a:p>
          </p:txBody>
        </p:sp>
      </p:grpSp>
      <p:sp>
        <p:nvSpPr>
          <p:cNvPr id="12" name="TextBox 11"/>
          <p:cNvSpPr txBox="1"/>
          <p:nvPr/>
        </p:nvSpPr>
        <p:spPr>
          <a:xfrm>
            <a:off x="4174283" y="6408795"/>
            <a:ext cx="4212756"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8</a:t>
            </a:r>
            <a:endParaRPr lang="en-GB" sz="1400" dirty="0">
              <a:latin typeface="Arial Black" pitchFamily="34" charset="0"/>
            </a:endParaRPr>
          </a:p>
        </p:txBody>
      </p:sp>
    </p:spTree>
    <p:extLst>
      <p:ext uri="{BB962C8B-B14F-4D97-AF65-F5344CB8AC3E}">
        <p14:creationId xmlns:p14="http://schemas.microsoft.com/office/powerpoint/2010/main" val="2118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u="sng" dirty="0"/>
              <a:t>Types of </a:t>
            </a:r>
            <a:r>
              <a:rPr lang="en-GB" sz="3200" b="1" u="sng" dirty="0" err="1"/>
              <a:t>Ahadith</a:t>
            </a:r>
            <a:r>
              <a:rPr lang="en-GB" sz="3200" b="1" u="sng" dirty="0"/>
              <a:t>; </a:t>
            </a:r>
            <a:br>
              <a:rPr lang="en-GB" sz="3200" b="1" u="sng" dirty="0"/>
            </a:br>
            <a:r>
              <a:rPr lang="en-GB" sz="3200" b="1" u="sng" dirty="0" smtClean="0"/>
              <a:t>according to number </a:t>
            </a:r>
            <a:r>
              <a:rPr lang="en-GB" sz="3200" b="1" u="sng" dirty="0"/>
              <a:t>of narrators</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57935621"/>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99088" y="6389399"/>
            <a:ext cx="4392293"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8-9</a:t>
            </a:r>
            <a:endParaRPr lang="en-GB" sz="1400" dirty="0">
              <a:latin typeface="Arial Black" pitchFamily="34" charset="0"/>
            </a:endParaRPr>
          </a:p>
        </p:txBody>
      </p:sp>
    </p:spTree>
    <p:extLst>
      <p:ext uri="{BB962C8B-B14F-4D97-AF65-F5344CB8AC3E}">
        <p14:creationId xmlns:p14="http://schemas.microsoft.com/office/powerpoint/2010/main" val="267614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4F6F6BD-A9FC-43FF-AD09-A885C47E75F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E515075-6130-4251-A014-0D9EF0BFA95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271847F-9E80-42CB-953F-42B1FF6580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DEBBF77-E7DB-4472-9EAD-C8E9EBE8C0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3926782-16E8-4029-8020-242E513D23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330825E-2125-42C3-AF82-94D5E19A83F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36E9FDF0-1B97-41AB-90F8-9E1589CD452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2E33F164-34BD-4EA4-8565-970D5294974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C82D519B-4D88-4F59-A07F-A975E2EA987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4D25DE03-58B5-4228-B7C9-87465E61266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6EAB67A7-01F2-44D9-BE88-99FB9F2B109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1D665CE1-7102-4DCD-94B8-1D0DD79468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u="sng" dirty="0"/>
              <a:t>Types of </a:t>
            </a:r>
            <a:r>
              <a:rPr lang="en-GB" sz="3600" b="1" u="sng" dirty="0" err="1"/>
              <a:t>Ahadith</a:t>
            </a:r>
            <a:r>
              <a:rPr lang="en-GB" sz="3600" b="1" u="sng" dirty="0"/>
              <a:t>; </a:t>
            </a:r>
            <a:br>
              <a:rPr lang="en-GB" sz="3600" b="1" u="sng" dirty="0"/>
            </a:br>
            <a:r>
              <a:rPr lang="en-GB" sz="3600" b="1" u="sng" dirty="0"/>
              <a:t>according to </a:t>
            </a:r>
            <a:r>
              <a:rPr lang="en-GB" sz="3600" b="1" u="sng" dirty="0" smtClean="0"/>
              <a:t>the qualities of </a:t>
            </a:r>
            <a:r>
              <a:rPr lang="en-GB" sz="3600" b="1" u="sng" dirty="0"/>
              <a:t>narrators</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94026509"/>
              </p:ext>
            </p:extLst>
          </p:nvPr>
        </p:nvGraphicFramePr>
        <p:xfrm>
          <a:off x="255182" y="1600551"/>
          <a:ext cx="693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99088" y="6389399"/>
            <a:ext cx="4392293"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8-9</a:t>
            </a:r>
            <a:endParaRPr lang="en-GB" sz="1400" dirty="0">
              <a:latin typeface="Arial Black" pitchFamily="34" charset="0"/>
            </a:endParaRPr>
          </a:p>
        </p:txBody>
      </p:sp>
      <p:sp>
        <p:nvSpPr>
          <p:cNvPr id="3" name="Double Bracket 2"/>
          <p:cNvSpPr/>
          <p:nvPr/>
        </p:nvSpPr>
        <p:spPr>
          <a:xfrm>
            <a:off x="7038753" y="1879334"/>
            <a:ext cx="1648047" cy="1907024"/>
          </a:xfrm>
          <a:prstGeom prst="bracketPair">
            <a:avLst/>
          </a:prstGeom>
          <a:solidFill>
            <a:srgbClr val="003300"/>
          </a:solidFill>
          <a:ln>
            <a:solidFill>
              <a:schemeClr val="bg1"/>
            </a:solidFill>
          </a:ln>
        </p:spPr>
        <p:style>
          <a:lnRef idx="1">
            <a:schemeClr val="accent6"/>
          </a:lnRef>
          <a:fillRef idx="0">
            <a:schemeClr val="accent6"/>
          </a:fillRef>
          <a:effectRef idx="0">
            <a:schemeClr val="accent6"/>
          </a:effectRef>
          <a:fontRef idx="minor">
            <a:schemeClr val="tx1"/>
          </a:fontRef>
        </p:style>
        <p:txBody>
          <a:bodyPr wrap="square">
            <a:spAutoFit/>
          </a:bodyPr>
          <a:lstStyle/>
          <a:p>
            <a:pPr lvl="0" algn="ctr"/>
            <a:endParaRPr lang="en-GB" b="1" dirty="0" smtClean="0">
              <a:solidFill>
                <a:schemeClr val="bg1"/>
              </a:solidFill>
            </a:endParaRPr>
          </a:p>
          <a:p>
            <a:pPr lvl="0" algn="ctr"/>
            <a:endParaRPr lang="en-GB" b="1" dirty="0">
              <a:solidFill>
                <a:schemeClr val="bg1"/>
              </a:solidFill>
            </a:endParaRPr>
          </a:p>
          <a:p>
            <a:pPr lvl="0" algn="ctr"/>
            <a:r>
              <a:rPr lang="en-GB" b="1" dirty="0" err="1" smtClean="0">
                <a:solidFill>
                  <a:schemeClr val="bg1"/>
                </a:solidFill>
              </a:rPr>
              <a:t>Maqbool</a:t>
            </a:r>
            <a:endParaRPr lang="en-GB" b="1" dirty="0" smtClean="0">
              <a:solidFill>
                <a:schemeClr val="bg1"/>
              </a:solidFill>
            </a:endParaRPr>
          </a:p>
          <a:p>
            <a:pPr lvl="0" algn="ctr"/>
            <a:r>
              <a:rPr lang="en-GB" b="1" dirty="0" smtClean="0">
                <a:solidFill>
                  <a:schemeClr val="bg1"/>
                </a:solidFill>
              </a:rPr>
              <a:t>( accepted)</a:t>
            </a:r>
          </a:p>
          <a:p>
            <a:pPr lvl="0" algn="ctr"/>
            <a:endParaRPr lang="en-GB" b="1" dirty="0" smtClean="0">
              <a:solidFill>
                <a:schemeClr val="bg1"/>
              </a:solidFill>
            </a:endParaRPr>
          </a:p>
          <a:p>
            <a:pPr lvl="0" algn="ctr"/>
            <a:endParaRPr lang="en-GB" b="1" dirty="0">
              <a:solidFill>
                <a:schemeClr val="bg1"/>
              </a:solidFill>
            </a:endParaRPr>
          </a:p>
        </p:txBody>
      </p:sp>
      <p:sp>
        <p:nvSpPr>
          <p:cNvPr id="7" name="Double Bracket 6"/>
          <p:cNvSpPr/>
          <p:nvPr/>
        </p:nvSpPr>
        <p:spPr>
          <a:xfrm>
            <a:off x="7038753" y="4265527"/>
            <a:ext cx="1648047" cy="1907024"/>
          </a:xfrm>
          <a:prstGeom prst="bracketPair">
            <a:avLst/>
          </a:prstGeom>
          <a:solidFill>
            <a:schemeClr val="accent6">
              <a:lumMod val="60000"/>
              <a:lumOff val="40000"/>
            </a:schemeClr>
          </a:solidFill>
        </p:spPr>
        <p:style>
          <a:lnRef idx="3">
            <a:schemeClr val="accent1"/>
          </a:lnRef>
          <a:fillRef idx="0">
            <a:schemeClr val="accent1"/>
          </a:fillRef>
          <a:effectRef idx="2">
            <a:schemeClr val="accent1"/>
          </a:effectRef>
          <a:fontRef idx="minor">
            <a:schemeClr val="tx1"/>
          </a:fontRef>
        </p:style>
        <p:txBody>
          <a:bodyPr wrap="square">
            <a:spAutoFit/>
          </a:bodyPr>
          <a:lstStyle/>
          <a:p>
            <a:pPr lvl="0" algn="ctr"/>
            <a:endParaRPr lang="en-GB" b="1" dirty="0" smtClean="0">
              <a:solidFill>
                <a:schemeClr val="bg1"/>
              </a:solidFill>
            </a:endParaRPr>
          </a:p>
          <a:p>
            <a:pPr lvl="0" algn="ctr"/>
            <a:endParaRPr lang="en-GB" b="1" dirty="0">
              <a:solidFill>
                <a:schemeClr val="bg1"/>
              </a:solidFill>
            </a:endParaRPr>
          </a:p>
          <a:p>
            <a:pPr lvl="0" algn="ctr"/>
            <a:r>
              <a:rPr lang="en-GB" dirty="0" err="1">
                <a:solidFill>
                  <a:schemeClr val="bg1"/>
                </a:solidFill>
              </a:rPr>
              <a:t>Murdood</a:t>
            </a:r>
            <a:r>
              <a:rPr lang="en-GB" dirty="0">
                <a:solidFill>
                  <a:schemeClr val="bg1"/>
                </a:solidFill>
              </a:rPr>
              <a:t> </a:t>
            </a:r>
            <a:r>
              <a:rPr lang="en-GB" dirty="0" smtClean="0">
                <a:solidFill>
                  <a:schemeClr val="bg1"/>
                </a:solidFill>
              </a:rPr>
              <a:t>(rejected</a:t>
            </a:r>
            <a:r>
              <a:rPr lang="en-GB" dirty="0">
                <a:solidFill>
                  <a:schemeClr val="bg1"/>
                </a:solidFill>
              </a:rPr>
              <a:t>)</a:t>
            </a:r>
          </a:p>
          <a:p>
            <a:pPr lvl="0" algn="ctr"/>
            <a:endParaRPr lang="en-GB" b="1" dirty="0" smtClean="0">
              <a:solidFill>
                <a:schemeClr val="bg1"/>
              </a:solidFill>
            </a:endParaRPr>
          </a:p>
          <a:p>
            <a:pPr lvl="0" algn="ctr"/>
            <a:endParaRPr lang="en-GB" b="1" dirty="0">
              <a:solidFill>
                <a:schemeClr val="bg1"/>
              </a:solidFill>
            </a:endParaRPr>
          </a:p>
        </p:txBody>
      </p:sp>
    </p:spTree>
    <p:extLst>
      <p:ext uri="{BB962C8B-B14F-4D97-AF65-F5344CB8AC3E}">
        <p14:creationId xmlns:p14="http://schemas.microsoft.com/office/powerpoint/2010/main" val="11807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02CB41E-F285-44B0-92A9-5DBB7D551B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52FF2A1-5827-43E0-9B34-1B2465445E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5340216-5813-405B-B40F-122951B26F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C095B00-8458-4CD4-B306-A55D57C159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330B2F8-D2AB-4738-BE5D-A5128585931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6DC3E4A-39F2-48B1-81AC-20516D89D11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50D67B3-A292-4BD4-9F14-84601CA740B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3BA39E2-8265-4F29-B304-8FB087C757C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Collection of </a:t>
            </a:r>
            <a:r>
              <a:rPr lang="en-GB" b="1" u="sng" dirty="0" err="1" smtClean="0"/>
              <a:t>Ahadith</a:t>
            </a:r>
            <a:r>
              <a:rPr lang="en-GB" b="1" u="sng" dirty="0" smtClean="0"/>
              <a:t> books</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351492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799088" y="6389399"/>
            <a:ext cx="433298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Page 10</a:t>
            </a:r>
            <a:endParaRPr lang="en-GB" sz="1400" dirty="0">
              <a:latin typeface="Arial Black" pitchFamily="34" charset="0"/>
            </a:endParaRPr>
          </a:p>
        </p:txBody>
      </p:sp>
    </p:spTree>
    <p:extLst>
      <p:ext uri="{BB962C8B-B14F-4D97-AF65-F5344CB8AC3E}">
        <p14:creationId xmlns:p14="http://schemas.microsoft.com/office/powerpoint/2010/main" val="18951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02CBF39-EC24-47FC-834D-EAEC360EB4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66BA920-CCF9-484A-B12D-968F81E4A0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82040D1-8546-440C-95A0-A016CE6410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37C81EE-6023-4E53-8F7C-18D4508366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6592A69-456B-4DA3-92A9-794A6E235E6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1E5AA64-B069-40A0-9077-2AC281A6605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1C68A34-5D44-4D0E-BA2E-06AE735F159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E77451A-157C-495C-BF21-BF87677E57C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1F543A82-E314-44FF-A5CC-1BD60C8D654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2CF72CED-2983-4133-A12F-B0957E9CB6D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11C96EC1-68EB-4675-8DCC-C6AE5E08746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D745BC98-CB5D-4B10-9AD1-A5A1669EE2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Collection of </a:t>
            </a:r>
            <a:r>
              <a:rPr lang="en-GB" b="1" u="sng" dirty="0" err="1"/>
              <a:t>Ahadith</a:t>
            </a:r>
            <a:r>
              <a:rPr lang="en-GB" b="1" u="sng" dirty="0"/>
              <a:t> books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7024195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561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157680"/>
            <a:ext cx="8580476" cy="1143000"/>
          </a:xfrm>
        </p:spPr>
        <p:txBody>
          <a:bodyPr>
            <a:normAutofit/>
          </a:bodyPr>
          <a:lstStyle/>
          <a:p>
            <a:pPr algn="ctr"/>
            <a:r>
              <a:rPr lang="en-GB" sz="2800" b="1" u="sng" dirty="0"/>
              <a:t>The Promised Messiah ( on whom be peace) said</a:t>
            </a:r>
            <a:endParaRPr lang="en-GB"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33110798"/>
              </p:ext>
            </p:extLst>
          </p:nvPr>
        </p:nvGraphicFramePr>
        <p:xfrm>
          <a:off x="191387" y="1447799"/>
          <a:ext cx="8835656" cy="494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381692" y="6243084"/>
            <a:ext cx="488034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400" b="1" dirty="0" err="1" smtClean="0"/>
              <a:t>Arya</a:t>
            </a:r>
            <a:r>
              <a:rPr lang="en-GB" sz="1400" b="1" dirty="0" smtClean="0"/>
              <a:t> </a:t>
            </a:r>
            <a:r>
              <a:rPr lang="en-GB" sz="1400" b="1" dirty="0" err="1"/>
              <a:t>Dharam</a:t>
            </a:r>
            <a:r>
              <a:rPr lang="en-GB" sz="1400" b="1" dirty="0"/>
              <a:t>, </a:t>
            </a:r>
            <a:r>
              <a:rPr lang="en-GB" sz="1400" b="1" dirty="0" err="1"/>
              <a:t>Ruhani</a:t>
            </a:r>
            <a:r>
              <a:rPr lang="en-GB" sz="1400" b="1" dirty="0"/>
              <a:t> </a:t>
            </a:r>
            <a:r>
              <a:rPr lang="en-GB" sz="1400" b="1" dirty="0" err="1"/>
              <a:t>Khaza’in</a:t>
            </a:r>
            <a:r>
              <a:rPr lang="en-GB" sz="1400" b="1" dirty="0"/>
              <a:t>, vol. 10, pp. </a:t>
            </a:r>
            <a:r>
              <a:rPr lang="en-GB" sz="1400" b="1" dirty="0" smtClean="0"/>
              <a:t>86-87</a:t>
            </a:r>
          </a:p>
          <a:p>
            <a:pPr algn="ctr"/>
            <a:r>
              <a:rPr lang="nl-NL" sz="1400" b="1" dirty="0" smtClean="0"/>
              <a:t>Essence </a:t>
            </a:r>
            <a:r>
              <a:rPr lang="nl-NL" sz="1400" b="1" dirty="0"/>
              <a:t>of Islam Vol II Page </a:t>
            </a:r>
            <a:r>
              <a:rPr lang="nl-NL" sz="1400" b="1" dirty="0" smtClean="0"/>
              <a:t>135</a:t>
            </a:r>
            <a:r>
              <a:rPr lang="en-GB" sz="1400" b="1" dirty="0" smtClean="0"/>
              <a:t>  </a:t>
            </a:r>
            <a:endParaRPr lang="en-GB" sz="1400" b="1" dirty="0"/>
          </a:p>
        </p:txBody>
      </p:sp>
    </p:spTree>
    <p:extLst>
      <p:ext uri="{BB962C8B-B14F-4D97-AF65-F5344CB8AC3E}">
        <p14:creationId xmlns:p14="http://schemas.microsoft.com/office/powerpoint/2010/main" val="8712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3D399E0-E0B2-49F9-8006-5581E4810B0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BF339FE-4224-40F9-8028-F779A90D30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95F4681-0B70-43CC-AF05-F4347B0786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307659E-F249-4D75-9CE3-1C81318A033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BFFBBFD-F2EB-4CF4-9199-41543E53C29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0CCA5B12-E05D-49F0-993F-7B7AEFBF2F9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094466C-2732-4798-8BC0-EEFF4961AE1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2B5973F2-71CE-470B-9606-A1E73ADEBDA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994177380"/>
              </p:ext>
            </p:extLst>
          </p:nvPr>
        </p:nvGraphicFramePr>
        <p:xfrm>
          <a:off x="468903" y="510363"/>
          <a:ext cx="8345487" cy="577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36336" y="6400800"/>
            <a:ext cx="2881422"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dirty="0"/>
              <a:t>Forty Gems of </a:t>
            </a:r>
            <a:r>
              <a:rPr lang="en-GB" dirty="0" smtClean="0"/>
              <a:t>Beauty—4</a:t>
            </a:r>
            <a:endParaRPr lang="en-GB" dirty="0"/>
          </a:p>
        </p:txBody>
      </p:sp>
    </p:spTree>
    <p:extLst>
      <p:ext uri="{BB962C8B-B14F-4D97-AF65-F5344CB8AC3E}">
        <p14:creationId xmlns:p14="http://schemas.microsoft.com/office/powerpoint/2010/main" val="36572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324EABF-01DD-4395-91DD-104662995F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AD65026-501D-468A-8ADD-5B614C5876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FE2F9EB-490A-4F5E-88F6-31AE36C22C8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F6DB983-772F-4F8A-B513-C07CD290D2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0C74788-F02C-4D45-9E8C-22890115E1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Summary</a:t>
            </a:r>
            <a:endParaRPr lang="en-GB" b="1"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62299892"/>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4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5318DFD-635E-4EB6-A91C-6B0614FB731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6F932D4-F60B-40A9-B969-C10EA0B1C0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212EDF3-89D4-4C47-8932-541E16613D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67C9C9B-E616-46C6-9095-8D74D98AF8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324183244"/>
              </p:ext>
            </p:extLst>
          </p:nvPr>
        </p:nvGraphicFramePr>
        <p:xfrm>
          <a:off x="499731" y="461113"/>
          <a:ext cx="8316264" cy="594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69414" y="6225327"/>
            <a:ext cx="2787943"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GB" dirty="0"/>
              <a:t>Forty Gems of Beauty—5</a:t>
            </a:r>
          </a:p>
        </p:txBody>
      </p:sp>
      <p:pic>
        <p:nvPicPr>
          <p:cNvPr id="3075"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33547" t="6369" r="33953"/>
          <a:stretch/>
        </p:blipFill>
        <p:spPr bwMode="auto">
          <a:xfrm>
            <a:off x="712382" y="1701209"/>
            <a:ext cx="2333157" cy="36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7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5FB6B9-512B-4627-AA9A-99C37BE13F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A9B3A639-769E-4A72-BA69-88934B0CFE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429F385-230B-4EBD-B0CB-C6C191991D5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05F66CC-BA86-4096-9CBA-A52FE38A35A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F9FAF68-D992-41FE-819E-A2DF8F8D52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01B27F50-728C-4571-BC26-B8504BA3AEC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FE144868-2E60-4407-A606-62C268E350B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D97D938-9639-40D6-B123-4FAF42D463E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9408D149-B524-4FBB-A977-06BB4F77B3D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60C0A7B3-29B5-4D9D-868D-3D2F49182B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5181" y="3200399"/>
            <a:ext cx="8686799" cy="2796363"/>
          </a:xfrm>
        </p:spPr>
        <p:txBody>
          <a:bodyPr>
            <a:noAutofit/>
          </a:bodyPr>
          <a:lstStyle/>
          <a:p>
            <a:r>
              <a:rPr lang="en-GB" sz="2800" b="1" u="sng" dirty="0" smtClean="0"/>
              <a:t>What is a Hadith?</a:t>
            </a:r>
          </a:p>
          <a:p>
            <a:r>
              <a:rPr lang="en-GB" sz="2800" b="1" u="sng" dirty="0" smtClean="0">
                <a:solidFill>
                  <a:srgbClr val="303030"/>
                </a:solidFill>
              </a:rPr>
              <a:t>Importance of Hadith</a:t>
            </a:r>
          </a:p>
          <a:p>
            <a:r>
              <a:rPr lang="en-GB" sz="2800" b="1" u="sng" dirty="0" smtClean="0"/>
              <a:t>What is the position of Hadith in Islamic guidance?</a:t>
            </a:r>
          </a:p>
          <a:p>
            <a:r>
              <a:rPr lang="en-GB" sz="2800" b="1" u="sng" dirty="0" smtClean="0"/>
              <a:t>What is the basic terminology?</a:t>
            </a:r>
          </a:p>
          <a:p>
            <a:r>
              <a:rPr lang="en-GB" sz="2800" b="1" u="sng" dirty="0" smtClean="0"/>
              <a:t>How is the authenticity of Hadith established? </a:t>
            </a:r>
          </a:p>
          <a:p>
            <a:r>
              <a:rPr lang="en-GB" sz="2800" b="1" u="sng" dirty="0" smtClean="0"/>
              <a:t>Forty </a:t>
            </a:r>
            <a:r>
              <a:rPr lang="en-GB" sz="2800" b="1" u="sng" dirty="0"/>
              <a:t>Gems of Beauty</a:t>
            </a:r>
            <a:endParaRPr lang="en-GB" sz="2800" b="1" u="sng" dirty="0" smtClean="0"/>
          </a:p>
          <a:p>
            <a:endParaRPr lang="en-GB" sz="2800" b="1" dirty="0" smtClean="0"/>
          </a:p>
          <a:p>
            <a:endParaRPr lang="en-GB" sz="2800" b="1" dirty="0"/>
          </a:p>
        </p:txBody>
      </p:sp>
      <p:sp>
        <p:nvSpPr>
          <p:cNvPr id="2" name="Title 1"/>
          <p:cNvSpPr>
            <a:spLocks noGrp="1"/>
          </p:cNvSpPr>
          <p:nvPr>
            <p:ph type="ctrTitle"/>
          </p:nvPr>
        </p:nvSpPr>
        <p:spPr/>
        <p:txBody>
          <a:bodyPr/>
          <a:lstStyle/>
          <a:p>
            <a:r>
              <a:rPr lang="en-US" b="1" u="sng" dirty="0"/>
              <a:t>Authenticity of Hadith</a:t>
            </a:r>
            <a:endParaRPr lang="en-GB" dirty="0"/>
          </a:p>
        </p:txBody>
      </p:sp>
    </p:spTree>
    <p:extLst>
      <p:ext uri="{BB962C8B-B14F-4D97-AF65-F5344CB8AC3E}">
        <p14:creationId xmlns:p14="http://schemas.microsoft.com/office/powerpoint/2010/main" val="4567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What is a Hadith?</a:t>
            </a:r>
            <a:endParaRPr lang="en-GB" dirty="0"/>
          </a:p>
        </p:txBody>
      </p:sp>
      <p:sp>
        <p:nvSpPr>
          <p:cNvPr id="3" name="Text Placeholder 2"/>
          <p:cNvSpPr>
            <a:spLocks noGrp="1"/>
          </p:cNvSpPr>
          <p:nvPr>
            <p:ph type="body" idx="1"/>
          </p:nvPr>
        </p:nvSpPr>
        <p:spPr>
          <a:xfrm>
            <a:off x="722313" y="3068934"/>
            <a:ext cx="7772400" cy="1338262"/>
          </a:xfrm>
        </p:spPr>
        <p:txBody>
          <a:bodyPr>
            <a:normAutofit/>
          </a:bodyPr>
          <a:lstStyle/>
          <a:p>
            <a:pPr algn="ctr"/>
            <a:r>
              <a:rPr lang="en-GB" b="1" dirty="0">
                <a:solidFill>
                  <a:schemeClr val="tx1"/>
                </a:solidFill>
              </a:rPr>
              <a:t>“Hadith are those Traditions which were compiled from the statements of diverse narrators a century and a half after the Holy </a:t>
            </a:r>
            <a:r>
              <a:rPr lang="en-GB" b="1" dirty="0" smtClean="0">
                <a:solidFill>
                  <a:schemeClr val="tx1"/>
                </a:solidFill>
              </a:rPr>
              <a:t>Prophet (</a:t>
            </a:r>
            <a:r>
              <a:rPr lang="en-GB" b="1" dirty="0">
                <a:solidFill>
                  <a:schemeClr val="tx1"/>
                </a:solidFill>
              </a:rPr>
              <a:t>saw</a:t>
            </a:r>
            <a:r>
              <a:rPr lang="en-GB" b="1" dirty="0" smtClean="0">
                <a:solidFill>
                  <a:schemeClr val="tx1"/>
                </a:solidFill>
              </a:rPr>
              <a:t>)”</a:t>
            </a:r>
            <a:endParaRPr lang="en-GB" b="1" dirty="0">
              <a:solidFill>
                <a:schemeClr val="tx1"/>
              </a:solidFill>
            </a:endParaRPr>
          </a:p>
        </p:txBody>
      </p:sp>
      <p:sp>
        <p:nvSpPr>
          <p:cNvPr id="4" name="Rectangle 3"/>
          <p:cNvSpPr/>
          <p:nvPr/>
        </p:nvSpPr>
        <p:spPr>
          <a:xfrm>
            <a:off x="1743740" y="5444721"/>
            <a:ext cx="6400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600" dirty="0"/>
              <a:t>[</a:t>
            </a:r>
            <a:r>
              <a:rPr lang="en-GB" sz="1600" i="1" dirty="0"/>
              <a:t>Review on the debate between </a:t>
            </a:r>
            <a:r>
              <a:rPr lang="en-GB" sz="1600" i="1" dirty="0" err="1"/>
              <a:t>Batalwi</a:t>
            </a:r>
            <a:r>
              <a:rPr lang="en-GB" sz="1600" i="1" dirty="0"/>
              <a:t> and </a:t>
            </a:r>
            <a:r>
              <a:rPr lang="en-GB" sz="1600" i="1" dirty="0" err="1"/>
              <a:t>Chakralvi</a:t>
            </a:r>
            <a:r>
              <a:rPr lang="en-GB" sz="1600" dirty="0"/>
              <a:t>, </a:t>
            </a:r>
            <a:r>
              <a:rPr lang="en-GB" sz="1600" i="1" dirty="0" err="1"/>
              <a:t>Ruhani</a:t>
            </a:r>
            <a:r>
              <a:rPr lang="en-GB" sz="1600" i="1" dirty="0"/>
              <a:t> </a:t>
            </a:r>
            <a:r>
              <a:rPr lang="en-GB" sz="1600" i="1" dirty="0" err="1"/>
              <a:t>Khaza’in</a:t>
            </a:r>
            <a:r>
              <a:rPr lang="en-GB" sz="1600" dirty="0"/>
              <a:t>, Vol.19, pp.209-212]</a:t>
            </a:r>
          </a:p>
        </p:txBody>
      </p:sp>
    </p:spTree>
    <p:extLst>
      <p:ext uri="{BB962C8B-B14F-4D97-AF65-F5344CB8AC3E}">
        <p14:creationId xmlns:p14="http://schemas.microsoft.com/office/powerpoint/2010/main" val="2368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rgbClr val="303030"/>
                </a:solidFill>
              </a:rPr>
              <a:t>Importance of Hadith</a:t>
            </a:r>
            <a:endParaRPr lang="en-GB" dirty="0"/>
          </a:p>
        </p:txBody>
      </p:sp>
      <p:pic>
        <p:nvPicPr>
          <p:cNvPr id="1026" name="Picture 2" descr="http://www.alislam.org/quran/search2/verses/059-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593" y="1595806"/>
            <a:ext cx="3581400" cy="3990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423" y="1836968"/>
            <a:ext cx="3742661"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a:t>[59:8] </a:t>
            </a:r>
            <a:r>
              <a:rPr lang="en-GB" dirty="0" smtClean="0"/>
              <a:t>…. </a:t>
            </a:r>
            <a:r>
              <a:rPr lang="en-GB" b="1" dirty="0"/>
              <a:t>And whatsoever the Messenger gives you, take it; and whatsoever he forbids you, abstain from </a:t>
            </a:r>
            <a:r>
              <a:rPr lang="en-GB" b="1" i="1" dirty="0"/>
              <a:t>that</a:t>
            </a:r>
            <a:r>
              <a:rPr lang="en-GB" b="1" dirty="0"/>
              <a:t>. And fear Allah; surely, Allah is Severe in retribution</a:t>
            </a:r>
            <a:r>
              <a:rPr lang="en-GB" dirty="0"/>
              <a:t>.</a:t>
            </a:r>
          </a:p>
        </p:txBody>
      </p:sp>
      <p:sp>
        <p:nvSpPr>
          <p:cNvPr id="5" name="Rectangle 4"/>
          <p:cNvSpPr/>
          <p:nvPr/>
        </p:nvSpPr>
        <p:spPr>
          <a:xfrm>
            <a:off x="4929593" y="1595806"/>
            <a:ext cx="3757207" cy="1625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145766" y="2355484"/>
            <a:ext cx="2541550" cy="1551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71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u="sng" dirty="0">
                <a:solidFill>
                  <a:srgbClr val="303030"/>
                </a:solidFill>
              </a:rPr>
              <a:t>Importance of Hadith</a:t>
            </a:r>
            <a:endParaRPr lang="en-GB" dirty="0"/>
          </a:p>
        </p:txBody>
      </p:sp>
      <p:grpSp>
        <p:nvGrpSpPr>
          <p:cNvPr id="5" name="Group 4"/>
          <p:cNvGrpSpPr/>
          <p:nvPr/>
        </p:nvGrpSpPr>
        <p:grpSpPr>
          <a:xfrm>
            <a:off x="4944140" y="1768512"/>
            <a:ext cx="3689498" cy="4579125"/>
            <a:chOff x="-265814" y="-1203029"/>
            <a:chExt cx="10058400" cy="11458575"/>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5814" y="-1203029"/>
              <a:ext cx="100584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5814" y="4531021"/>
              <a:ext cx="100584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372140" y="1768512"/>
            <a:ext cx="4572000" cy="646331"/>
          </a:xfrm>
          <a:prstGeom prst="rect">
            <a:avLst/>
          </a:prstGeom>
        </p:spPr>
        <p:txBody>
          <a:bodyPr>
            <a:spAutoFit/>
          </a:bodyPr>
          <a:lstStyle/>
          <a:p>
            <a:pPr algn="ctr"/>
            <a:r>
              <a:rPr lang="en-GB" dirty="0"/>
              <a:t>The Holy Prophet </a:t>
            </a:r>
            <a:r>
              <a:rPr lang="en-GB" dirty="0" err="1"/>
              <a:t>Muḥammad</a:t>
            </a:r>
            <a:r>
              <a:rPr lang="en-GB" dirty="0"/>
              <a:t>, peace and blessings </a:t>
            </a:r>
            <a:r>
              <a:rPr lang="en-GB" dirty="0" smtClean="0"/>
              <a:t>of </a:t>
            </a:r>
            <a:r>
              <a:rPr lang="en-GB" dirty="0" err="1" smtClean="0"/>
              <a:t>Allāh</a:t>
            </a:r>
            <a:r>
              <a:rPr lang="en-GB" dirty="0" smtClean="0"/>
              <a:t> </a:t>
            </a:r>
            <a:r>
              <a:rPr lang="en-GB" dirty="0"/>
              <a:t>be on him, said:</a:t>
            </a:r>
          </a:p>
        </p:txBody>
      </p:sp>
      <p:sp>
        <p:nvSpPr>
          <p:cNvPr id="7" name="Rectangle 6"/>
          <p:cNvSpPr/>
          <p:nvPr/>
        </p:nvSpPr>
        <p:spPr>
          <a:xfrm>
            <a:off x="558210" y="3209950"/>
            <a:ext cx="419986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a:t>Whoso, with a view to the welfare and</a:t>
            </a:r>
          </a:p>
          <a:p>
            <a:pPr algn="ctr"/>
            <a:r>
              <a:rPr lang="en-GB" dirty="0"/>
              <a:t>reformation of my people, committed to memory </a:t>
            </a:r>
            <a:r>
              <a:rPr lang="en-GB" dirty="0" smtClean="0"/>
              <a:t>at least </a:t>
            </a:r>
            <a:r>
              <a:rPr lang="en-GB" dirty="0"/>
              <a:t>forty of my </a:t>
            </a:r>
            <a:r>
              <a:rPr lang="en-GB" dirty="0" err="1"/>
              <a:t>Aḥādīth</a:t>
            </a:r>
            <a:r>
              <a:rPr lang="en-GB" dirty="0"/>
              <a:t>, </a:t>
            </a:r>
            <a:r>
              <a:rPr lang="en-GB" dirty="0" err="1"/>
              <a:t>Allāh</a:t>
            </a:r>
            <a:r>
              <a:rPr lang="en-GB" dirty="0"/>
              <a:t>, the Excellent, </a:t>
            </a:r>
            <a:r>
              <a:rPr lang="en-GB" dirty="0" smtClean="0"/>
              <a:t>will raise </a:t>
            </a:r>
            <a:r>
              <a:rPr lang="en-GB" dirty="0"/>
              <a:t>him up on the Day of Resurrection as a </a:t>
            </a:r>
            <a:r>
              <a:rPr lang="en-GB" dirty="0" smtClean="0"/>
              <a:t>jurist and </a:t>
            </a:r>
            <a:r>
              <a:rPr lang="en-GB" dirty="0"/>
              <a:t>religious Divine, and I will be his intercessor </a:t>
            </a:r>
            <a:r>
              <a:rPr lang="en-GB" dirty="0" smtClean="0"/>
              <a:t>with </a:t>
            </a:r>
            <a:r>
              <a:rPr lang="en-GB" dirty="0" err="1" smtClean="0"/>
              <a:t>Allāh</a:t>
            </a:r>
            <a:r>
              <a:rPr lang="en-GB" dirty="0" smtClean="0"/>
              <a:t> </a:t>
            </a:r>
            <a:r>
              <a:rPr lang="en-GB" dirty="0"/>
              <a:t>and a witness to his faith. (</a:t>
            </a:r>
            <a:r>
              <a:rPr lang="en-GB" dirty="0" err="1"/>
              <a:t>Baihaqī</a:t>
            </a:r>
            <a:r>
              <a:rPr lang="en-GB" dirty="0"/>
              <a:t>)</a:t>
            </a:r>
          </a:p>
        </p:txBody>
      </p:sp>
      <p:sp>
        <p:nvSpPr>
          <p:cNvPr id="2" name="Rectangle 1"/>
          <p:cNvSpPr/>
          <p:nvPr/>
        </p:nvSpPr>
        <p:spPr>
          <a:xfrm>
            <a:off x="558210" y="3209950"/>
            <a:ext cx="4199860" cy="585873"/>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399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u="sng" dirty="0" smtClean="0"/>
              <a:t>Importance of Hadith</a:t>
            </a:r>
            <a:endParaRPr lang="en-GB" b="1" u="sng"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177448907"/>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799088" y="6389399"/>
            <a:ext cx="5964133"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400" dirty="0" smtClean="0">
                <a:latin typeface="Arial Black" pitchFamily="34" charset="0"/>
              </a:rPr>
              <a:t>Adapted from </a:t>
            </a:r>
            <a:r>
              <a:rPr lang="en-GB" sz="1400" dirty="0" err="1" smtClean="0">
                <a:latin typeface="Arial Black" pitchFamily="34" charset="0"/>
              </a:rPr>
              <a:t>Hadiqatus</a:t>
            </a:r>
            <a:r>
              <a:rPr lang="en-GB" sz="1400" dirty="0" smtClean="0">
                <a:latin typeface="Arial Black" pitchFamily="34" charset="0"/>
              </a:rPr>
              <a:t> </a:t>
            </a:r>
            <a:r>
              <a:rPr lang="en-GB" sz="1400" dirty="0" err="1" smtClean="0">
                <a:latin typeface="Arial Black" pitchFamily="34" charset="0"/>
              </a:rPr>
              <a:t>Saliheen</a:t>
            </a:r>
            <a:r>
              <a:rPr lang="en-GB" sz="1400" dirty="0" smtClean="0">
                <a:latin typeface="Arial Black" pitchFamily="34" charset="0"/>
              </a:rPr>
              <a:t> Foreword to 3</a:t>
            </a:r>
            <a:r>
              <a:rPr lang="en-GB" sz="1400" baseline="30000" dirty="0" smtClean="0">
                <a:latin typeface="Arial Black" pitchFamily="34" charset="0"/>
              </a:rPr>
              <a:t>rd</a:t>
            </a:r>
            <a:r>
              <a:rPr lang="en-GB" sz="1400" dirty="0" smtClean="0">
                <a:latin typeface="Arial Black" pitchFamily="34" charset="0"/>
              </a:rPr>
              <a:t> Edition</a:t>
            </a:r>
            <a:endParaRPr lang="en-GB" sz="1400" dirty="0">
              <a:latin typeface="Arial Black" pitchFamily="34" charset="0"/>
            </a:endParaRPr>
          </a:p>
        </p:txBody>
      </p:sp>
    </p:spTree>
    <p:extLst>
      <p:ext uri="{BB962C8B-B14F-4D97-AF65-F5344CB8AC3E}">
        <p14:creationId xmlns:p14="http://schemas.microsoft.com/office/powerpoint/2010/main" val="348239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smtClean="0"/>
              <a:t>What is the position of Hadith in Islamic guidance?</a:t>
            </a:r>
            <a:endParaRPr lang="en-GB" b="1" u="sng"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63963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6653</TotalTime>
  <Words>2092</Words>
  <Application>Microsoft Office PowerPoint</Application>
  <PresentationFormat>On-screen Show (4:3)</PresentationFormat>
  <Paragraphs>252</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Authenticity of Hadith</vt:lpstr>
      <vt:lpstr>Authenticity of Hadith</vt:lpstr>
      <vt:lpstr>PowerPoint Presentation</vt:lpstr>
      <vt:lpstr>Authenticity of Hadith</vt:lpstr>
      <vt:lpstr>What is a Hadith?</vt:lpstr>
      <vt:lpstr>Importance of Hadith</vt:lpstr>
      <vt:lpstr>Importance of Hadith</vt:lpstr>
      <vt:lpstr>Importance of Hadith</vt:lpstr>
      <vt:lpstr>What is the position of Hadith in Islamic guidance?</vt:lpstr>
      <vt:lpstr>Sources of Islamic Guidance</vt:lpstr>
      <vt:lpstr>Sources of Islamic Guidance</vt:lpstr>
      <vt:lpstr>The Promised Messiah ( on whom be peace) said</vt:lpstr>
      <vt:lpstr>The Promised Messiah ( on whom be peace) said</vt:lpstr>
      <vt:lpstr>What is the basic terminology?</vt:lpstr>
      <vt:lpstr>Terminology</vt:lpstr>
      <vt:lpstr>Terminology</vt:lpstr>
      <vt:lpstr>Narrators of Ahadith</vt:lpstr>
      <vt:lpstr>How is the authenticity of Hadith established? </vt:lpstr>
      <vt:lpstr>Terminology</vt:lpstr>
      <vt:lpstr>Authenticity of Ahadith</vt:lpstr>
      <vt:lpstr>How is the authenticity of Hadith established? </vt:lpstr>
      <vt:lpstr>How is the authenticity of Hadith established? </vt:lpstr>
      <vt:lpstr>Types of Ahadith;  according to chain of narrators</vt:lpstr>
      <vt:lpstr>Types of Ahadith;  according to chain of narrators</vt:lpstr>
      <vt:lpstr>Types of Ahadith;  according to number of narrators</vt:lpstr>
      <vt:lpstr>Types of Ahadith;  according to the qualities of narrators</vt:lpstr>
      <vt:lpstr>Collection of Ahadith books</vt:lpstr>
      <vt:lpstr>Collection of Ahadith books</vt:lpstr>
      <vt:lpstr>The Promised Messiah ( on whom be peace) said</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 of Hadith</dc:title>
  <dc:creator>AR Carmichael</dc:creator>
  <cp:lastModifiedBy>my</cp:lastModifiedBy>
  <cp:revision>107</cp:revision>
  <dcterms:created xsi:type="dcterms:W3CDTF">2012-03-18T23:15:14Z</dcterms:created>
  <dcterms:modified xsi:type="dcterms:W3CDTF">2012-04-25T18:47:57Z</dcterms:modified>
</cp:coreProperties>
</file>