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7F3F4"/>
          </a:solidFill>
        </a:fill>
      </a:tcStyle>
    </a:wholeTbl>
    <a:band2H>
      <a:tcTxStyle b="def" i="def"/>
      <a:tcStyle>
        <a:tcBdr/>
        <a:fill>
          <a:solidFill>
            <a:srgbClr val="F3F9FA"/>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00" name="Shape 100"/>
          <p:cNvSpPr/>
          <p:nvPr>
            <p:ph type="sldImg"/>
          </p:nvPr>
        </p:nvSpPr>
        <p:spPr>
          <a:xfrm>
            <a:off x="1143000" y="685800"/>
            <a:ext cx="4572000" cy="3429000"/>
          </a:xfrm>
          <a:prstGeom prst="rect">
            <a:avLst/>
          </a:prstGeom>
        </p:spPr>
        <p:txBody>
          <a:bodyPr/>
          <a:lstStyle/>
          <a:p>
            <a:pPr/>
          </a:p>
        </p:txBody>
      </p:sp>
      <p:sp>
        <p:nvSpPr>
          <p:cNvPr id="101" name="Shape 101"/>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a:latin typeface="+mn-lt"/>
        <a:ea typeface="+mn-ea"/>
        <a:cs typeface="+mn-cs"/>
        <a:sym typeface="Helvetica Neue"/>
      </a:defRPr>
    </a:lvl1pPr>
    <a:lvl2pPr indent="228600" latinLnBrk="0">
      <a:defRPr>
        <a:latin typeface="+mn-lt"/>
        <a:ea typeface="+mn-ea"/>
        <a:cs typeface="+mn-cs"/>
        <a:sym typeface="Helvetica Neue"/>
      </a:defRPr>
    </a:lvl2pPr>
    <a:lvl3pPr indent="457200" latinLnBrk="0">
      <a:defRPr>
        <a:latin typeface="+mn-lt"/>
        <a:ea typeface="+mn-ea"/>
        <a:cs typeface="+mn-cs"/>
        <a:sym typeface="Helvetica Neue"/>
      </a:defRPr>
    </a:lvl3pPr>
    <a:lvl4pPr indent="685800" latinLnBrk="0">
      <a:defRPr>
        <a:latin typeface="+mn-lt"/>
        <a:ea typeface="+mn-ea"/>
        <a:cs typeface="+mn-cs"/>
        <a:sym typeface="Helvetica Neue"/>
      </a:defRPr>
    </a:lvl4pPr>
    <a:lvl5pPr indent="914400" latinLnBrk="0">
      <a:defRPr>
        <a:latin typeface="+mn-lt"/>
        <a:ea typeface="+mn-ea"/>
        <a:cs typeface="+mn-cs"/>
        <a:sym typeface="Helvetica Neue"/>
      </a:defRPr>
    </a:lvl5pPr>
    <a:lvl6pPr indent="1143000" latinLnBrk="0">
      <a:defRPr>
        <a:latin typeface="+mn-lt"/>
        <a:ea typeface="+mn-ea"/>
        <a:cs typeface="+mn-cs"/>
        <a:sym typeface="Helvetica Neue"/>
      </a:defRPr>
    </a:lvl6pPr>
    <a:lvl7pPr indent="1371600" latinLnBrk="0">
      <a:defRPr>
        <a:latin typeface="+mn-lt"/>
        <a:ea typeface="+mn-ea"/>
        <a:cs typeface="+mn-cs"/>
        <a:sym typeface="Helvetica Neue"/>
      </a:defRPr>
    </a:lvl7pPr>
    <a:lvl8pPr indent="1600200" latinLnBrk="0">
      <a:defRPr>
        <a:latin typeface="+mn-lt"/>
        <a:ea typeface="+mn-ea"/>
        <a:cs typeface="+mn-cs"/>
        <a:sym typeface="Helvetica Neue"/>
      </a:defRPr>
    </a:lvl8pPr>
    <a:lvl9pPr indent="1828800" latinLnBrk="0">
      <a:defRPr>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Default">
    <p:spTree>
      <p:nvGrpSpPr>
        <p:cNvPr id="1" name=""/>
        <p:cNvGrpSpPr/>
        <p:nvPr/>
      </p:nvGrpSpPr>
      <p:grpSpPr>
        <a:xfrm>
          <a:off x="0" y="0"/>
          <a:ext cx="0" cy="0"/>
          <a:chOff x="0" y="0"/>
          <a:chExt cx="0" cy="0"/>
        </a:xfrm>
      </p:grpSpPr>
      <p:sp>
        <p:nvSpPr>
          <p:cNvPr id="11" name="Title Text"/>
          <p:cNvSpPr txBox="1"/>
          <p:nvPr>
            <p:ph type="title"/>
          </p:nvPr>
        </p:nvSpPr>
        <p:spPr>
          <a:xfrm>
            <a:off x="685800" y="2130425"/>
            <a:ext cx="7772400" cy="1470025"/>
          </a:xfrm>
          <a:prstGeom prst="rect">
            <a:avLst/>
          </a:prstGeom>
        </p:spPr>
        <p:txBody>
          <a:bodyPr/>
          <a:lstStyle/>
          <a:p>
            <a:pPr/>
            <a:r>
              <a:t>Title Text</a:t>
            </a:r>
          </a:p>
        </p:txBody>
      </p:sp>
      <p:sp>
        <p:nvSpPr>
          <p:cNvPr id="12" name="Body Level One…"/>
          <p:cNvSpPr txBox="1"/>
          <p:nvPr>
            <p:ph type="body" sz="quarter" idx="1"/>
          </p:nvPr>
        </p:nvSpPr>
        <p:spPr>
          <a:xfrm>
            <a:off x="1371600" y="3886200"/>
            <a:ext cx="6400800" cy="1752600"/>
          </a:xfrm>
          <a:prstGeom prst="rect">
            <a:avLst/>
          </a:prstGeom>
        </p:spPr>
        <p:txBody>
          <a:bodyPr/>
          <a:lstStyle>
            <a:lvl1pPr marL="0" indent="0" algn="ctr">
              <a:buSzTx/>
              <a:buNone/>
            </a:lvl1pPr>
            <a:lvl2pPr marL="0" indent="457200" algn="ctr">
              <a:buSzTx/>
              <a:buNone/>
            </a:lvl2pPr>
            <a:lvl3pPr marL="0" indent="914400" algn="ctr">
              <a:buSzTx/>
              <a:buNone/>
            </a:lvl3pPr>
            <a:lvl4pPr marL="0" indent="1371600" algn="ctr">
              <a:buSzTx/>
              <a:buNone/>
            </a:lvl4pPr>
            <a:lvl5pPr marL="0" indent="1828800" algn="ctr">
              <a:buSzTx/>
              <a:buNone/>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29" name="Title Text"/>
          <p:cNvSpPr txBox="1"/>
          <p:nvPr>
            <p:ph type="title"/>
          </p:nvPr>
        </p:nvSpPr>
        <p:spPr>
          <a:prstGeom prst="rect">
            <a:avLst/>
          </a:prstGeom>
        </p:spPr>
        <p:txBody>
          <a:bodyPr/>
          <a:lstStyle/>
          <a:p>
            <a:pPr/>
            <a:r>
              <a:t>Title Text</a:t>
            </a:r>
          </a:p>
        </p:txBody>
      </p:sp>
      <p:sp>
        <p:nvSpPr>
          <p:cNvPr id="30" name="Body Level One…"/>
          <p:cNvSpPr txBox="1"/>
          <p:nvPr>
            <p:ph type="body" sz="half" idx="1"/>
          </p:nvPr>
        </p:nvSpPr>
        <p:spPr>
          <a:xfrm>
            <a:off x="457200" y="1600200"/>
            <a:ext cx="4038600" cy="452596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31" name="Rectangle"/>
          <p:cNvSpPr/>
          <p:nvPr>
            <p:ph type="body" sz="half" idx="13"/>
          </p:nvPr>
        </p:nvSpPr>
        <p:spPr>
          <a:xfrm>
            <a:off x="4648200" y="1600200"/>
            <a:ext cx="4038600" cy="4525963"/>
          </a:xfrm>
          <a:prstGeom prst="rect">
            <a:avLst/>
          </a:prstGeom>
        </p:spPr>
        <p:txBody>
          <a:bodyPr/>
          <a:lstStyle/>
          <a:p>
            <a:pPr>
              <a:buChar char="•"/>
            </a:pPr>
          </a:p>
        </p:txBody>
      </p:sp>
      <p:sp>
        <p:nvSpPr>
          <p:cNvPr id="3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bg>
      <p:bgPr>
        <a:solidFill>
          <a:srgbClr val="800000"/>
        </a:solidFill>
      </p:bgPr>
    </p:bg>
    <p:spTree>
      <p:nvGrpSpPr>
        <p:cNvPr id="1" name=""/>
        <p:cNvGrpSpPr/>
        <p:nvPr/>
      </p:nvGrpSpPr>
      <p:grpSpPr>
        <a:xfrm>
          <a:off x="0" y="0"/>
          <a:ext cx="0" cy="0"/>
          <a:chOff x="0" y="0"/>
          <a:chExt cx="0" cy="0"/>
        </a:xfrm>
      </p:grpSpPr>
      <p:grpSp>
        <p:nvGrpSpPr>
          <p:cNvPr id="60" name="Group"/>
          <p:cNvGrpSpPr/>
          <p:nvPr/>
        </p:nvGrpSpPr>
        <p:grpSpPr>
          <a:xfrm>
            <a:off x="0" y="0"/>
            <a:ext cx="9159875" cy="6858000"/>
            <a:chOff x="0" y="0"/>
            <a:chExt cx="9159875" cy="6858000"/>
          </a:xfrm>
        </p:grpSpPr>
        <p:sp>
          <p:nvSpPr>
            <p:cNvPr id="39" name="Rectangle"/>
            <p:cNvSpPr/>
            <p:nvPr/>
          </p:nvSpPr>
          <p:spPr>
            <a:xfrm>
              <a:off x="8305800" y="1587"/>
              <a:ext cx="838200" cy="6856413"/>
            </a:xfrm>
            <a:prstGeom prst="rect">
              <a:avLst/>
            </a:prstGeom>
            <a:gradFill flip="none" rotWithShape="1">
              <a:gsLst>
                <a:gs pos="0">
                  <a:srgbClr val="000000"/>
                </a:gs>
                <a:gs pos="100000">
                  <a:srgbClr val="0F0F0F"/>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40" name="Rectangle"/>
            <p:cNvSpPr/>
            <p:nvPr/>
          </p:nvSpPr>
          <p:spPr>
            <a:xfrm>
              <a:off x="1676400" y="0"/>
              <a:ext cx="304800" cy="6858000"/>
            </a:xfrm>
            <a:prstGeom prst="rect">
              <a:avLst/>
            </a:prstGeom>
            <a:gradFill flip="none" rotWithShape="1">
              <a:gsLst>
                <a:gs pos="0">
                  <a:srgbClr val="8000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41" name="Rectangle"/>
            <p:cNvSpPr/>
            <p:nvPr/>
          </p:nvSpPr>
          <p:spPr>
            <a:xfrm>
              <a:off x="2743200" y="0"/>
              <a:ext cx="685800" cy="6858000"/>
            </a:xfrm>
            <a:prstGeom prst="rect">
              <a:avLst/>
            </a:prstGeom>
            <a:gradFill flip="none" rotWithShape="1">
              <a:gsLst>
                <a:gs pos="0">
                  <a:srgbClr val="8000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42" name="Rectangle"/>
            <p:cNvSpPr/>
            <p:nvPr/>
          </p:nvSpPr>
          <p:spPr>
            <a:xfrm>
              <a:off x="3581400" y="0"/>
              <a:ext cx="381000" cy="6858000"/>
            </a:xfrm>
            <a:prstGeom prst="rect">
              <a:avLst/>
            </a:prstGeom>
            <a:solidFill>
              <a:srgbClr val="800000"/>
            </a:soli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43" name="Rectangle"/>
            <p:cNvSpPr/>
            <p:nvPr/>
          </p:nvSpPr>
          <p:spPr>
            <a:xfrm>
              <a:off x="2133600" y="0"/>
              <a:ext cx="609600" cy="6858000"/>
            </a:xfrm>
            <a:prstGeom prst="rect">
              <a:avLst/>
            </a:prstGeom>
            <a:gradFill flip="none" rotWithShape="1">
              <a:gsLst>
                <a:gs pos="0">
                  <a:srgbClr val="602000"/>
                </a:gs>
                <a:gs pos="100000">
                  <a:srgbClr val="800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44" name="Rectangle"/>
            <p:cNvSpPr/>
            <p:nvPr/>
          </p:nvSpPr>
          <p:spPr>
            <a:xfrm>
              <a:off x="762000" y="0"/>
              <a:ext cx="914400" cy="6858000"/>
            </a:xfrm>
            <a:prstGeom prst="rect">
              <a:avLst/>
            </a:prstGeom>
            <a:gradFill flip="none" rotWithShape="1">
              <a:gsLst>
                <a:gs pos="0">
                  <a:srgbClr val="602000"/>
                </a:gs>
                <a:gs pos="100000">
                  <a:srgbClr val="800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45" name="Rectangle"/>
            <p:cNvSpPr/>
            <p:nvPr/>
          </p:nvSpPr>
          <p:spPr>
            <a:xfrm>
              <a:off x="457200" y="0"/>
              <a:ext cx="304800" cy="6858000"/>
            </a:xfrm>
            <a:prstGeom prst="rect">
              <a:avLst/>
            </a:prstGeom>
            <a:gradFill flip="none" rotWithShape="1">
              <a:gsLst>
                <a:gs pos="0">
                  <a:srgbClr val="602000"/>
                </a:gs>
                <a:gs pos="50000">
                  <a:srgbClr val="511B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46" name="Rectangle"/>
            <p:cNvSpPr/>
            <p:nvPr/>
          </p:nvSpPr>
          <p:spPr>
            <a:xfrm>
              <a:off x="0" y="0"/>
              <a:ext cx="457200" cy="6858000"/>
            </a:xfrm>
            <a:prstGeom prst="rect">
              <a:avLst/>
            </a:prstGeom>
            <a:gradFill flip="none" rotWithShape="1">
              <a:gsLst>
                <a:gs pos="0">
                  <a:srgbClr val="4B19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47" name="Rectangle"/>
            <p:cNvSpPr/>
            <p:nvPr/>
          </p:nvSpPr>
          <p:spPr>
            <a:xfrm>
              <a:off x="3429000" y="0"/>
              <a:ext cx="381000" cy="6858000"/>
            </a:xfrm>
            <a:prstGeom prst="rect">
              <a:avLst/>
            </a:prstGeom>
            <a:gradFill flip="none" rotWithShape="1">
              <a:gsLst>
                <a:gs pos="0">
                  <a:srgbClr val="602000"/>
                </a:gs>
                <a:gs pos="100000">
                  <a:srgbClr val="800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48" name="Rectangle"/>
            <p:cNvSpPr/>
            <p:nvPr/>
          </p:nvSpPr>
          <p:spPr>
            <a:xfrm>
              <a:off x="4419600" y="0"/>
              <a:ext cx="838200" cy="6858000"/>
            </a:xfrm>
            <a:prstGeom prst="rect">
              <a:avLst/>
            </a:prstGeom>
            <a:gradFill flip="none" rotWithShape="1">
              <a:gsLst>
                <a:gs pos="0">
                  <a:srgbClr val="8000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49" name="Rectangle"/>
            <p:cNvSpPr/>
            <p:nvPr/>
          </p:nvSpPr>
          <p:spPr>
            <a:xfrm>
              <a:off x="1981200" y="0"/>
              <a:ext cx="228600" cy="6858000"/>
            </a:xfrm>
            <a:prstGeom prst="rect">
              <a:avLst/>
            </a:prstGeom>
            <a:solidFill>
              <a:srgbClr val="602000"/>
            </a:soli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50" name="Rectangle"/>
            <p:cNvSpPr/>
            <p:nvPr/>
          </p:nvSpPr>
          <p:spPr>
            <a:xfrm>
              <a:off x="5238750" y="0"/>
              <a:ext cx="400050" cy="6858000"/>
            </a:xfrm>
            <a:prstGeom prst="rect">
              <a:avLst/>
            </a:prstGeom>
            <a:solidFill>
              <a:srgbClr val="602000"/>
            </a:soli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51" name="Rectangle"/>
            <p:cNvSpPr/>
            <p:nvPr/>
          </p:nvSpPr>
          <p:spPr>
            <a:xfrm>
              <a:off x="7391400" y="0"/>
              <a:ext cx="228600" cy="6858000"/>
            </a:xfrm>
            <a:prstGeom prst="rect">
              <a:avLst/>
            </a:prstGeom>
            <a:gradFill flip="none" rotWithShape="1">
              <a:gsLst>
                <a:gs pos="0">
                  <a:srgbClr val="602000"/>
                </a:gs>
                <a:gs pos="50000">
                  <a:srgbClr val="5C1E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52" name="Rectangle"/>
            <p:cNvSpPr/>
            <p:nvPr/>
          </p:nvSpPr>
          <p:spPr>
            <a:xfrm>
              <a:off x="7315200" y="0"/>
              <a:ext cx="1066800" cy="6858000"/>
            </a:xfrm>
            <a:prstGeom prst="rect">
              <a:avLst/>
            </a:prstGeom>
            <a:gradFill flip="none" rotWithShape="1">
              <a:gsLst>
                <a:gs pos="0">
                  <a:srgbClr val="602000"/>
                </a:gs>
                <a:gs pos="100000">
                  <a:srgbClr val="000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53" name="Rectangle"/>
            <p:cNvSpPr/>
            <p:nvPr/>
          </p:nvSpPr>
          <p:spPr>
            <a:xfrm>
              <a:off x="5562600" y="0"/>
              <a:ext cx="990600" cy="6858000"/>
            </a:xfrm>
            <a:prstGeom prst="rect">
              <a:avLst/>
            </a:prstGeom>
            <a:gradFill flip="none" rotWithShape="1">
              <a:gsLst>
                <a:gs pos="0">
                  <a:srgbClr val="602000"/>
                </a:gs>
                <a:gs pos="50000">
                  <a:srgbClr val="8000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54" name="Rectangle"/>
            <p:cNvSpPr/>
            <p:nvPr/>
          </p:nvSpPr>
          <p:spPr>
            <a:xfrm>
              <a:off x="6096000" y="0"/>
              <a:ext cx="838200" cy="6858000"/>
            </a:xfrm>
            <a:prstGeom prst="rect">
              <a:avLst/>
            </a:prstGeom>
            <a:gradFill flip="none" rotWithShape="1">
              <a:gsLst>
                <a:gs pos="0">
                  <a:srgbClr val="8000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55" name="Rectangle"/>
            <p:cNvSpPr/>
            <p:nvPr/>
          </p:nvSpPr>
          <p:spPr>
            <a:xfrm>
              <a:off x="6934200" y="0"/>
              <a:ext cx="381000" cy="6858000"/>
            </a:xfrm>
            <a:prstGeom prst="rect">
              <a:avLst/>
            </a:prstGeom>
            <a:gradFill flip="none" rotWithShape="1">
              <a:gsLst>
                <a:gs pos="0">
                  <a:srgbClr val="602000"/>
                </a:gs>
                <a:gs pos="50000">
                  <a:srgbClr val="5C1E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56" name="Rectangle"/>
            <p:cNvSpPr/>
            <p:nvPr/>
          </p:nvSpPr>
          <p:spPr>
            <a:xfrm>
              <a:off x="4254500" y="0"/>
              <a:ext cx="241300" cy="6858000"/>
            </a:xfrm>
            <a:prstGeom prst="rect">
              <a:avLst/>
            </a:prstGeom>
            <a:gradFill flip="none" rotWithShape="1">
              <a:gsLst>
                <a:gs pos="0">
                  <a:srgbClr val="602000"/>
                </a:gs>
                <a:gs pos="100000">
                  <a:srgbClr val="800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57" name="Rectangle"/>
            <p:cNvSpPr/>
            <p:nvPr/>
          </p:nvSpPr>
          <p:spPr>
            <a:xfrm>
              <a:off x="3756025" y="0"/>
              <a:ext cx="533400" cy="6858000"/>
            </a:xfrm>
            <a:prstGeom prst="rect">
              <a:avLst/>
            </a:prstGeom>
            <a:gradFill flip="none" rotWithShape="1">
              <a:gsLst>
                <a:gs pos="0">
                  <a:srgbClr val="8000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58" name="Shape"/>
            <p:cNvSpPr/>
            <p:nvPr/>
          </p:nvSpPr>
          <p:spPr>
            <a:xfrm>
              <a:off x="1587" y="6151562"/>
              <a:ext cx="9144001" cy="70643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3689"/>
                  </a:lnTo>
                  <a:lnTo>
                    <a:pt x="21375" y="4174"/>
                  </a:lnTo>
                  <a:lnTo>
                    <a:pt x="21172" y="4417"/>
                  </a:lnTo>
                  <a:lnTo>
                    <a:pt x="20790" y="4417"/>
                  </a:lnTo>
                  <a:lnTo>
                    <a:pt x="20655" y="4174"/>
                  </a:lnTo>
                  <a:lnTo>
                    <a:pt x="20588" y="4174"/>
                  </a:lnTo>
                  <a:lnTo>
                    <a:pt x="20498" y="3689"/>
                  </a:lnTo>
                  <a:lnTo>
                    <a:pt x="20452" y="3689"/>
                  </a:lnTo>
                  <a:lnTo>
                    <a:pt x="20452" y="3398"/>
                  </a:lnTo>
                  <a:lnTo>
                    <a:pt x="20430" y="3398"/>
                  </a:lnTo>
                  <a:lnTo>
                    <a:pt x="20430" y="2670"/>
                  </a:lnTo>
                  <a:lnTo>
                    <a:pt x="20408" y="2427"/>
                  </a:lnTo>
                  <a:lnTo>
                    <a:pt x="20408" y="2136"/>
                  </a:lnTo>
                  <a:lnTo>
                    <a:pt x="20385" y="1893"/>
                  </a:lnTo>
                  <a:lnTo>
                    <a:pt x="20340" y="1650"/>
                  </a:lnTo>
                  <a:lnTo>
                    <a:pt x="20318" y="1408"/>
                  </a:lnTo>
                  <a:lnTo>
                    <a:pt x="20302" y="874"/>
                  </a:lnTo>
                  <a:lnTo>
                    <a:pt x="20254" y="777"/>
                  </a:lnTo>
                  <a:lnTo>
                    <a:pt x="20198" y="485"/>
                  </a:lnTo>
                  <a:lnTo>
                    <a:pt x="20130" y="340"/>
                  </a:lnTo>
                  <a:lnTo>
                    <a:pt x="19995" y="340"/>
                  </a:lnTo>
                  <a:lnTo>
                    <a:pt x="19672" y="485"/>
                  </a:lnTo>
                  <a:lnTo>
                    <a:pt x="19290" y="340"/>
                  </a:lnTo>
                  <a:lnTo>
                    <a:pt x="19088" y="777"/>
                  </a:lnTo>
                  <a:lnTo>
                    <a:pt x="18941" y="1068"/>
                  </a:lnTo>
                  <a:lnTo>
                    <a:pt x="18885" y="1456"/>
                  </a:lnTo>
                  <a:lnTo>
                    <a:pt x="18832" y="1893"/>
                  </a:lnTo>
                  <a:lnTo>
                    <a:pt x="18788" y="2136"/>
                  </a:lnTo>
                  <a:lnTo>
                    <a:pt x="18698" y="2670"/>
                  </a:lnTo>
                  <a:lnTo>
                    <a:pt x="18562" y="3398"/>
                  </a:lnTo>
                  <a:lnTo>
                    <a:pt x="18450" y="4174"/>
                  </a:lnTo>
                  <a:lnTo>
                    <a:pt x="18315" y="4660"/>
                  </a:lnTo>
                  <a:lnTo>
                    <a:pt x="18202" y="4951"/>
                  </a:lnTo>
                  <a:lnTo>
                    <a:pt x="17978" y="5436"/>
                  </a:lnTo>
                  <a:lnTo>
                    <a:pt x="17775" y="5436"/>
                  </a:lnTo>
                  <a:lnTo>
                    <a:pt x="17685" y="5194"/>
                  </a:lnTo>
                  <a:lnTo>
                    <a:pt x="17618" y="4951"/>
                  </a:lnTo>
                  <a:lnTo>
                    <a:pt x="17528" y="4660"/>
                  </a:lnTo>
                  <a:lnTo>
                    <a:pt x="17482" y="4417"/>
                  </a:lnTo>
                  <a:lnTo>
                    <a:pt x="17415" y="4174"/>
                  </a:lnTo>
                  <a:lnTo>
                    <a:pt x="17366" y="3204"/>
                  </a:lnTo>
                  <a:lnTo>
                    <a:pt x="17314" y="2039"/>
                  </a:lnTo>
                  <a:lnTo>
                    <a:pt x="17242" y="1213"/>
                  </a:lnTo>
                  <a:lnTo>
                    <a:pt x="17190" y="631"/>
                  </a:lnTo>
                  <a:lnTo>
                    <a:pt x="17119" y="194"/>
                  </a:lnTo>
                  <a:lnTo>
                    <a:pt x="17006" y="146"/>
                  </a:lnTo>
                  <a:lnTo>
                    <a:pt x="16928" y="437"/>
                  </a:lnTo>
                  <a:lnTo>
                    <a:pt x="16852" y="874"/>
                  </a:lnTo>
                  <a:lnTo>
                    <a:pt x="16766" y="1116"/>
                  </a:lnTo>
                  <a:lnTo>
                    <a:pt x="16650" y="1408"/>
                  </a:lnTo>
                  <a:lnTo>
                    <a:pt x="16538" y="1893"/>
                  </a:lnTo>
                  <a:lnTo>
                    <a:pt x="16402" y="2427"/>
                  </a:lnTo>
                  <a:lnTo>
                    <a:pt x="16245" y="2912"/>
                  </a:lnTo>
                  <a:lnTo>
                    <a:pt x="16065" y="3689"/>
                  </a:lnTo>
                  <a:lnTo>
                    <a:pt x="15885" y="3932"/>
                  </a:lnTo>
                  <a:lnTo>
                    <a:pt x="15686" y="4417"/>
                  </a:lnTo>
                  <a:lnTo>
                    <a:pt x="15480" y="4660"/>
                  </a:lnTo>
                  <a:lnTo>
                    <a:pt x="15278" y="4951"/>
                  </a:lnTo>
                  <a:lnTo>
                    <a:pt x="14288" y="4951"/>
                  </a:lnTo>
                  <a:lnTo>
                    <a:pt x="14108" y="4660"/>
                  </a:lnTo>
                  <a:lnTo>
                    <a:pt x="13972" y="4417"/>
                  </a:lnTo>
                  <a:lnTo>
                    <a:pt x="13815" y="3932"/>
                  </a:lnTo>
                  <a:lnTo>
                    <a:pt x="13702" y="3689"/>
                  </a:lnTo>
                  <a:lnTo>
                    <a:pt x="13658" y="3398"/>
                  </a:lnTo>
                  <a:lnTo>
                    <a:pt x="13612" y="3155"/>
                  </a:lnTo>
                  <a:lnTo>
                    <a:pt x="13545" y="2912"/>
                  </a:lnTo>
                  <a:lnTo>
                    <a:pt x="13478" y="2427"/>
                  </a:lnTo>
                  <a:lnTo>
                    <a:pt x="13410" y="2427"/>
                  </a:lnTo>
                  <a:lnTo>
                    <a:pt x="13342" y="2136"/>
                  </a:lnTo>
                  <a:lnTo>
                    <a:pt x="13230" y="2136"/>
                  </a:lnTo>
                  <a:lnTo>
                    <a:pt x="13185" y="2427"/>
                  </a:lnTo>
                  <a:lnTo>
                    <a:pt x="13140" y="2427"/>
                  </a:lnTo>
                  <a:lnTo>
                    <a:pt x="13095" y="2670"/>
                  </a:lnTo>
                  <a:lnTo>
                    <a:pt x="13050" y="2670"/>
                  </a:lnTo>
                  <a:lnTo>
                    <a:pt x="13005" y="3155"/>
                  </a:lnTo>
                  <a:lnTo>
                    <a:pt x="12960" y="3398"/>
                  </a:lnTo>
                  <a:lnTo>
                    <a:pt x="12938" y="3398"/>
                  </a:lnTo>
                  <a:lnTo>
                    <a:pt x="12825" y="3689"/>
                  </a:lnTo>
                  <a:lnTo>
                    <a:pt x="12488" y="3932"/>
                  </a:lnTo>
                  <a:lnTo>
                    <a:pt x="12015" y="4417"/>
                  </a:lnTo>
                  <a:lnTo>
                    <a:pt x="11722" y="4951"/>
                  </a:lnTo>
                  <a:lnTo>
                    <a:pt x="11430" y="5436"/>
                  </a:lnTo>
                  <a:lnTo>
                    <a:pt x="11138" y="5970"/>
                  </a:lnTo>
                  <a:lnTo>
                    <a:pt x="10890" y="6213"/>
                  </a:lnTo>
                  <a:lnTo>
                    <a:pt x="10462" y="6213"/>
                  </a:lnTo>
                  <a:lnTo>
                    <a:pt x="10372" y="5970"/>
                  </a:lnTo>
                  <a:lnTo>
                    <a:pt x="10282" y="5679"/>
                  </a:lnTo>
                  <a:lnTo>
                    <a:pt x="10148" y="5194"/>
                  </a:lnTo>
                  <a:lnTo>
                    <a:pt x="10140" y="4029"/>
                  </a:lnTo>
                  <a:lnTo>
                    <a:pt x="10162" y="2718"/>
                  </a:lnTo>
                  <a:lnTo>
                    <a:pt x="10162" y="1747"/>
                  </a:lnTo>
                  <a:lnTo>
                    <a:pt x="10110" y="1213"/>
                  </a:lnTo>
                  <a:lnTo>
                    <a:pt x="10020" y="1747"/>
                  </a:lnTo>
                  <a:lnTo>
                    <a:pt x="9968" y="2427"/>
                  </a:lnTo>
                  <a:lnTo>
                    <a:pt x="9892" y="2912"/>
                  </a:lnTo>
                  <a:lnTo>
                    <a:pt x="9802" y="3689"/>
                  </a:lnTo>
                  <a:lnTo>
                    <a:pt x="9712" y="4077"/>
                  </a:lnTo>
                  <a:lnTo>
                    <a:pt x="9592" y="4611"/>
                  </a:lnTo>
                  <a:lnTo>
                    <a:pt x="9510" y="4757"/>
                  </a:lnTo>
                  <a:lnTo>
                    <a:pt x="9405" y="4951"/>
                  </a:lnTo>
                  <a:lnTo>
                    <a:pt x="9292" y="5097"/>
                  </a:lnTo>
                  <a:lnTo>
                    <a:pt x="9165" y="5291"/>
                  </a:lnTo>
                  <a:lnTo>
                    <a:pt x="9038" y="5339"/>
                  </a:lnTo>
                  <a:lnTo>
                    <a:pt x="8902" y="5194"/>
                  </a:lnTo>
                  <a:lnTo>
                    <a:pt x="8805" y="5000"/>
                  </a:lnTo>
                  <a:lnTo>
                    <a:pt x="8708" y="4417"/>
                  </a:lnTo>
                  <a:lnTo>
                    <a:pt x="8640" y="4174"/>
                  </a:lnTo>
                  <a:lnTo>
                    <a:pt x="8595" y="3932"/>
                  </a:lnTo>
                  <a:lnTo>
                    <a:pt x="8572" y="3689"/>
                  </a:lnTo>
                  <a:lnTo>
                    <a:pt x="8528" y="3398"/>
                  </a:lnTo>
                  <a:lnTo>
                    <a:pt x="8505" y="3155"/>
                  </a:lnTo>
                  <a:lnTo>
                    <a:pt x="8422" y="874"/>
                  </a:lnTo>
                  <a:lnTo>
                    <a:pt x="8340" y="0"/>
                  </a:lnTo>
                  <a:lnTo>
                    <a:pt x="8194" y="146"/>
                  </a:lnTo>
                  <a:lnTo>
                    <a:pt x="8085" y="777"/>
                  </a:lnTo>
                  <a:lnTo>
                    <a:pt x="7972" y="1068"/>
                  </a:lnTo>
                  <a:lnTo>
                    <a:pt x="7804" y="2378"/>
                  </a:lnTo>
                  <a:lnTo>
                    <a:pt x="7680" y="3107"/>
                  </a:lnTo>
                  <a:lnTo>
                    <a:pt x="7568" y="3689"/>
                  </a:lnTo>
                  <a:lnTo>
                    <a:pt x="7448" y="4660"/>
                  </a:lnTo>
                  <a:lnTo>
                    <a:pt x="7110" y="4951"/>
                  </a:lnTo>
                  <a:lnTo>
                    <a:pt x="6165" y="4951"/>
                  </a:lnTo>
                  <a:lnTo>
                    <a:pt x="6008" y="4660"/>
                  </a:lnTo>
                  <a:lnTo>
                    <a:pt x="5850" y="4417"/>
                  </a:lnTo>
                  <a:lnTo>
                    <a:pt x="5715" y="4174"/>
                  </a:lnTo>
                  <a:lnTo>
                    <a:pt x="5648" y="4174"/>
                  </a:lnTo>
                  <a:lnTo>
                    <a:pt x="5558" y="3689"/>
                  </a:lnTo>
                  <a:lnTo>
                    <a:pt x="5535" y="3398"/>
                  </a:lnTo>
                  <a:lnTo>
                    <a:pt x="5468" y="3155"/>
                  </a:lnTo>
                  <a:lnTo>
                    <a:pt x="5400" y="2670"/>
                  </a:lnTo>
                  <a:lnTo>
                    <a:pt x="5355" y="2427"/>
                  </a:lnTo>
                  <a:lnTo>
                    <a:pt x="5288" y="2427"/>
                  </a:lnTo>
                  <a:lnTo>
                    <a:pt x="5242" y="2136"/>
                  </a:lnTo>
                  <a:lnTo>
                    <a:pt x="5040" y="2136"/>
                  </a:lnTo>
                  <a:lnTo>
                    <a:pt x="4995" y="2427"/>
                  </a:lnTo>
                  <a:lnTo>
                    <a:pt x="4905" y="2670"/>
                  </a:lnTo>
                  <a:lnTo>
                    <a:pt x="4725" y="3398"/>
                  </a:lnTo>
                  <a:lnTo>
                    <a:pt x="4568" y="4174"/>
                  </a:lnTo>
                  <a:lnTo>
                    <a:pt x="4410" y="4660"/>
                  </a:lnTo>
                  <a:lnTo>
                    <a:pt x="4275" y="5194"/>
                  </a:lnTo>
                  <a:lnTo>
                    <a:pt x="4118" y="5679"/>
                  </a:lnTo>
                  <a:lnTo>
                    <a:pt x="3982" y="6213"/>
                  </a:lnTo>
                  <a:lnTo>
                    <a:pt x="3825" y="6456"/>
                  </a:lnTo>
                  <a:lnTo>
                    <a:pt x="3555" y="6941"/>
                  </a:lnTo>
                  <a:lnTo>
                    <a:pt x="3308" y="7232"/>
                  </a:lnTo>
                  <a:lnTo>
                    <a:pt x="3082" y="7232"/>
                  </a:lnTo>
                  <a:lnTo>
                    <a:pt x="2858" y="6941"/>
                  </a:lnTo>
                  <a:lnTo>
                    <a:pt x="2655" y="6698"/>
                  </a:lnTo>
                  <a:lnTo>
                    <a:pt x="2452" y="6213"/>
                  </a:lnTo>
                  <a:lnTo>
                    <a:pt x="2295" y="5679"/>
                  </a:lnTo>
                  <a:lnTo>
                    <a:pt x="2138" y="5194"/>
                  </a:lnTo>
                  <a:lnTo>
                    <a:pt x="2002" y="4660"/>
                  </a:lnTo>
                  <a:lnTo>
                    <a:pt x="1890" y="4174"/>
                  </a:lnTo>
                  <a:lnTo>
                    <a:pt x="1800" y="3689"/>
                  </a:lnTo>
                  <a:lnTo>
                    <a:pt x="1732" y="3155"/>
                  </a:lnTo>
                  <a:lnTo>
                    <a:pt x="1665" y="2670"/>
                  </a:lnTo>
                  <a:lnTo>
                    <a:pt x="1598" y="2136"/>
                  </a:lnTo>
                  <a:lnTo>
                    <a:pt x="1530" y="1650"/>
                  </a:lnTo>
                  <a:lnTo>
                    <a:pt x="1440" y="1650"/>
                  </a:lnTo>
                  <a:lnTo>
                    <a:pt x="1395" y="2136"/>
                  </a:lnTo>
                  <a:lnTo>
                    <a:pt x="1350" y="2670"/>
                  </a:lnTo>
                  <a:lnTo>
                    <a:pt x="1282" y="3398"/>
                  </a:lnTo>
                  <a:lnTo>
                    <a:pt x="1260" y="3689"/>
                  </a:lnTo>
                  <a:lnTo>
                    <a:pt x="1215" y="4174"/>
                  </a:lnTo>
                  <a:lnTo>
                    <a:pt x="1080" y="4660"/>
                  </a:lnTo>
                  <a:lnTo>
                    <a:pt x="990" y="4951"/>
                  </a:lnTo>
                  <a:lnTo>
                    <a:pt x="810" y="5436"/>
                  </a:lnTo>
                  <a:lnTo>
                    <a:pt x="720" y="5436"/>
                  </a:lnTo>
                  <a:lnTo>
                    <a:pt x="630" y="5679"/>
                  </a:lnTo>
                  <a:lnTo>
                    <a:pt x="450" y="5679"/>
                  </a:lnTo>
                  <a:lnTo>
                    <a:pt x="338" y="5436"/>
                  </a:lnTo>
                  <a:lnTo>
                    <a:pt x="248" y="5436"/>
                  </a:lnTo>
                  <a:lnTo>
                    <a:pt x="158" y="5194"/>
                  </a:lnTo>
                  <a:lnTo>
                    <a:pt x="90" y="4951"/>
                  </a:lnTo>
                  <a:lnTo>
                    <a:pt x="0" y="4660"/>
                  </a:lnTo>
                  <a:lnTo>
                    <a:pt x="0" y="21600"/>
                  </a:lnTo>
                  <a:lnTo>
                    <a:pt x="21600" y="21600"/>
                  </a:lnTo>
                </a:path>
              </a:pathLst>
            </a:custGeom>
            <a:solidFill>
              <a:srgbClr val="000000">
                <a:alpha val="50000"/>
              </a:srgbClr>
            </a:solidFill>
            <a:ln w="12700" cap="flat">
              <a:noFill/>
              <a:miter lim="400000"/>
            </a:ln>
            <a:effectLst/>
          </p:spPr>
          <p:txBody>
            <a:bodyPr wrap="square" lIns="45719" tIns="45719" rIns="45719" bIns="45719" numCol="1" anchor="t">
              <a:noAutofit/>
            </a:bodyPr>
            <a:lstStyle/>
            <a:p>
              <a:pPr>
                <a:defRPr>
                  <a:solidFill>
                    <a:srgbClr val="FFFFFF"/>
                  </a:solidFill>
                </a:defRPr>
              </a:pPr>
            </a:p>
          </p:txBody>
        </p:sp>
        <p:sp>
          <p:nvSpPr>
            <p:cNvPr id="59" name="Line"/>
            <p:cNvSpPr/>
            <p:nvPr/>
          </p:nvSpPr>
          <p:spPr>
            <a:xfrm>
              <a:off x="0" y="6138862"/>
              <a:ext cx="9159875" cy="27622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9283" y="2979"/>
                  </a:moveTo>
                  <a:lnTo>
                    <a:pt x="19193" y="3228"/>
                  </a:lnTo>
                  <a:lnTo>
                    <a:pt x="19024" y="3724"/>
                  </a:lnTo>
                  <a:lnTo>
                    <a:pt x="18901" y="4717"/>
                  </a:lnTo>
                  <a:lnTo>
                    <a:pt x="18557" y="10428"/>
                  </a:lnTo>
                  <a:lnTo>
                    <a:pt x="18444" y="12662"/>
                  </a:lnTo>
                  <a:lnTo>
                    <a:pt x="18309" y="14152"/>
                  </a:lnTo>
                  <a:lnTo>
                    <a:pt x="17973" y="16386"/>
                  </a:lnTo>
                  <a:lnTo>
                    <a:pt x="17774" y="16386"/>
                  </a:lnTo>
                  <a:lnTo>
                    <a:pt x="17684" y="15641"/>
                  </a:lnTo>
                  <a:lnTo>
                    <a:pt x="17617" y="14897"/>
                  </a:lnTo>
                  <a:lnTo>
                    <a:pt x="17527" y="14152"/>
                  </a:lnTo>
                  <a:lnTo>
                    <a:pt x="17482" y="13407"/>
                  </a:lnTo>
                  <a:lnTo>
                    <a:pt x="17415" y="12662"/>
                  </a:lnTo>
                  <a:lnTo>
                    <a:pt x="17370" y="11917"/>
                  </a:lnTo>
                  <a:lnTo>
                    <a:pt x="17347" y="10428"/>
                  </a:lnTo>
                  <a:lnTo>
                    <a:pt x="17325" y="9683"/>
                  </a:lnTo>
                  <a:lnTo>
                    <a:pt x="17280" y="6703"/>
                  </a:lnTo>
                  <a:lnTo>
                    <a:pt x="17213" y="4469"/>
                  </a:lnTo>
                  <a:lnTo>
                    <a:pt x="17078" y="2234"/>
                  </a:lnTo>
                  <a:lnTo>
                    <a:pt x="16943" y="2234"/>
                  </a:lnTo>
                  <a:lnTo>
                    <a:pt x="16763" y="3724"/>
                  </a:lnTo>
                  <a:lnTo>
                    <a:pt x="16655" y="4469"/>
                  </a:lnTo>
                  <a:lnTo>
                    <a:pt x="16543" y="5959"/>
                  </a:lnTo>
                  <a:lnTo>
                    <a:pt x="16408" y="7448"/>
                  </a:lnTo>
                  <a:lnTo>
                    <a:pt x="16251" y="8938"/>
                  </a:lnTo>
                  <a:lnTo>
                    <a:pt x="16048" y="11172"/>
                  </a:lnTo>
                  <a:lnTo>
                    <a:pt x="15869" y="11917"/>
                  </a:lnTo>
                  <a:lnTo>
                    <a:pt x="15670" y="13407"/>
                  </a:lnTo>
                  <a:lnTo>
                    <a:pt x="15266" y="14897"/>
                  </a:lnTo>
                  <a:lnTo>
                    <a:pt x="14281" y="14897"/>
                  </a:lnTo>
                  <a:lnTo>
                    <a:pt x="14102" y="14152"/>
                  </a:lnTo>
                  <a:lnTo>
                    <a:pt x="13967" y="13407"/>
                  </a:lnTo>
                  <a:lnTo>
                    <a:pt x="13810" y="11917"/>
                  </a:lnTo>
                  <a:lnTo>
                    <a:pt x="13697" y="11172"/>
                  </a:lnTo>
                  <a:lnTo>
                    <a:pt x="13608" y="9683"/>
                  </a:lnTo>
                  <a:lnTo>
                    <a:pt x="13540" y="8938"/>
                  </a:lnTo>
                  <a:lnTo>
                    <a:pt x="13477" y="7448"/>
                  </a:lnTo>
                  <a:lnTo>
                    <a:pt x="13409" y="7448"/>
                  </a:lnTo>
                  <a:lnTo>
                    <a:pt x="13342" y="6703"/>
                  </a:lnTo>
                  <a:lnTo>
                    <a:pt x="13230" y="6703"/>
                  </a:lnTo>
                  <a:lnTo>
                    <a:pt x="13185" y="7448"/>
                  </a:lnTo>
                  <a:lnTo>
                    <a:pt x="13140" y="7448"/>
                  </a:lnTo>
                  <a:lnTo>
                    <a:pt x="13095" y="8193"/>
                  </a:lnTo>
                  <a:lnTo>
                    <a:pt x="13050" y="8193"/>
                  </a:lnTo>
                  <a:lnTo>
                    <a:pt x="13005" y="9683"/>
                  </a:lnTo>
                  <a:lnTo>
                    <a:pt x="12960" y="10428"/>
                  </a:lnTo>
                  <a:lnTo>
                    <a:pt x="12938" y="10428"/>
                  </a:lnTo>
                  <a:lnTo>
                    <a:pt x="12825" y="11172"/>
                  </a:lnTo>
                  <a:lnTo>
                    <a:pt x="12488" y="11917"/>
                  </a:lnTo>
                  <a:lnTo>
                    <a:pt x="11998" y="13407"/>
                  </a:lnTo>
                  <a:lnTo>
                    <a:pt x="11414" y="16386"/>
                  </a:lnTo>
                  <a:lnTo>
                    <a:pt x="11126" y="17876"/>
                  </a:lnTo>
                  <a:lnTo>
                    <a:pt x="10879" y="18621"/>
                  </a:lnTo>
                  <a:lnTo>
                    <a:pt x="10452" y="18621"/>
                  </a:lnTo>
                  <a:lnTo>
                    <a:pt x="10272" y="17131"/>
                  </a:lnTo>
                  <a:lnTo>
                    <a:pt x="10209" y="16386"/>
                  </a:lnTo>
                  <a:lnTo>
                    <a:pt x="10141" y="15641"/>
                  </a:lnTo>
                  <a:lnTo>
                    <a:pt x="10119" y="11917"/>
                  </a:lnTo>
                  <a:lnTo>
                    <a:pt x="10119" y="9683"/>
                  </a:lnTo>
                  <a:lnTo>
                    <a:pt x="10141" y="5214"/>
                  </a:lnTo>
                  <a:lnTo>
                    <a:pt x="10096" y="4469"/>
                  </a:lnTo>
                  <a:lnTo>
                    <a:pt x="10006" y="5214"/>
                  </a:lnTo>
                  <a:lnTo>
                    <a:pt x="9961" y="7448"/>
                  </a:lnTo>
                  <a:lnTo>
                    <a:pt x="9894" y="8938"/>
                  </a:lnTo>
                  <a:lnTo>
                    <a:pt x="9804" y="11172"/>
                  </a:lnTo>
                  <a:lnTo>
                    <a:pt x="9714" y="12662"/>
                  </a:lnTo>
                  <a:lnTo>
                    <a:pt x="9580" y="14152"/>
                  </a:lnTo>
                  <a:lnTo>
                    <a:pt x="9512" y="14152"/>
                  </a:lnTo>
                  <a:lnTo>
                    <a:pt x="9288" y="15641"/>
                  </a:lnTo>
                  <a:lnTo>
                    <a:pt x="9157" y="15641"/>
                  </a:lnTo>
                  <a:lnTo>
                    <a:pt x="9044" y="16386"/>
                  </a:lnTo>
                  <a:lnTo>
                    <a:pt x="8910" y="15641"/>
                  </a:lnTo>
                  <a:lnTo>
                    <a:pt x="8797" y="14897"/>
                  </a:lnTo>
                  <a:lnTo>
                    <a:pt x="8707" y="13407"/>
                  </a:lnTo>
                  <a:lnTo>
                    <a:pt x="8640" y="12662"/>
                  </a:lnTo>
                  <a:lnTo>
                    <a:pt x="8595" y="11917"/>
                  </a:lnTo>
                  <a:lnTo>
                    <a:pt x="8573" y="11172"/>
                  </a:lnTo>
                  <a:lnTo>
                    <a:pt x="8528" y="10428"/>
                  </a:lnTo>
                  <a:lnTo>
                    <a:pt x="8505" y="9683"/>
                  </a:lnTo>
                  <a:lnTo>
                    <a:pt x="8423" y="7076"/>
                  </a:lnTo>
                  <a:lnTo>
                    <a:pt x="8397" y="4345"/>
                  </a:lnTo>
                  <a:lnTo>
                    <a:pt x="8341" y="2234"/>
                  </a:lnTo>
                  <a:lnTo>
                    <a:pt x="8266" y="2234"/>
                  </a:lnTo>
                  <a:lnTo>
                    <a:pt x="8131" y="2979"/>
                  </a:lnTo>
                  <a:lnTo>
                    <a:pt x="8052" y="4469"/>
                  </a:lnTo>
                  <a:lnTo>
                    <a:pt x="7962" y="6331"/>
                  </a:lnTo>
                  <a:lnTo>
                    <a:pt x="7850" y="7448"/>
                  </a:lnTo>
                  <a:lnTo>
                    <a:pt x="7760" y="8938"/>
                  </a:lnTo>
                  <a:lnTo>
                    <a:pt x="7659" y="10800"/>
                  </a:lnTo>
                  <a:lnTo>
                    <a:pt x="7513" y="12662"/>
                  </a:lnTo>
                  <a:lnTo>
                    <a:pt x="7401" y="14152"/>
                  </a:lnTo>
                  <a:lnTo>
                    <a:pt x="7289" y="14897"/>
                  </a:lnTo>
                  <a:lnTo>
                    <a:pt x="6154" y="14897"/>
                  </a:lnTo>
                  <a:lnTo>
                    <a:pt x="5997" y="14152"/>
                  </a:lnTo>
                  <a:lnTo>
                    <a:pt x="5844" y="13407"/>
                  </a:lnTo>
                  <a:lnTo>
                    <a:pt x="5709" y="12662"/>
                  </a:lnTo>
                  <a:lnTo>
                    <a:pt x="5641" y="12662"/>
                  </a:lnTo>
                  <a:lnTo>
                    <a:pt x="5552" y="11172"/>
                  </a:lnTo>
                  <a:lnTo>
                    <a:pt x="5529" y="10428"/>
                  </a:lnTo>
                  <a:lnTo>
                    <a:pt x="5462" y="9683"/>
                  </a:lnTo>
                  <a:lnTo>
                    <a:pt x="5394" y="8193"/>
                  </a:lnTo>
                  <a:lnTo>
                    <a:pt x="5349" y="7448"/>
                  </a:lnTo>
                  <a:lnTo>
                    <a:pt x="5282" y="7448"/>
                  </a:lnTo>
                  <a:lnTo>
                    <a:pt x="5237" y="6703"/>
                  </a:lnTo>
                  <a:lnTo>
                    <a:pt x="5035" y="6703"/>
                  </a:lnTo>
                  <a:lnTo>
                    <a:pt x="4990" y="7448"/>
                  </a:lnTo>
                  <a:lnTo>
                    <a:pt x="4900" y="8193"/>
                  </a:lnTo>
                  <a:lnTo>
                    <a:pt x="4724" y="10428"/>
                  </a:lnTo>
                  <a:lnTo>
                    <a:pt x="4567" y="12662"/>
                  </a:lnTo>
                  <a:lnTo>
                    <a:pt x="4410" y="14152"/>
                  </a:lnTo>
                  <a:lnTo>
                    <a:pt x="4275" y="15641"/>
                  </a:lnTo>
                  <a:lnTo>
                    <a:pt x="3961" y="18621"/>
                  </a:lnTo>
                  <a:lnTo>
                    <a:pt x="3803" y="19366"/>
                  </a:lnTo>
                  <a:lnTo>
                    <a:pt x="3538" y="20855"/>
                  </a:lnTo>
                  <a:lnTo>
                    <a:pt x="3291" y="21600"/>
                  </a:lnTo>
                  <a:lnTo>
                    <a:pt x="3066" y="21600"/>
                  </a:lnTo>
                  <a:lnTo>
                    <a:pt x="2841" y="20855"/>
                  </a:lnTo>
                  <a:lnTo>
                    <a:pt x="2643" y="20110"/>
                  </a:lnTo>
                  <a:lnTo>
                    <a:pt x="2441" y="18621"/>
                  </a:lnTo>
                  <a:lnTo>
                    <a:pt x="2126" y="15641"/>
                  </a:lnTo>
                  <a:lnTo>
                    <a:pt x="1992" y="14152"/>
                  </a:lnTo>
                  <a:lnTo>
                    <a:pt x="1879" y="12662"/>
                  </a:lnTo>
                  <a:lnTo>
                    <a:pt x="1789" y="11172"/>
                  </a:lnTo>
                  <a:lnTo>
                    <a:pt x="1655" y="8193"/>
                  </a:lnTo>
                  <a:lnTo>
                    <a:pt x="1591" y="6703"/>
                  </a:lnTo>
                  <a:lnTo>
                    <a:pt x="1524" y="5214"/>
                  </a:lnTo>
                  <a:lnTo>
                    <a:pt x="1434" y="5214"/>
                  </a:lnTo>
                  <a:lnTo>
                    <a:pt x="1209" y="12662"/>
                  </a:lnTo>
                  <a:lnTo>
                    <a:pt x="1074" y="14152"/>
                  </a:lnTo>
                  <a:lnTo>
                    <a:pt x="805" y="16386"/>
                  </a:lnTo>
                  <a:lnTo>
                    <a:pt x="715" y="16386"/>
                  </a:lnTo>
                  <a:lnTo>
                    <a:pt x="625" y="17131"/>
                  </a:lnTo>
                  <a:lnTo>
                    <a:pt x="449" y="17131"/>
                  </a:lnTo>
                  <a:lnTo>
                    <a:pt x="337" y="16386"/>
                  </a:lnTo>
                  <a:lnTo>
                    <a:pt x="247" y="16386"/>
                  </a:lnTo>
                  <a:lnTo>
                    <a:pt x="157" y="15641"/>
                  </a:lnTo>
                  <a:lnTo>
                    <a:pt x="90" y="14897"/>
                  </a:lnTo>
                  <a:lnTo>
                    <a:pt x="0" y="14152"/>
                  </a:lnTo>
                  <a:lnTo>
                    <a:pt x="0" y="11917"/>
                  </a:lnTo>
                  <a:lnTo>
                    <a:pt x="90" y="12662"/>
                  </a:lnTo>
                  <a:lnTo>
                    <a:pt x="157" y="13407"/>
                  </a:lnTo>
                  <a:lnTo>
                    <a:pt x="247" y="14152"/>
                  </a:lnTo>
                  <a:lnTo>
                    <a:pt x="337" y="14152"/>
                  </a:lnTo>
                  <a:lnTo>
                    <a:pt x="449" y="14897"/>
                  </a:lnTo>
                  <a:lnTo>
                    <a:pt x="625" y="14897"/>
                  </a:lnTo>
                  <a:lnTo>
                    <a:pt x="715" y="14152"/>
                  </a:lnTo>
                  <a:lnTo>
                    <a:pt x="805" y="14152"/>
                  </a:lnTo>
                  <a:lnTo>
                    <a:pt x="1074" y="11917"/>
                  </a:lnTo>
                  <a:lnTo>
                    <a:pt x="1209" y="10428"/>
                  </a:lnTo>
                  <a:lnTo>
                    <a:pt x="1434" y="2979"/>
                  </a:lnTo>
                  <a:lnTo>
                    <a:pt x="1524" y="2979"/>
                  </a:lnTo>
                  <a:lnTo>
                    <a:pt x="1591" y="4469"/>
                  </a:lnTo>
                  <a:lnTo>
                    <a:pt x="1655" y="5959"/>
                  </a:lnTo>
                  <a:lnTo>
                    <a:pt x="1789" y="8938"/>
                  </a:lnTo>
                  <a:lnTo>
                    <a:pt x="1879" y="10428"/>
                  </a:lnTo>
                  <a:lnTo>
                    <a:pt x="1992" y="11917"/>
                  </a:lnTo>
                  <a:lnTo>
                    <a:pt x="2126" y="13407"/>
                  </a:lnTo>
                  <a:lnTo>
                    <a:pt x="2441" y="16386"/>
                  </a:lnTo>
                  <a:lnTo>
                    <a:pt x="2643" y="17876"/>
                  </a:lnTo>
                  <a:lnTo>
                    <a:pt x="2841" y="18621"/>
                  </a:lnTo>
                  <a:lnTo>
                    <a:pt x="3066" y="19366"/>
                  </a:lnTo>
                  <a:lnTo>
                    <a:pt x="3291" y="19366"/>
                  </a:lnTo>
                  <a:lnTo>
                    <a:pt x="3538" y="18621"/>
                  </a:lnTo>
                  <a:lnTo>
                    <a:pt x="3803" y="17131"/>
                  </a:lnTo>
                  <a:lnTo>
                    <a:pt x="3961" y="16386"/>
                  </a:lnTo>
                  <a:lnTo>
                    <a:pt x="4275" y="13407"/>
                  </a:lnTo>
                  <a:lnTo>
                    <a:pt x="4410" y="11917"/>
                  </a:lnTo>
                  <a:lnTo>
                    <a:pt x="4567" y="10428"/>
                  </a:lnTo>
                  <a:lnTo>
                    <a:pt x="4724" y="8193"/>
                  </a:lnTo>
                  <a:lnTo>
                    <a:pt x="4900" y="5959"/>
                  </a:lnTo>
                  <a:lnTo>
                    <a:pt x="4990" y="5214"/>
                  </a:lnTo>
                  <a:lnTo>
                    <a:pt x="5035" y="4469"/>
                  </a:lnTo>
                  <a:lnTo>
                    <a:pt x="5237" y="4469"/>
                  </a:lnTo>
                  <a:lnTo>
                    <a:pt x="5282" y="5214"/>
                  </a:lnTo>
                  <a:lnTo>
                    <a:pt x="5349" y="5214"/>
                  </a:lnTo>
                  <a:lnTo>
                    <a:pt x="5394" y="5959"/>
                  </a:lnTo>
                  <a:lnTo>
                    <a:pt x="5462" y="7448"/>
                  </a:lnTo>
                  <a:lnTo>
                    <a:pt x="5529" y="8193"/>
                  </a:lnTo>
                  <a:lnTo>
                    <a:pt x="5552" y="8938"/>
                  </a:lnTo>
                  <a:lnTo>
                    <a:pt x="5641" y="10428"/>
                  </a:lnTo>
                  <a:lnTo>
                    <a:pt x="5709" y="10428"/>
                  </a:lnTo>
                  <a:lnTo>
                    <a:pt x="5844" y="11172"/>
                  </a:lnTo>
                  <a:lnTo>
                    <a:pt x="5997" y="11917"/>
                  </a:lnTo>
                  <a:lnTo>
                    <a:pt x="6154" y="12662"/>
                  </a:lnTo>
                  <a:lnTo>
                    <a:pt x="7255" y="12662"/>
                  </a:lnTo>
                  <a:lnTo>
                    <a:pt x="7378" y="11917"/>
                  </a:lnTo>
                  <a:lnTo>
                    <a:pt x="7558" y="9559"/>
                  </a:lnTo>
                  <a:lnTo>
                    <a:pt x="7723" y="7076"/>
                  </a:lnTo>
                  <a:lnTo>
                    <a:pt x="7903" y="4717"/>
                  </a:lnTo>
                  <a:lnTo>
                    <a:pt x="8030" y="2234"/>
                  </a:lnTo>
                  <a:lnTo>
                    <a:pt x="8131" y="1117"/>
                  </a:lnTo>
                  <a:lnTo>
                    <a:pt x="8243" y="0"/>
                  </a:lnTo>
                  <a:lnTo>
                    <a:pt x="8367" y="372"/>
                  </a:lnTo>
                  <a:lnTo>
                    <a:pt x="8423" y="2979"/>
                  </a:lnTo>
                  <a:lnTo>
                    <a:pt x="8468" y="6331"/>
                  </a:lnTo>
                  <a:lnTo>
                    <a:pt x="8573" y="8938"/>
                  </a:lnTo>
                  <a:lnTo>
                    <a:pt x="8595" y="9683"/>
                  </a:lnTo>
                  <a:lnTo>
                    <a:pt x="8640" y="10428"/>
                  </a:lnTo>
                  <a:lnTo>
                    <a:pt x="8707" y="11172"/>
                  </a:lnTo>
                  <a:lnTo>
                    <a:pt x="8797" y="12662"/>
                  </a:lnTo>
                  <a:lnTo>
                    <a:pt x="8910" y="13407"/>
                  </a:lnTo>
                  <a:lnTo>
                    <a:pt x="9044" y="14152"/>
                  </a:lnTo>
                  <a:lnTo>
                    <a:pt x="9157" y="13407"/>
                  </a:lnTo>
                  <a:lnTo>
                    <a:pt x="9288" y="13407"/>
                  </a:lnTo>
                  <a:lnTo>
                    <a:pt x="9512" y="11917"/>
                  </a:lnTo>
                  <a:lnTo>
                    <a:pt x="9580" y="11917"/>
                  </a:lnTo>
                  <a:lnTo>
                    <a:pt x="9714" y="10428"/>
                  </a:lnTo>
                  <a:lnTo>
                    <a:pt x="9804" y="8938"/>
                  </a:lnTo>
                  <a:lnTo>
                    <a:pt x="9894" y="6703"/>
                  </a:lnTo>
                  <a:lnTo>
                    <a:pt x="9961" y="5214"/>
                  </a:lnTo>
                  <a:lnTo>
                    <a:pt x="10006" y="2979"/>
                  </a:lnTo>
                  <a:lnTo>
                    <a:pt x="10096" y="2234"/>
                  </a:lnTo>
                  <a:lnTo>
                    <a:pt x="10164" y="2979"/>
                  </a:lnTo>
                  <a:lnTo>
                    <a:pt x="10164" y="5959"/>
                  </a:lnTo>
                  <a:lnTo>
                    <a:pt x="10141" y="9683"/>
                  </a:lnTo>
                  <a:lnTo>
                    <a:pt x="10141" y="13407"/>
                  </a:lnTo>
                  <a:lnTo>
                    <a:pt x="10209" y="14152"/>
                  </a:lnTo>
                  <a:lnTo>
                    <a:pt x="10272" y="14897"/>
                  </a:lnTo>
                  <a:lnTo>
                    <a:pt x="10452" y="16386"/>
                  </a:lnTo>
                  <a:lnTo>
                    <a:pt x="10879" y="16386"/>
                  </a:lnTo>
                  <a:lnTo>
                    <a:pt x="11126" y="15641"/>
                  </a:lnTo>
                  <a:lnTo>
                    <a:pt x="11414" y="14152"/>
                  </a:lnTo>
                  <a:lnTo>
                    <a:pt x="11998" y="11172"/>
                  </a:lnTo>
                  <a:lnTo>
                    <a:pt x="12488" y="9683"/>
                  </a:lnTo>
                  <a:lnTo>
                    <a:pt x="12825" y="8938"/>
                  </a:lnTo>
                  <a:lnTo>
                    <a:pt x="12938" y="8193"/>
                  </a:lnTo>
                  <a:lnTo>
                    <a:pt x="12960" y="8193"/>
                  </a:lnTo>
                  <a:lnTo>
                    <a:pt x="13005" y="7448"/>
                  </a:lnTo>
                  <a:lnTo>
                    <a:pt x="13050" y="5959"/>
                  </a:lnTo>
                  <a:lnTo>
                    <a:pt x="13095" y="5959"/>
                  </a:lnTo>
                  <a:lnTo>
                    <a:pt x="13140" y="5214"/>
                  </a:lnTo>
                  <a:lnTo>
                    <a:pt x="13185" y="5214"/>
                  </a:lnTo>
                  <a:lnTo>
                    <a:pt x="13230" y="4469"/>
                  </a:lnTo>
                  <a:lnTo>
                    <a:pt x="13342" y="4469"/>
                  </a:lnTo>
                  <a:lnTo>
                    <a:pt x="13409" y="5214"/>
                  </a:lnTo>
                  <a:lnTo>
                    <a:pt x="13477" y="5214"/>
                  </a:lnTo>
                  <a:lnTo>
                    <a:pt x="13540" y="6703"/>
                  </a:lnTo>
                  <a:lnTo>
                    <a:pt x="13608" y="7448"/>
                  </a:lnTo>
                  <a:lnTo>
                    <a:pt x="13697" y="8938"/>
                  </a:lnTo>
                  <a:lnTo>
                    <a:pt x="13810" y="9683"/>
                  </a:lnTo>
                  <a:lnTo>
                    <a:pt x="13967" y="11172"/>
                  </a:lnTo>
                  <a:lnTo>
                    <a:pt x="14102" y="11917"/>
                  </a:lnTo>
                  <a:lnTo>
                    <a:pt x="14281" y="12662"/>
                  </a:lnTo>
                  <a:lnTo>
                    <a:pt x="15266" y="12662"/>
                  </a:lnTo>
                  <a:lnTo>
                    <a:pt x="15670" y="11172"/>
                  </a:lnTo>
                  <a:lnTo>
                    <a:pt x="15869" y="9683"/>
                  </a:lnTo>
                  <a:lnTo>
                    <a:pt x="16048" y="8938"/>
                  </a:lnTo>
                  <a:lnTo>
                    <a:pt x="16251" y="6703"/>
                  </a:lnTo>
                  <a:lnTo>
                    <a:pt x="16408" y="5214"/>
                  </a:lnTo>
                  <a:lnTo>
                    <a:pt x="16543" y="3724"/>
                  </a:lnTo>
                  <a:lnTo>
                    <a:pt x="16655" y="2234"/>
                  </a:lnTo>
                  <a:lnTo>
                    <a:pt x="16763" y="1490"/>
                  </a:lnTo>
                  <a:lnTo>
                    <a:pt x="16943" y="0"/>
                  </a:lnTo>
                  <a:lnTo>
                    <a:pt x="17078" y="0"/>
                  </a:lnTo>
                  <a:lnTo>
                    <a:pt x="17213" y="2234"/>
                  </a:lnTo>
                  <a:lnTo>
                    <a:pt x="17280" y="4469"/>
                  </a:lnTo>
                  <a:lnTo>
                    <a:pt x="17325" y="7448"/>
                  </a:lnTo>
                  <a:lnTo>
                    <a:pt x="17347" y="8193"/>
                  </a:lnTo>
                  <a:lnTo>
                    <a:pt x="17370" y="9683"/>
                  </a:lnTo>
                  <a:lnTo>
                    <a:pt x="17415" y="10428"/>
                  </a:lnTo>
                  <a:lnTo>
                    <a:pt x="17482" y="11172"/>
                  </a:lnTo>
                  <a:lnTo>
                    <a:pt x="17527" y="11917"/>
                  </a:lnTo>
                  <a:lnTo>
                    <a:pt x="17617" y="12662"/>
                  </a:lnTo>
                  <a:lnTo>
                    <a:pt x="17684" y="13407"/>
                  </a:lnTo>
                  <a:lnTo>
                    <a:pt x="17774" y="14152"/>
                  </a:lnTo>
                  <a:lnTo>
                    <a:pt x="17973" y="14152"/>
                  </a:lnTo>
                  <a:lnTo>
                    <a:pt x="18309" y="11917"/>
                  </a:lnTo>
                  <a:lnTo>
                    <a:pt x="18444" y="10428"/>
                  </a:lnTo>
                  <a:lnTo>
                    <a:pt x="18557" y="8193"/>
                  </a:lnTo>
                  <a:lnTo>
                    <a:pt x="18826" y="3724"/>
                  </a:lnTo>
                  <a:lnTo>
                    <a:pt x="18946" y="2979"/>
                  </a:lnTo>
                  <a:lnTo>
                    <a:pt x="19058" y="2110"/>
                  </a:lnTo>
                  <a:lnTo>
                    <a:pt x="19159" y="1738"/>
                  </a:lnTo>
                  <a:lnTo>
                    <a:pt x="19260" y="1117"/>
                  </a:lnTo>
                  <a:lnTo>
                    <a:pt x="19373" y="1117"/>
                  </a:lnTo>
                  <a:lnTo>
                    <a:pt x="19462" y="993"/>
                  </a:lnTo>
                  <a:lnTo>
                    <a:pt x="19537" y="1117"/>
                  </a:lnTo>
                  <a:lnTo>
                    <a:pt x="19608" y="1117"/>
                  </a:lnTo>
                  <a:lnTo>
                    <a:pt x="19683" y="1366"/>
                  </a:lnTo>
                  <a:lnTo>
                    <a:pt x="19766" y="1117"/>
                  </a:lnTo>
                  <a:lnTo>
                    <a:pt x="19856" y="1366"/>
                  </a:lnTo>
                  <a:lnTo>
                    <a:pt x="19942" y="993"/>
                  </a:lnTo>
                  <a:lnTo>
                    <a:pt x="20031" y="993"/>
                  </a:lnTo>
                  <a:lnTo>
                    <a:pt x="20177" y="1117"/>
                  </a:lnTo>
                  <a:lnTo>
                    <a:pt x="20346" y="2979"/>
                  </a:lnTo>
                  <a:lnTo>
                    <a:pt x="20391" y="3724"/>
                  </a:lnTo>
                  <a:lnTo>
                    <a:pt x="20413" y="4469"/>
                  </a:lnTo>
                  <a:lnTo>
                    <a:pt x="20413" y="5214"/>
                  </a:lnTo>
                  <a:lnTo>
                    <a:pt x="20436" y="5959"/>
                  </a:lnTo>
                  <a:lnTo>
                    <a:pt x="20436" y="8193"/>
                  </a:lnTo>
                  <a:lnTo>
                    <a:pt x="20458" y="8193"/>
                  </a:lnTo>
                  <a:lnTo>
                    <a:pt x="20458" y="8938"/>
                  </a:lnTo>
                  <a:lnTo>
                    <a:pt x="20503" y="8938"/>
                  </a:lnTo>
                  <a:lnTo>
                    <a:pt x="20593" y="10428"/>
                  </a:lnTo>
                  <a:lnTo>
                    <a:pt x="20660" y="10428"/>
                  </a:lnTo>
                  <a:lnTo>
                    <a:pt x="20795" y="11172"/>
                  </a:lnTo>
                  <a:lnTo>
                    <a:pt x="21173" y="11172"/>
                  </a:lnTo>
                  <a:lnTo>
                    <a:pt x="21375" y="10428"/>
                  </a:lnTo>
                  <a:lnTo>
                    <a:pt x="21600" y="8938"/>
                  </a:lnTo>
                  <a:lnTo>
                    <a:pt x="21600" y="11172"/>
                  </a:lnTo>
                  <a:lnTo>
                    <a:pt x="21375" y="12662"/>
                  </a:lnTo>
                  <a:lnTo>
                    <a:pt x="21173" y="13407"/>
                  </a:lnTo>
                  <a:lnTo>
                    <a:pt x="20795" y="13407"/>
                  </a:lnTo>
                  <a:lnTo>
                    <a:pt x="20660" y="12662"/>
                  </a:lnTo>
                  <a:lnTo>
                    <a:pt x="20593" y="12662"/>
                  </a:lnTo>
                  <a:lnTo>
                    <a:pt x="20503" y="11172"/>
                  </a:lnTo>
                  <a:lnTo>
                    <a:pt x="20458" y="11172"/>
                  </a:lnTo>
                  <a:lnTo>
                    <a:pt x="20458" y="10428"/>
                  </a:lnTo>
                  <a:lnTo>
                    <a:pt x="20436" y="10428"/>
                  </a:lnTo>
                  <a:lnTo>
                    <a:pt x="20436" y="8193"/>
                  </a:lnTo>
                  <a:lnTo>
                    <a:pt x="20413" y="7448"/>
                  </a:lnTo>
                  <a:lnTo>
                    <a:pt x="20413" y="6703"/>
                  </a:lnTo>
                  <a:lnTo>
                    <a:pt x="20391" y="5959"/>
                  </a:lnTo>
                  <a:lnTo>
                    <a:pt x="20346" y="5214"/>
                  </a:lnTo>
                  <a:lnTo>
                    <a:pt x="20323" y="4469"/>
                  </a:lnTo>
                  <a:lnTo>
                    <a:pt x="20301" y="4469"/>
                  </a:lnTo>
                  <a:lnTo>
                    <a:pt x="20234" y="3724"/>
                  </a:lnTo>
                  <a:lnTo>
                    <a:pt x="20189" y="3724"/>
                  </a:lnTo>
                  <a:lnTo>
                    <a:pt x="20103" y="2855"/>
                  </a:lnTo>
                  <a:lnTo>
                    <a:pt x="20013" y="2979"/>
                  </a:lnTo>
                  <a:lnTo>
                    <a:pt x="19934" y="3352"/>
                  </a:lnTo>
                  <a:lnTo>
                    <a:pt x="19833" y="3600"/>
                  </a:lnTo>
                  <a:lnTo>
                    <a:pt x="19728" y="3600"/>
                  </a:lnTo>
                  <a:lnTo>
                    <a:pt x="19642" y="3228"/>
                  </a:lnTo>
                  <a:lnTo>
                    <a:pt x="19537" y="2979"/>
                  </a:lnTo>
                  <a:lnTo>
                    <a:pt x="19462" y="2607"/>
                  </a:lnTo>
                  <a:lnTo>
                    <a:pt x="19369" y="2979"/>
                  </a:lnTo>
                </a:path>
              </a:pathLst>
            </a:custGeom>
            <a:gradFill flip="none" rotWithShape="1">
              <a:gsLst>
                <a:gs pos="0">
                  <a:srgbClr val="000000"/>
                </a:gs>
                <a:gs pos="50000">
                  <a:srgbClr val="080808"/>
                </a:gs>
                <a:gs pos="100000">
                  <a:srgbClr val="000000"/>
                </a:gs>
              </a:gsLst>
              <a:lin ang="0" scaled="0"/>
            </a:gradFill>
            <a:ln w="12700" cap="flat">
              <a:noFill/>
              <a:miter lim="400000"/>
            </a:ln>
            <a:effectLst/>
          </p:spPr>
          <p:txBody>
            <a:bodyPr wrap="square" lIns="45719" tIns="45719" rIns="45719" bIns="45719" numCol="1" anchor="t">
              <a:noAutofit/>
            </a:bodyPr>
            <a:lstStyle/>
            <a:p>
              <a:pPr>
                <a:defRPr>
                  <a:solidFill>
                    <a:srgbClr val="FFFFFF"/>
                  </a:solidFill>
                </a:defRPr>
              </a:pPr>
            </a:p>
          </p:txBody>
        </p:sp>
      </p:grpSp>
      <p:sp>
        <p:nvSpPr>
          <p:cNvPr id="61" name="Title Text"/>
          <p:cNvSpPr txBox="1"/>
          <p:nvPr>
            <p:ph type="title"/>
          </p:nvPr>
        </p:nvSpPr>
        <p:spPr>
          <a:xfrm>
            <a:off x="685800" y="1600200"/>
            <a:ext cx="7772400" cy="1828800"/>
          </a:xfrm>
          <a:prstGeom prst="rect">
            <a:avLst/>
          </a:prstGeom>
        </p:spPr>
        <p:txBody>
          <a:bodyPr/>
          <a:lstStyle>
            <a:lvl1pPr>
              <a:defRPr sz="4800">
                <a:solidFill>
                  <a:srgbClr val="FFFFCC"/>
                </a:solidFill>
                <a:effectLst>
                  <a:outerShdw sx="100000" sy="100000" kx="0" ky="0" algn="b" rotWithShape="0" blurRad="12700" dist="25400" dir="2700000">
                    <a:srgbClr val="000000"/>
                  </a:outerShdw>
                </a:effectLst>
                <a:latin typeface="Tahoma"/>
                <a:ea typeface="Tahoma"/>
                <a:cs typeface="Tahoma"/>
                <a:sym typeface="Tahoma"/>
              </a:defRPr>
            </a:lvl1pPr>
          </a:lstStyle>
          <a:p>
            <a:pPr/>
            <a:r>
              <a:t>Title Text</a:t>
            </a:r>
          </a:p>
        </p:txBody>
      </p:sp>
      <p:sp>
        <p:nvSpPr>
          <p:cNvPr id="62" name="Body Level One…"/>
          <p:cNvSpPr txBox="1"/>
          <p:nvPr>
            <p:ph type="body" sz="quarter" idx="1"/>
          </p:nvPr>
        </p:nvSpPr>
        <p:spPr>
          <a:xfrm>
            <a:off x="1371600" y="3886200"/>
            <a:ext cx="6400800" cy="1752600"/>
          </a:xfrm>
          <a:prstGeom prst="rect">
            <a:avLst/>
          </a:prstGeom>
        </p:spPr>
        <p:txBody>
          <a:bodyPr/>
          <a:lstStyle>
            <a:lvl1pPr marL="0" indent="0" algn="ctr">
              <a:buSzTx/>
              <a:buNone/>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1pPr>
            <a:lvl2pPr marL="0" indent="457200" algn="ctr">
              <a:buSzTx/>
              <a:buNone/>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2pPr>
            <a:lvl3pPr marL="0" indent="914400" algn="ctr">
              <a:buSzTx/>
              <a:buNone/>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3pPr>
            <a:lvl4pPr marL="0" indent="1371600" algn="ctr">
              <a:buSzTx/>
              <a:buNone/>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4pPr>
            <a:lvl5pPr marL="0" indent="1828800" algn="ctr">
              <a:buSzTx/>
              <a:buNone/>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5pPr>
          </a:lstStyle>
          <a:p>
            <a:pPr/>
            <a:r>
              <a:t>Body Level One</a:t>
            </a:r>
          </a:p>
          <a:p>
            <a:pPr lvl="1"/>
            <a:r>
              <a:t>Body Level Two</a:t>
            </a:r>
          </a:p>
          <a:p>
            <a:pPr lvl="2"/>
            <a:r>
              <a:t>Body Level Three</a:t>
            </a:r>
          </a:p>
          <a:p>
            <a:pPr lvl="3"/>
            <a:r>
              <a:t>Body Level Four</a:t>
            </a:r>
          </a:p>
          <a:p>
            <a:pPr lvl="4"/>
            <a:r>
              <a:t>Body Level Five</a:t>
            </a:r>
          </a:p>
        </p:txBody>
      </p:sp>
      <p:sp>
        <p:nvSpPr>
          <p:cNvPr id="63" name="Slide Number"/>
          <p:cNvSpPr txBox="1"/>
          <p:nvPr>
            <p:ph type="sldNum" sz="quarter" idx="2"/>
          </p:nvPr>
        </p:nvSpPr>
        <p:spPr>
          <a:xfrm>
            <a:off x="8444001" y="6243637"/>
            <a:ext cx="242799" cy="243841"/>
          </a:xfrm>
          <a:prstGeom prst="rect">
            <a:avLst/>
          </a:prstGeom>
        </p:spPr>
        <p:txBody>
          <a:bodyPr/>
          <a:lstStyle>
            <a:lvl1pPr>
              <a:defRPr sz="1000">
                <a:solidFill>
                  <a:srgbClr val="FFFFFF"/>
                </a:solidFill>
                <a:effectLst>
                  <a:outerShdw sx="100000" sy="100000" kx="0" ky="0" algn="b" rotWithShape="0" blurRad="12700" dist="25400" dir="2700000">
                    <a:srgbClr val="000000"/>
                  </a:outerShdw>
                </a:effectLst>
                <a:latin typeface="Tahoma"/>
                <a:ea typeface="Tahoma"/>
                <a:cs typeface="Tahoma"/>
                <a:sym typeface="Tahoma"/>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bg>
      <p:bgPr>
        <a:solidFill>
          <a:srgbClr val="800000"/>
        </a:solidFill>
      </p:bgPr>
    </p:bg>
    <p:spTree>
      <p:nvGrpSpPr>
        <p:cNvPr id="1" name=""/>
        <p:cNvGrpSpPr/>
        <p:nvPr/>
      </p:nvGrpSpPr>
      <p:grpSpPr>
        <a:xfrm>
          <a:off x="0" y="0"/>
          <a:ext cx="0" cy="0"/>
          <a:chOff x="0" y="0"/>
          <a:chExt cx="0" cy="0"/>
        </a:xfrm>
      </p:grpSpPr>
      <p:grpSp>
        <p:nvGrpSpPr>
          <p:cNvPr id="91" name="Group"/>
          <p:cNvGrpSpPr/>
          <p:nvPr/>
        </p:nvGrpSpPr>
        <p:grpSpPr>
          <a:xfrm>
            <a:off x="0" y="0"/>
            <a:ext cx="9159875" cy="6858000"/>
            <a:chOff x="0" y="0"/>
            <a:chExt cx="9159875" cy="6858000"/>
          </a:xfrm>
        </p:grpSpPr>
        <p:sp>
          <p:nvSpPr>
            <p:cNvPr id="70" name="Rectangle"/>
            <p:cNvSpPr/>
            <p:nvPr/>
          </p:nvSpPr>
          <p:spPr>
            <a:xfrm>
              <a:off x="8305800" y="1587"/>
              <a:ext cx="838200" cy="6856413"/>
            </a:xfrm>
            <a:prstGeom prst="rect">
              <a:avLst/>
            </a:prstGeom>
            <a:gradFill flip="none" rotWithShape="1">
              <a:gsLst>
                <a:gs pos="0">
                  <a:srgbClr val="000000"/>
                </a:gs>
                <a:gs pos="100000">
                  <a:srgbClr val="0F0F0F"/>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71" name="Rectangle"/>
            <p:cNvSpPr/>
            <p:nvPr/>
          </p:nvSpPr>
          <p:spPr>
            <a:xfrm>
              <a:off x="1676400" y="0"/>
              <a:ext cx="304800" cy="6858000"/>
            </a:xfrm>
            <a:prstGeom prst="rect">
              <a:avLst/>
            </a:prstGeom>
            <a:gradFill flip="none" rotWithShape="1">
              <a:gsLst>
                <a:gs pos="0">
                  <a:srgbClr val="8000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72" name="Rectangle"/>
            <p:cNvSpPr/>
            <p:nvPr/>
          </p:nvSpPr>
          <p:spPr>
            <a:xfrm>
              <a:off x="2743200" y="0"/>
              <a:ext cx="685800" cy="6858000"/>
            </a:xfrm>
            <a:prstGeom prst="rect">
              <a:avLst/>
            </a:prstGeom>
            <a:gradFill flip="none" rotWithShape="1">
              <a:gsLst>
                <a:gs pos="0">
                  <a:srgbClr val="8000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73" name="Rectangle"/>
            <p:cNvSpPr/>
            <p:nvPr/>
          </p:nvSpPr>
          <p:spPr>
            <a:xfrm>
              <a:off x="3581400" y="0"/>
              <a:ext cx="381000" cy="6858000"/>
            </a:xfrm>
            <a:prstGeom prst="rect">
              <a:avLst/>
            </a:prstGeom>
            <a:solidFill>
              <a:srgbClr val="800000"/>
            </a:soli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74" name="Rectangle"/>
            <p:cNvSpPr/>
            <p:nvPr/>
          </p:nvSpPr>
          <p:spPr>
            <a:xfrm>
              <a:off x="2133600" y="0"/>
              <a:ext cx="609600" cy="6858000"/>
            </a:xfrm>
            <a:prstGeom prst="rect">
              <a:avLst/>
            </a:prstGeom>
            <a:gradFill flip="none" rotWithShape="1">
              <a:gsLst>
                <a:gs pos="0">
                  <a:srgbClr val="602000"/>
                </a:gs>
                <a:gs pos="100000">
                  <a:srgbClr val="800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75" name="Rectangle"/>
            <p:cNvSpPr/>
            <p:nvPr/>
          </p:nvSpPr>
          <p:spPr>
            <a:xfrm>
              <a:off x="762000" y="0"/>
              <a:ext cx="914400" cy="6858000"/>
            </a:xfrm>
            <a:prstGeom prst="rect">
              <a:avLst/>
            </a:prstGeom>
            <a:gradFill flip="none" rotWithShape="1">
              <a:gsLst>
                <a:gs pos="0">
                  <a:srgbClr val="602000"/>
                </a:gs>
                <a:gs pos="100000">
                  <a:srgbClr val="800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76" name="Rectangle"/>
            <p:cNvSpPr/>
            <p:nvPr/>
          </p:nvSpPr>
          <p:spPr>
            <a:xfrm>
              <a:off x="457200" y="0"/>
              <a:ext cx="304800" cy="6858000"/>
            </a:xfrm>
            <a:prstGeom prst="rect">
              <a:avLst/>
            </a:prstGeom>
            <a:gradFill flip="none" rotWithShape="1">
              <a:gsLst>
                <a:gs pos="0">
                  <a:srgbClr val="602000"/>
                </a:gs>
                <a:gs pos="50000">
                  <a:srgbClr val="511B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77" name="Rectangle"/>
            <p:cNvSpPr/>
            <p:nvPr/>
          </p:nvSpPr>
          <p:spPr>
            <a:xfrm>
              <a:off x="0" y="0"/>
              <a:ext cx="457200" cy="6858000"/>
            </a:xfrm>
            <a:prstGeom prst="rect">
              <a:avLst/>
            </a:prstGeom>
            <a:gradFill flip="none" rotWithShape="1">
              <a:gsLst>
                <a:gs pos="0">
                  <a:srgbClr val="4B19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78" name="Rectangle"/>
            <p:cNvSpPr/>
            <p:nvPr/>
          </p:nvSpPr>
          <p:spPr>
            <a:xfrm>
              <a:off x="3429000" y="0"/>
              <a:ext cx="381000" cy="6858000"/>
            </a:xfrm>
            <a:prstGeom prst="rect">
              <a:avLst/>
            </a:prstGeom>
            <a:gradFill flip="none" rotWithShape="1">
              <a:gsLst>
                <a:gs pos="0">
                  <a:srgbClr val="602000"/>
                </a:gs>
                <a:gs pos="100000">
                  <a:srgbClr val="800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79" name="Rectangle"/>
            <p:cNvSpPr/>
            <p:nvPr/>
          </p:nvSpPr>
          <p:spPr>
            <a:xfrm>
              <a:off x="4419600" y="0"/>
              <a:ext cx="838200" cy="6858000"/>
            </a:xfrm>
            <a:prstGeom prst="rect">
              <a:avLst/>
            </a:prstGeom>
            <a:gradFill flip="none" rotWithShape="1">
              <a:gsLst>
                <a:gs pos="0">
                  <a:srgbClr val="8000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80" name="Rectangle"/>
            <p:cNvSpPr/>
            <p:nvPr/>
          </p:nvSpPr>
          <p:spPr>
            <a:xfrm>
              <a:off x="1981200" y="0"/>
              <a:ext cx="228600" cy="6858000"/>
            </a:xfrm>
            <a:prstGeom prst="rect">
              <a:avLst/>
            </a:prstGeom>
            <a:solidFill>
              <a:srgbClr val="602000"/>
            </a:soli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81" name="Rectangle"/>
            <p:cNvSpPr/>
            <p:nvPr/>
          </p:nvSpPr>
          <p:spPr>
            <a:xfrm>
              <a:off x="5238750" y="0"/>
              <a:ext cx="400050" cy="6858000"/>
            </a:xfrm>
            <a:prstGeom prst="rect">
              <a:avLst/>
            </a:prstGeom>
            <a:solidFill>
              <a:srgbClr val="602000"/>
            </a:soli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82" name="Rectangle"/>
            <p:cNvSpPr/>
            <p:nvPr/>
          </p:nvSpPr>
          <p:spPr>
            <a:xfrm>
              <a:off x="7391400" y="0"/>
              <a:ext cx="228600" cy="6858000"/>
            </a:xfrm>
            <a:prstGeom prst="rect">
              <a:avLst/>
            </a:prstGeom>
            <a:gradFill flip="none" rotWithShape="1">
              <a:gsLst>
                <a:gs pos="0">
                  <a:srgbClr val="602000"/>
                </a:gs>
                <a:gs pos="50000">
                  <a:srgbClr val="5C1E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83" name="Rectangle"/>
            <p:cNvSpPr/>
            <p:nvPr/>
          </p:nvSpPr>
          <p:spPr>
            <a:xfrm>
              <a:off x="7315200" y="0"/>
              <a:ext cx="1066800" cy="6858000"/>
            </a:xfrm>
            <a:prstGeom prst="rect">
              <a:avLst/>
            </a:prstGeom>
            <a:gradFill flip="none" rotWithShape="1">
              <a:gsLst>
                <a:gs pos="0">
                  <a:srgbClr val="602000"/>
                </a:gs>
                <a:gs pos="100000">
                  <a:srgbClr val="000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84" name="Rectangle"/>
            <p:cNvSpPr/>
            <p:nvPr/>
          </p:nvSpPr>
          <p:spPr>
            <a:xfrm>
              <a:off x="5562600" y="0"/>
              <a:ext cx="990600" cy="6858000"/>
            </a:xfrm>
            <a:prstGeom prst="rect">
              <a:avLst/>
            </a:prstGeom>
            <a:gradFill flip="none" rotWithShape="1">
              <a:gsLst>
                <a:gs pos="0">
                  <a:srgbClr val="602000"/>
                </a:gs>
                <a:gs pos="50000">
                  <a:srgbClr val="8000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85" name="Rectangle"/>
            <p:cNvSpPr/>
            <p:nvPr/>
          </p:nvSpPr>
          <p:spPr>
            <a:xfrm>
              <a:off x="6096000" y="0"/>
              <a:ext cx="838200" cy="6858000"/>
            </a:xfrm>
            <a:prstGeom prst="rect">
              <a:avLst/>
            </a:prstGeom>
            <a:gradFill flip="none" rotWithShape="1">
              <a:gsLst>
                <a:gs pos="0">
                  <a:srgbClr val="8000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86" name="Rectangle"/>
            <p:cNvSpPr/>
            <p:nvPr/>
          </p:nvSpPr>
          <p:spPr>
            <a:xfrm>
              <a:off x="6934200" y="0"/>
              <a:ext cx="381000" cy="6858000"/>
            </a:xfrm>
            <a:prstGeom prst="rect">
              <a:avLst/>
            </a:prstGeom>
            <a:gradFill flip="none" rotWithShape="1">
              <a:gsLst>
                <a:gs pos="0">
                  <a:srgbClr val="602000"/>
                </a:gs>
                <a:gs pos="50000">
                  <a:srgbClr val="5C1E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87" name="Rectangle"/>
            <p:cNvSpPr/>
            <p:nvPr/>
          </p:nvSpPr>
          <p:spPr>
            <a:xfrm>
              <a:off x="4254500" y="0"/>
              <a:ext cx="241300" cy="6858000"/>
            </a:xfrm>
            <a:prstGeom prst="rect">
              <a:avLst/>
            </a:prstGeom>
            <a:gradFill flip="none" rotWithShape="1">
              <a:gsLst>
                <a:gs pos="0">
                  <a:srgbClr val="602000"/>
                </a:gs>
                <a:gs pos="100000">
                  <a:srgbClr val="800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88" name="Rectangle"/>
            <p:cNvSpPr/>
            <p:nvPr/>
          </p:nvSpPr>
          <p:spPr>
            <a:xfrm>
              <a:off x="3756025" y="0"/>
              <a:ext cx="533400" cy="6858000"/>
            </a:xfrm>
            <a:prstGeom prst="rect">
              <a:avLst/>
            </a:prstGeom>
            <a:gradFill flip="none" rotWithShape="1">
              <a:gsLst>
                <a:gs pos="0">
                  <a:srgbClr val="800000"/>
                </a:gs>
                <a:gs pos="100000">
                  <a:srgbClr val="602000"/>
                </a:gs>
              </a:gsLst>
              <a:lin ang="0" scaled="0"/>
            </a:gradFill>
            <a:ln w="12700" cap="flat">
              <a:noFill/>
              <a:miter lim="400000"/>
            </a:ln>
            <a:effectLst/>
          </p:spPr>
          <p:txBody>
            <a:bodyPr wrap="square" lIns="45719" tIns="45719" rIns="45719" bIns="45719" numCol="1" anchor="ctr">
              <a:noAutofit/>
            </a:bodyPr>
            <a:lstStyle/>
            <a:p>
              <a:pPr>
                <a:defRPr>
                  <a:solidFill>
                    <a:srgbClr val="FFFFFF"/>
                  </a:solidFill>
                </a:defRPr>
              </a:pPr>
            </a:p>
          </p:txBody>
        </p:sp>
        <p:sp>
          <p:nvSpPr>
            <p:cNvPr id="89" name="Shape"/>
            <p:cNvSpPr/>
            <p:nvPr/>
          </p:nvSpPr>
          <p:spPr>
            <a:xfrm>
              <a:off x="1587" y="6151562"/>
              <a:ext cx="9144001" cy="706438"/>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21600" y="21600"/>
                  </a:moveTo>
                  <a:lnTo>
                    <a:pt x="21600" y="3689"/>
                  </a:lnTo>
                  <a:lnTo>
                    <a:pt x="21375" y="4174"/>
                  </a:lnTo>
                  <a:lnTo>
                    <a:pt x="21172" y="4417"/>
                  </a:lnTo>
                  <a:lnTo>
                    <a:pt x="20790" y="4417"/>
                  </a:lnTo>
                  <a:lnTo>
                    <a:pt x="20655" y="4174"/>
                  </a:lnTo>
                  <a:lnTo>
                    <a:pt x="20588" y="4174"/>
                  </a:lnTo>
                  <a:lnTo>
                    <a:pt x="20498" y="3689"/>
                  </a:lnTo>
                  <a:lnTo>
                    <a:pt x="20452" y="3689"/>
                  </a:lnTo>
                  <a:lnTo>
                    <a:pt x="20452" y="3398"/>
                  </a:lnTo>
                  <a:lnTo>
                    <a:pt x="20430" y="3398"/>
                  </a:lnTo>
                  <a:lnTo>
                    <a:pt x="20430" y="2670"/>
                  </a:lnTo>
                  <a:lnTo>
                    <a:pt x="20408" y="2427"/>
                  </a:lnTo>
                  <a:lnTo>
                    <a:pt x="20408" y="2136"/>
                  </a:lnTo>
                  <a:lnTo>
                    <a:pt x="20385" y="1893"/>
                  </a:lnTo>
                  <a:lnTo>
                    <a:pt x="20340" y="1650"/>
                  </a:lnTo>
                  <a:lnTo>
                    <a:pt x="20318" y="1408"/>
                  </a:lnTo>
                  <a:lnTo>
                    <a:pt x="20302" y="874"/>
                  </a:lnTo>
                  <a:lnTo>
                    <a:pt x="20254" y="777"/>
                  </a:lnTo>
                  <a:lnTo>
                    <a:pt x="20198" y="485"/>
                  </a:lnTo>
                  <a:lnTo>
                    <a:pt x="20130" y="340"/>
                  </a:lnTo>
                  <a:lnTo>
                    <a:pt x="19995" y="340"/>
                  </a:lnTo>
                  <a:lnTo>
                    <a:pt x="19672" y="485"/>
                  </a:lnTo>
                  <a:lnTo>
                    <a:pt x="19290" y="340"/>
                  </a:lnTo>
                  <a:lnTo>
                    <a:pt x="19088" y="777"/>
                  </a:lnTo>
                  <a:lnTo>
                    <a:pt x="18941" y="1068"/>
                  </a:lnTo>
                  <a:lnTo>
                    <a:pt x="18885" y="1456"/>
                  </a:lnTo>
                  <a:lnTo>
                    <a:pt x="18832" y="1893"/>
                  </a:lnTo>
                  <a:lnTo>
                    <a:pt x="18788" y="2136"/>
                  </a:lnTo>
                  <a:lnTo>
                    <a:pt x="18698" y="2670"/>
                  </a:lnTo>
                  <a:lnTo>
                    <a:pt x="18562" y="3398"/>
                  </a:lnTo>
                  <a:lnTo>
                    <a:pt x="18450" y="4174"/>
                  </a:lnTo>
                  <a:lnTo>
                    <a:pt x="18315" y="4660"/>
                  </a:lnTo>
                  <a:lnTo>
                    <a:pt x="18202" y="4951"/>
                  </a:lnTo>
                  <a:lnTo>
                    <a:pt x="17978" y="5436"/>
                  </a:lnTo>
                  <a:lnTo>
                    <a:pt x="17775" y="5436"/>
                  </a:lnTo>
                  <a:lnTo>
                    <a:pt x="17685" y="5194"/>
                  </a:lnTo>
                  <a:lnTo>
                    <a:pt x="17618" y="4951"/>
                  </a:lnTo>
                  <a:lnTo>
                    <a:pt x="17528" y="4660"/>
                  </a:lnTo>
                  <a:lnTo>
                    <a:pt x="17482" y="4417"/>
                  </a:lnTo>
                  <a:lnTo>
                    <a:pt x="17415" y="4174"/>
                  </a:lnTo>
                  <a:lnTo>
                    <a:pt x="17366" y="3204"/>
                  </a:lnTo>
                  <a:lnTo>
                    <a:pt x="17314" y="2039"/>
                  </a:lnTo>
                  <a:lnTo>
                    <a:pt x="17242" y="1213"/>
                  </a:lnTo>
                  <a:lnTo>
                    <a:pt x="17190" y="631"/>
                  </a:lnTo>
                  <a:lnTo>
                    <a:pt x="17119" y="194"/>
                  </a:lnTo>
                  <a:lnTo>
                    <a:pt x="17006" y="146"/>
                  </a:lnTo>
                  <a:lnTo>
                    <a:pt x="16928" y="437"/>
                  </a:lnTo>
                  <a:lnTo>
                    <a:pt x="16852" y="874"/>
                  </a:lnTo>
                  <a:lnTo>
                    <a:pt x="16766" y="1116"/>
                  </a:lnTo>
                  <a:lnTo>
                    <a:pt x="16650" y="1408"/>
                  </a:lnTo>
                  <a:lnTo>
                    <a:pt x="16538" y="1893"/>
                  </a:lnTo>
                  <a:lnTo>
                    <a:pt x="16402" y="2427"/>
                  </a:lnTo>
                  <a:lnTo>
                    <a:pt x="16245" y="2912"/>
                  </a:lnTo>
                  <a:lnTo>
                    <a:pt x="16065" y="3689"/>
                  </a:lnTo>
                  <a:lnTo>
                    <a:pt x="15885" y="3932"/>
                  </a:lnTo>
                  <a:lnTo>
                    <a:pt x="15686" y="4417"/>
                  </a:lnTo>
                  <a:lnTo>
                    <a:pt x="15480" y="4660"/>
                  </a:lnTo>
                  <a:lnTo>
                    <a:pt x="15278" y="4951"/>
                  </a:lnTo>
                  <a:lnTo>
                    <a:pt x="14288" y="4951"/>
                  </a:lnTo>
                  <a:lnTo>
                    <a:pt x="14108" y="4660"/>
                  </a:lnTo>
                  <a:lnTo>
                    <a:pt x="13972" y="4417"/>
                  </a:lnTo>
                  <a:lnTo>
                    <a:pt x="13815" y="3932"/>
                  </a:lnTo>
                  <a:lnTo>
                    <a:pt x="13702" y="3689"/>
                  </a:lnTo>
                  <a:lnTo>
                    <a:pt x="13658" y="3398"/>
                  </a:lnTo>
                  <a:lnTo>
                    <a:pt x="13612" y="3155"/>
                  </a:lnTo>
                  <a:lnTo>
                    <a:pt x="13545" y="2912"/>
                  </a:lnTo>
                  <a:lnTo>
                    <a:pt x="13478" y="2427"/>
                  </a:lnTo>
                  <a:lnTo>
                    <a:pt x="13410" y="2427"/>
                  </a:lnTo>
                  <a:lnTo>
                    <a:pt x="13342" y="2136"/>
                  </a:lnTo>
                  <a:lnTo>
                    <a:pt x="13230" y="2136"/>
                  </a:lnTo>
                  <a:lnTo>
                    <a:pt x="13185" y="2427"/>
                  </a:lnTo>
                  <a:lnTo>
                    <a:pt x="13140" y="2427"/>
                  </a:lnTo>
                  <a:lnTo>
                    <a:pt x="13095" y="2670"/>
                  </a:lnTo>
                  <a:lnTo>
                    <a:pt x="13050" y="2670"/>
                  </a:lnTo>
                  <a:lnTo>
                    <a:pt x="13005" y="3155"/>
                  </a:lnTo>
                  <a:lnTo>
                    <a:pt x="12960" y="3398"/>
                  </a:lnTo>
                  <a:lnTo>
                    <a:pt x="12938" y="3398"/>
                  </a:lnTo>
                  <a:lnTo>
                    <a:pt x="12825" y="3689"/>
                  </a:lnTo>
                  <a:lnTo>
                    <a:pt x="12488" y="3932"/>
                  </a:lnTo>
                  <a:lnTo>
                    <a:pt x="12015" y="4417"/>
                  </a:lnTo>
                  <a:lnTo>
                    <a:pt x="11722" y="4951"/>
                  </a:lnTo>
                  <a:lnTo>
                    <a:pt x="11430" y="5436"/>
                  </a:lnTo>
                  <a:lnTo>
                    <a:pt x="11138" y="5970"/>
                  </a:lnTo>
                  <a:lnTo>
                    <a:pt x="10890" y="6213"/>
                  </a:lnTo>
                  <a:lnTo>
                    <a:pt x="10462" y="6213"/>
                  </a:lnTo>
                  <a:lnTo>
                    <a:pt x="10372" y="5970"/>
                  </a:lnTo>
                  <a:lnTo>
                    <a:pt x="10282" y="5679"/>
                  </a:lnTo>
                  <a:lnTo>
                    <a:pt x="10148" y="5194"/>
                  </a:lnTo>
                  <a:lnTo>
                    <a:pt x="10140" y="4029"/>
                  </a:lnTo>
                  <a:lnTo>
                    <a:pt x="10162" y="2718"/>
                  </a:lnTo>
                  <a:lnTo>
                    <a:pt x="10162" y="1747"/>
                  </a:lnTo>
                  <a:lnTo>
                    <a:pt x="10110" y="1213"/>
                  </a:lnTo>
                  <a:lnTo>
                    <a:pt x="10020" y="1747"/>
                  </a:lnTo>
                  <a:lnTo>
                    <a:pt x="9968" y="2427"/>
                  </a:lnTo>
                  <a:lnTo>
                    <a:pt x="9892" y="2912"/>
                  </a:lnTo>
                  <a:lnTo>
                    <a:pt x="9802" y="3689"/>
                  </a:lnTo>
                  <a:lnTo>
                    <a:pt x="9712" y="4077"/>
                  </a:lnTo>
                  <a:lnTo>
                    <a:pt x="9592" y="4611"/>
                  </a:lnTo>
                  <a:lnTo>
                    <a:pt x="9510" y="4757"/>
                  </a:lnTo>
                  <a:lnTo>
                    <a:pt x="9405" y="4951"/>
                  </a:lnTo>
                  <a:lnTo>
                    <a:pt x="9292" y="5097"/>
                  </a:lnTo>
                  <a:lnTo>
                    <a:pt x="9165" y="5291"/>
                  </a:lnTo>
                  <a:lnTo>
                    <a:pt x="9038" y="5339"/>
                  </a:lnTo>
                  <a:lnTo>
                    <a:pt x="8902" y="5194"/>
                  </a:lnTo>
                  <a:lnTo>
                    <a:pt x="8805" y="5000"/>
                  </a:lnTo>
                  <a:lnTo>
                    <a:pt x="8708" y="4417"/>
                  </a:lnTo>
                  <a:lnTo>
                    <a:pt x="8640" y="4174"/>
                  </a:lnTo>
                  <a:lnTo>
                    <a:pt x="8595" y="3932"/>
                  </a:lnTo>
                  <a:lnTo>
                    <a:pt x="8572" y="3689"/>
                  </a:lnTo>
                  <a:lnTo>
                    <a:pt x="8528" y="3398"/>
                  </a:lnTo>
                  <a:lnTo>
                    <a:pt x="8505" y="3155"/>
                  </a:lnTo>
                  <a:lnTo>
                    <a:pt x="8422" y="874"/>
                  </a:lnTo>
                  <a:lnTo>
                    <a:pt x="8340" y="0"/>
                  </a:lnTo>
                  <a:lnTo>
                    <a:pt x="8194" y="146"/>
                  </a:lnTo>
                  <a:lnTo>
                    <a:pt x="8085" y="777"/>
                  </a:lnTo>
                  <a:lnTo>
                    <a:pt x="7972" y="1068"/>
                  </a:lnTo>
                  <a:lnTo>
                    <a:pt x="7804" y="2378"/>
                  </a:lnTo>
                  <a:lnTo>
                    <a:pt x="7680" y="3107"/>
                  </a:lnTo>
                  <a:lnTo>
                    <a:pt x="7568" y="3689"/>
                  </a:lnTo>
                  <a:lnTo>
                    <a:pt x="7448" y="4660"/>
                  </a:lnTo>
                  <a:lnTo>
                    <a:pt x="7110" y="4951"/>
                  </a:lnTo>
                  <a:lnTo>
                    <a:pt x="6165" y="4951"/>
                  </a:lnTo>
                  <a:lnTo>
                    <a:pt x="6008" y="4660"/>
                  </a:lnTo>
                  <a:lnTo>
                    <a:pt x="5850" y="4417"/>
                  </a:lnTo>
                  <a:lnTo>
                    <a:pt x="5715" y="4174"/>
                  </a:lnTo>
                  <a:lnTo>
                    <a:pt x="5648" y="4174"/>
                  </a:lnTo>
                  <a:lnTo>
                    <a:pt x="5558" y="3689"/>
                  </a:lnTo>
                  <a:lnTo>
                    <a:pt x="5535" y="3398"/>
                  </a:lnTo>
                  <a:lnTo>
                    <a:pt x="5468" y="3155"/>
                  </a:lnTo>
                  <a:lnTo>
                    <a:pt x="5400" y="2670"/>
                  </a:lnTo>
                  <a:lnTo>
                    <a:pt x="5355" y="2427"/>
                  </a:lnTo>
                  <a:lnTo>
                    <a:pt x="5288" y="2427"/>
                  </a:lnTo>
                  <a:lnTo>
                    <a:pt x="5242" y="2136"/>
                  </a:lnTo>
                  <a:lnTo>
                    <a:pt x="5040" y="2136"/>
                  </a:lnTo>
                  <a:lnTo>
                    <a:pt x="4995" y="2427"/>
                  </a:lnTo>
                  <a:lnTo>
                    <a:pt x="4905" y="2670"/>
                  </a:lnTo>
                  <a:lnTo>
                    <a:pt x="4725" y="3398"/>
                  </a:lnTo>
                  <a:lnTo>
                    <a:pt x="4568" y="4174"/>
                  </a:lnTo>
                  <a:lnTo>
                    <a:pt x="4410" y="4660"/>
                  </a:lnTo>
                  <a:lnTo>
                    <a:pt x="4275" y="5194"/>
                  </a:lnTo>
                  <a:lnTo>
                    <a:pt x="4118" y="5679"/>
                  </a:lnTo>
                  <a:lnTo>
                    <a:pt x="3982" y="6213"/>
                  </a:lnTo>
                  <a:lnTo>
                    <a:pt x="3825" y="6456"/>
                  </a:lnTo>
                  <a:lnTo>
                    <a:pt x="3555" y="6941"/>
                  </a:lnTo>
                  <a:lnTo>
                    <a:pt x="3308" y="7232"/>
                  </a:lnTo>
                  <a:lnTo>
                    <a:pt x="3082" y="7232"/>
                  </a:lnTo>
                  <a:lnTo>
                    <a:pt x="2858" y="6941"/>
                  </a:lnTo>
                  <a:lnTo>
                    <a:pt x="2655" y="6698"/>
                  </a:lnTo>
                  <a:lnTo>
                    <a:pt x="2452" y="6213"/>
                  </a:lnTo>
                  <a:lnTo>
                    <a:pt x="2295" y="5679"/>
                  </a:lnTo>
                  <a:lnTo>
                    <a:pt x="2138" y="5194"/>
                  </a:lnTo>
                  <a:lnTo>
                    <a:pt x="2002" y="4660"/>
                  </a:lnTo>
                  <a:lnTo>
                    <a:pt x="1890" y="4174"/>
                  </a:lnTo>
                  <a:lnTo>
                    <a:pt x="1800" y="3689"/>
                  </a:lnTo>
                  <a:lnTo>
                    <a:pt x="1732" y="3155"/>
                  </a:lnTo>
                  <a:lnTo>
                    <a:pt x="1665" y="2670"/>
                  </a:lnTo>
                  <a:lnTo>
                    <a:pt x="1598" y="2136"/>
                  </a:lnTo>
                  <a:lnTo>
                    <a:pt x="1530" y="1650"/>
                  </a:lnTo>
                  <a:lnTo>
                    <a:pt x="1440" y="1650"/>
                  </a:lnTo>
                  <a:lnTo>
                    <a:pt x="1395" y="2136"/>
                  </a:lnTo>
                  <a:lnTo>
                    <a:pt x="1350" y="2670"/>
                  </a:lnTo>
                  <a:lnTo>
                    <a:pt x="1282" y="3398"/>
                  </a:lnTo>
                  <a:lnTo>
                    <a:pt x="1260" y="3689"/>
                  </a:lnTo>
                  <a:lnTo>
                    <a:pt x="1215" y="4174"/>
                  </a:lnTo>
                  <a:lnTo>
                    <a:pt x="1080" y="4660"/>
                  </a:lnTo>
                  <a:lnTo>
                    <a:pt x="990" y="4951"/>
                  </a:lnTo>
                  <a:lnTo>
                    <a:pt x="810" y="5436"/>
                  </a:lnTo>
                  <a:lnTo>
                    <a:pt x="720" y="5436"/>
                  </a:lnTo>
                  <a:lnTo>
                    <a:pt x="630" y="5679"/>
                  </a:lnTo>
                  <a:lnTo>
                    <a:pt x="450" y="5679"/>
                  </a:lnTo>
                  <a:lnTo>
                    <a:pt x="338" y="5436"/>
                  </a:lnTo>
                  <a:lnTo>
                    <a:pt x="248" y="5436"/>
                  </a:lnTo>
                  <a:lnTo>
                    <a:pt x="158" y="5194"/>
                  </a:lnTo>
                  <a:lnTo>
                    <a:pt x="90" y="4951"/>
                  </a:lnTo>
                  <a:lnTo>
                    <a:pt x="0" y="4660"/>
                  </a:lnTo>
                  <a:lnTo>
                    <a:pt x="0" y="21600"/>
                  </a:lnTo>
                  <a:lnTo>
                    <a:pt x="21600" y="21600"/>
                  </a:lnTo>
                </a:path>
              </a:pathLst>
            </a:custGeom>
            <a:solidFill>
              <a:srgbClr val="000000">
                <a:alpha val="50000"/>
              </a:srgbClr>
            </a:solidFill>
            <a:ln w="12700" cap="flat">
              <a:noFill/>
              <a:miter lim="400000"/>
            </a:ln>
            <a:effectLst/>
          </p:spPr>
          <p:txBody>
            <a:bodyPr wrap="square" lIns="45719" tIns="45719" rIns="45719" bIns="45719" numCol="1" anchor="t">
              <a:noAutofit/>
            </a:bodyPr>
            <a:lstStyle/>
            <a:p>
              <a:pPr>
                <a:defRPr>
                  <a:solidFill>
                    <a:srgbClr val="FFFFFF"/>
                  </a:solidFill>
                </a:defRPr>
              </a:pPr>
            </a:p>
          </p:txBody>
        </p:sp>
        <p:sp>
          <p:nvSpPr>
            <p:cNvPr id="90" name="Line"/>
            <p:cNvSpPr/>
            <p:nvPr/>
          </p:nvSpPr>
          <p:spPr>
            <a:xfrm>
              <a:off x="0" y="6138862"/>
              <a:ext cx="9159875" cy="276226"/>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19283" y="2979"/>
                  </a:moveTo>
                  <a:lnTo>
                    <a:pt x="19193" y="3228"/>
                  </a:lnTo>
                  <a:lnTo>
                    <a:pt x="19024" y="3724"/>
                  </a:lnTo>
                  <a:lnTo>
                    <a:pt x="18901" y="4717"/>
                  </a:lnTo>
                  <a:lnTo>
                    <a:pt x="18557" y="10428"/>
                  </a:lnTo>
                  <a:lnTo>
                    <a:pt x="18444" y="12662"/>
                  </a:lnTo>
                  <a:lnTo>
                    <a:pt x="18309" y="14152"/>
                  </a:lnTo>
                  <a:lnTo>
                    <a:pt x="17973" y="16386"/>
                  </a:lnTo>
                  <a:lnTo>
                    <a:pt x="17774" y="16386"/>
                  </a:lnTo>
                  <a:lnTo>
                    <a:pt x="17684" y="15641"/>
                  </a:lnTo>
                  <a:lnTo>
                    <a:pt x="17617" y="14897"/>
                  </a:lnTo>
                  <a:lnTo>
                    <a:pt x="17527" y="14152"/>
                  </a:lnTo>
                  <a:lnTo>
                    <a:pt x="17482" y="13407"/>
                  </a:lnTo>
                  <a:lnTo>
                    <a:pt x="17415" y="12662"/>
                  </a:lnTo>
                  <a:lnTo>
                    <a:pt x="17370" y="11917"/>
                  </a:lnTo>
                  <a:lnTo>
                    <a:pt x="17347" y="10428"/>
                  </a:lnTo>
                  <a:lnTo>
                    <a:pt x="17325" y="9683"/>
                  </a:lnTo>
                  <a:lnTo>
                    <a:pt x="17280" y="6703"/>
                  </a:lnTo>
                  <a:lnTo>
                    <a:pt x="17213" y="4469"/>
                  </a:lnTo>
                  <a:lnTo>
                    <a:pt x="17078" y="2234"/>
                  </a:lnTo>
                  <a:lnTo>
                    <a:pt x="16943" y="2234"/>
                  </a:lnTo>
                  <a:lnTo>
                    <a:pt x="16763" y="3724"/>
                  </a:lnTo>
                  <a:lnTo>
                    <a:pt x="16655" y="4469"/>
                  </a:lnTo>
                  <a:lnTo>
                    <a:pt x="16543" y="5959"/>
                  </a:lnTo>
                  <a:lnTo>
                    <a:pt x="16408" y="7448"/>
                  </a:lnTo>
                  <a:lnTo>
                    <a:pt x="16251" y="8938"/>
                  </a:lnTo>
                  <a:lnTo>
                    <a:pt x="16048" y="11172"/>
                  </a:lnTo>
                  <a:lnTo>
                    <a:pt x="15869" y="11917"/>
                  </a:lnTo>
                  <a:lnTo>
                    <a:pt x="15670" y="13407"/>
                  </a:lnTo>
                  <a:lnTo>
                    <a:pt x="15266" y="14897"/>
                  </a:lnTo>
                  <a:lnTo>
                    <a:pt x="14281" y="14897"/>
                  </a:lnTo>
                  <a:lnTo>
                    <a:pt x="14102" y="14152"/>
                  </a:lnTo>
                  <a:lnTo>
                    <a:pt x="13967" y="13407"/>
                  </a:lnTo>
                  <a:lnTo>
                    <a:pt x="13810" y="11917"/>
                  </a:lnTo>
                  <a:lnTo>
                    <a:pt x="13697" y="11172"/>
                  </a:lnTo>
                  <a:lnTo>
                    <a:pt x="13608" y="9683"/>
                  </a:lnTo>
                  <a:lnTo>
                    <a:pt x="13540" y="8938"/>
                  </a:lnTo>
                  <a:lnTo>
                    <a:pt x="13477" y="7448"/>
                  </a:lnTo>
                  <a:lnTo>
                    <a:pt x="13409" y="7448"/>
                  </a:lnTo>
                  <a:lnTo>
                    <a:pt x="13342" y="6703"/>
                  </a:lnTo>
                  <a:lnTo>
                    <a:pt x="13230" y="6703"/>
                  </a:lnTo>
                  <a:lnTo>
                    <a:pt x="13185" y="7448"/>
                  </a:lnTo>
                  <a:lnTo>
                    <a:pt x="13140" y="7448"/>
                  </a:lnTo>
                  <a:lnTo>
                    <a:pt x="13095" y="8193"/>
                  </a:lnTo>
                  <a:lnTo>
                    <a:pt x="13050" y="8193"/>
                  </a:lnTo>
                  <a:lnTo>
                    <a:pt x="13005" y="9683"/>
                  </a:lnTo>
                  <a:lnTo>
                    <a:pt x="12960" y="10428"/>
                  </a:lnTo>
                  <a:lnTo>
                    <a:pt x="12938" y="10428"/>
                  </a:lnTo>
                  <a:lnTo>
                    <a:pt x="12825" y="11172"/>
                  </a:lnTo>
                  <a:lnTo>
                    <a:pt x="12488" y="11917"/>
                  </a:lnTo>
                  <a:lnTo>
                    <a:pt x="11998" y="13407"/>
                  </a:lnTo>
                  <a:lnTo>
                    <a:pt x="11414" y="16386"/>
                  </a:lnTo>
                  <a:lnTo>
                    <a:pt x="11126" y="17876"/>
                  </a:lnTo>
                  <a:lnTo>
                    <a:pt x="10879" y="18621"/>
                  </a:lnTo>
                  <a:lnTo>
                    <a:pt x="10452" y="18621"/>
                  </a:lnTo>
                  <a:lnTo>
                    <a:pt x="10272" y="17131"/>
                  </a:lnTo>
                  <a:lnTo>
                    <a:pt x="10209" y="16386"/>
                  </a:lnTo>
                  <a:lnTo>
                    <a:pt x="10141" y="15641"/>
                  </a:lnTo>
                  <a:lnTo>
                    <a:pt x="10119" y="11917"/>
                  </a:lnTo>
                  <a:lnTo>
                    <a:pt x="10119" y="9683"/>
                  </a:lnTo>
                  <a:lnTo>
                    <a:pt x="10141" y="5214"/>
                  </a:lnTo>
                  <a:lnTo>
                    <a:pt x="10096" y="4469"/>
                  </a:lnTo>
                  <a:lnTo>
                    <a:pt x="10006" y="5214"/>
                  </a:lnTo>
                  <a:lnTo>
                    <a:pt x="9961" y="7448"/>
                  </a:lnTo>
                  <a:lnTo>
                    <a:pt x="9894" y="8938"/>
                  </a:lnTo>
                  <a:lnTo>
                    <a:pt x="9804" y="11172"/>
                  </a:lnTo>
                  <a:lnTo>
                    <a:pt x="9714" y="12662"/>
                  </a:lnTo>
                  <a:lnTo>
                    <a:pt x="9580" y="14152"/>
                  </a:lnTo>
                  <a:lnTo>
                    <a:pt x="9512" y="14152"/>
                  </a:lnTo>
                  <a:lnTo>
                    <a:pt x="9288" y="15641"/>
                  </a:lnTo>
                  <a:lnTo>
                    <a:pt x="9157" y="15641"/>
                  </a:lnTo>
                  <a:lnTo>
                    <a:pt x="9044" y="16386"/>
                  </a:lnTo>
                  <a:lnTo>
                    <a:pt x="8910" y="15641"/>
                  </a:lnTo>
                  <a:lnTo>
                    <a:pt x="8797" y="14897"/>
                  </a:lnTo>
                  <a:lnTo>
                    <a:pt x="8707" y="13407"/>
                  </a:lnTo>
                  <a:lnTo>
                    <a:pt x="8640" y="12662"/>
                  </a:lnTo>
                  <a:lnTo>
                    <a:pt x="8595" y="11917"/>
                  </a:lnTo>
                  <a:lnTo>
                    <a:pt x="8573" y="11172"/>
                  </a:lnTo>
                  <a:lnTo>
                    <a:pt x="8528" y="10428"/>
                  </a:lnTo>
                  <a:lnTo>
                    <a:pt x="8505" y="9683"/>
                  </a:lnTo>
                  <a:lnTo>
                    <a:pt x="8423" y="7076"/>
                  </a:lnTo>
                  <a:lnTo>
                    <a:pt x="8397" y="4345"/>
                  </a:lnTo>
                  <a:lnTo>
                    <a:pt x="8341" y="2234"/>
                  </a:lnTo>
                  <a:lnTo>
                    <a:pt x="8266" y="2234"/>
                  </a:lnTo>
                  <a:lnTo>
                    <a:pt x="8131" y="2979"/>
                  </a:lnTo>
                  <a:lnTo>
                    <a:pt x="8052" y="4469"/>
                  </a:lnTo>
                  <a:lnTo>
                    <a:pt x="7962" y="6331"/>
                  </a:lnTo>
                  <a:lnTo>
                    <a:pt x="7850" y="7448"/>
                  </a:lnTo>
                  <a:lnTo>
                    <a:pt x="7760" y="8938"/>
                  </a:lnTo>
                  <a:lnTo>
                    <a:pt x="7659" y="10800"/>
                  </a:lnTo>
                  <a:lnTo>
                    <a:pt x="7513" y="12662"/>
                  </a:lnTo>
                  <a:lnTo>
                    <a:pt x="7401" y="14152"/>
                  </a:lnTo>
                  <a:lnTo>
                    <a:pt x="7289" y="14897"/>
                  </a:lnTo>
                  <a:lnTo>
                    <a:pt x="6154" y="14897"/>
                  </a:lnTo>
                  <a:lnTo>
                    <a:pt x="5997" y="14152"/>
                  </a:lnTo>
                  <a:lnTo>
                    <a:pt x="5844" y="13407"/>
                  </a:lnTo>
                  <a:lnTo>
                    <a:pt x="5709" y="12662"/>
                  </a:lnTo>
                  <a:lnTo>
                    <a:pt x="5641" y="12662"/>
                  </a:lnTo>
                  <a:lnTo>
                    <a:pt x="5552" y="11172"/>
                  </a:lnTo>
                  <a:lnTo>
                    <a:pt x="5529" y="10428"/>
                  </a:lnTo>
                  <a:lnTo>
                    <a:pt x="5462" y="9683"/>
                  </a:lnTo>
                  <a:lnTo>
                    <a:pt x="5394" y="8193"/>
                  </a:lnTo>
                  <a:lnTo>
                    <a:pt x="5349" y="7448"/>
                  </a:lnTo>
                  <a:lnTo>
                    <a:pt x="5282" y="7448"/>
                  </a:lnTo>
                  <a:lnTo>
                    <a:pt x="5237" y="6703"/>
                  </a:lnTo>
                  <a:lnTo>
                    <a:pt x="5035" y="6703"/>
                  </a:lnTo>
                  <a:lnTo>
                    <a:pt x="4990" y="7448"/>
                  </a:lnTo>
                  <a:lnTo>
                    <a:pt x="4900" y="8193"/>
                  </a:lnTo>
                  <a:lnTo>
                    <a:pt x="4724" y="10428"/>
                  </a:lnTo>
                  <a:lnTo>
                    <a:pt x="4567" y="12662"/>
                  </a:lnTo>
                  <a:lnTo>
                    <a:pt x="4410" y="14152"/>
                  </a:lnTo>
                  <a:lnTo>
                    <a:pt x="4275" y="15641"/>
                  </a:lnTo>
                  <a:lnTo>
                    <a:pt x="3961" y="18621"/>
                  </a:lnTo>
                  <a:lnTo>
                    <a:pt x="3803" y="19366"/>
                  </a:lnTo>
                  <a:lnTo>
                    <a:pt x="3538" y="20855"/>
                  </a:lnTo>
                  <a:lnTo>
                    <a:pt x="3291" y="21600"/>
                  </a:lnTo>
                  <a:lnTo>
                    <a:pt x="3066" y="21600"/>
                  </a:lnTo>
                  <a:lnTo>
                    <a:pt x="2841" y="20855"/>
                  </a:lnTo>
                  <a:lnTo>
                    <a:pt x="2643" y="20110"/>
                  </a:lnTo>
                  <a:lnTo>
                    <a:pt x="2441" y="18621"/>
                  </a:lnTo>
                  <a:lnTo>
                    <a:pt x="2126" y="15641"/>
                  </a:lnTo>
                  <a:lnTo>
                    <a:pt x="1992" y="14152"/>
                  </a:lnTo>
                  <a:lnTo>
                    <a:pt x="1879" y="12662"/>
                  </a:lnTo>
                  <a:lnTo>
                    <a:pt x="1789" y="11172"/>
                  </a:lnTo>
                  <a:lnTo>
                    <a:pt x="1655" y="8193"/>
                  </a:lnTo>
                  <a:lnTo>
                    <a:pt x="1591" y="6703"/>
                  </a:lnTo>
                  <a:lnTo>
                    <a:pt x="1524" y="5214"/>
                  </a:lnTo>
                  <a:lnTo>
                    <a:pt x="1434" y="5214"/>
                  </a:lnTo>
                  <a:lnTo>
                    <a:pt x="1209" y="12662"/>
                  </a:lnTo>
                  <a:lnTo>
                    <a:pt x="1074" y="14152"/>
                  </a:lnTo>
                  <a:lnTo>
                    <a:pt x="805" y="16386"/>
                  </a:lnTo>
                  <a:lnTo>
                    <a:pt x="715" y="16386"/>
                  </a:lnTo>
                  <a:lnTo>
                    <a:pt x="625" y="17131"/>
                  </a:lnTo>
                  <a:lnTo>
                    <a:pt x="449" y="17131"/>
                  </a:lnTo>
                  <a:lnTo>
                    <a:pt x="337" y="16386"/>
                  </a:lnTo>
                  <a:lnTo>
                    <a:pt x="247" y="16386"/>
                  </a:lnTo>
                  <a:lnTo>
                    <a:pt x="157" y="15641"/>
                  </a:lnTo>
                  <a:lnTo>
                    <a:pt x="90" y="14897"/>
                  </a:lnTo>
                  <a:lnTo>
                    <a:pt x="0" y="14152"/>
                  </a:lnTo>
                  <a:lnTo>
                    <a:pt x="0" y="11917"/>
                  </a:lnTo>
                  <a:lnTo>
                    <a:pt x="90" y="12662"/>
                  </a:lnTo>
                  <a:lnTo>
                    <a:pt x="157" y="13407"/>
                  </a:lnTo>
                  <a:lnTo>
                    <a:pt x="247" y="14152"/>
                  </a:lnTo>
                  <a:lnTo>
                    <a:pt x="337" y="14152"/>
                  </a:lnTo>
                  <a:lnTo>
                    <a:pt x="449" y="14897"/>
                  </a:lnTo>
                  <a:lnTo>
                    <a:pt x="625" y="14897"/>
                  </a:lnTo>
                  <a:lnTo>
                    <a:pt x="715" y="14152"/>
                  </a:lnTo>
                  <a:lnTo>
                    <a:pt x="805" y="14152"/>
                  </a:lnTo>
                  <a:lnTo>
                    <a:pt x="1074" y="11917"/>
                  </a:lnTo>
                  <a:lnTo>
                    <a:pt x="1209" y="10428"/>
                  </a:lnTo>
                  <a:lnTo>
                    <a:pt x="1434" y="2979"/>
                  </a:lnTo>
                  <a:lnTo>
                    <a:pt x="1524" y="2979"/>
                  </a:lnTo>
                  <a:lnTo>
                    <a:pt x="1591" y="4469"/>
                  </a:lnTo>
                  <a:lnTo>
                    <a:pt x="1655" y="5959"/>
                  </a:lnTo>
                  <a:lnTo>
                    <a:pt x="1789" y="8938"/>
                  </a:lnTo>
                  <a:lnTo>
                    <a:pt x="1879" y="10428"/>
                  </a:lnTo>
                  <a:lnTo>
                    <a:pt x="1992" y="11917"/>
                  </a:lnTo>
                  <a:lnTo>
                    <a:pt x="2126" y="13407"/>
                  </a:lnTo>
                  <a:lnTo>
                    <a:pt x="2441" y="16386"/>
                  </a:lnTo>
                  <a:lnTo>
                    <a:pt x="2643" y="17876"/>
                  </a:lnTo>
                  <a:lnTo>
                    <a:pt x="2841" y="18621"/>
                  </a:lnTo>
                  <a:lnTo>
                    <a:pt x="3066" y="19366"/>
                  </a:lnTo>
                  <a:lnTo>
                    <a:pt x="3291" y="19366"/>
                  </a:lnTo>
                  <a:lnTo>
                    <a:pt x="3538" y="18621"/>
                  </a:lnTo>
                  <a:lnTo>
                    <a:pt x="3803" y="17131"/>
                  </a:lnTo>
                  <a:lnTo>
                    <a:pt x="3961" y="16386"/>
                  </a:lnTo>
                  <a:lnTo>
                    <a:pt x="4275" y="13407"/>
                  </a:lnTo>
                  <a:lnTo>
                    <a:pt x="4410" y="11917"/>
                  </a:lnTo>
                  <a:lnTo>
                    <a:pt x="4567" y="10428"/>
                  </a:lnTo>
                  <a:lnTo>
                    <a:pt x="4724" y="8193"/>
                  </a:lnTo>
                  <a:lnTo>
                    <a:pt x="4900" y="5959"/>
                  </a:lnTo>
                  <a:lnTo>
                    <a:pt x="4990" y="5214"/>
                  </a:lnTo>
                  <a:lnTo>
                    <a:pt x="5035" y="4469"/>
                  </a:lnTo>
                  <a:lnTo>
                    <a:pt x="5237" y="4469"/>
                  </a:lnTo>
                  <a:lnTo>
                    <a:pt x="5282" y="5214"/>
                  </a:lnTo>
                  <a:lnTo>
                    <a:pt x="5349" y="5214"/>
                  </a:lnTo>
                  <a:lnTo>
                    <a:pt x="5394" y="5959"/>
                  </a:lnTo>
                  <a:lnTo>
                    <a:pt x="5462" y="7448"/>
                  </a:lnTo>
                  <a:lnTo>
                    <a:pt x="5529" y="8193"/>
                  </a:lnTo>
                  <a:lnTo>
                    <a:pt x="5552" y="8938"/>
                  </a:lnTo>
                  <a:lnTo>
                    <a:pt x="5641" y="10428"/>
                  </a:lnTo>
                  <a:lnTo>
                    <a:pt x="5709" y="10428"/>
                  </a:lnTo>
                  <a:lnTo>
                    <a:pt x="5844" y="11172"/>
                  </a:lnTo>
                  <a:lnTo>
                    <a:pt x="5997" y="11917"/>
                  </a:lnTo>
                  <a:lnTo>
                    <a:pt x="6154" y="12662"/>
                  </a:lnTo>
                  <a:lnTo>
                    <a:pt x="7255" y="12662"/>
                  </a:lnTo>
                  <a:lnTo>
                    <a:pt x="7378" y="11917"/>
                  </a:lnTo>
                  <a:lnTo>
                    <a:pt x="7558" y="9559"/>
                  </a:lnTo>
                  <a:lnTo>
                    <a:pt x="7723" y="7076"/>
                  </a:lnTo>
                  <a:lnTo>
                    <a:pt x="7903" y="4717"/>
                  </a:lnTo>
                  <a:lnTo>
                    <a:pt x="8030" y="2234"/>
                  </a:lnTo>
                  <a:lnTo>
                    <a:pt x="8131" y="1117"/>
                  </a:lnTo>
                  <a:lnTo>
                    <a:pt x="8243" y="0"/>
                  </a:lnTo>
                  <a:lnTo>
                    <a:pt x="8367" y="372"/>
                  </a:lnTo>
                  <a:lnTo>
                    <a:pt x="8423" y="2979"/>
                  </a:lnTo>
                  <a:lnTo>
                    <a:pt x="8468" y="6331"/>
                  </a:lnTo>
                  <a:lnTo>
                    <a:pt x="8573" y="8938"/>
                  </a:lnTo>
                  <a:lnTo>
                    <a:pt x="8595" y="9683"/>
                  </a:lnTo>
                  <a:lnTo>
                    <a:pt x="8640" y="10428"/>
                  </a:lnTo>
                  <a:lnTo>
                    <a:pt x="8707" y="11172"/>
                  </a:lnTo>
                  <a:lnTo>
                    <a:pt x="8797" y="12662"/>
                  </a:lnTo>
                  <a:lnTo>
                    <a:pt x="8910" y="13407"/>
                  </a:lnTo>
                  <a:lnTo>
                    <a:pt x="9044" y="14152"/>
                  </a:lnTo>
                  <a:lnTo>
                    <a:pt x="9157" y="13407"/>
                  </a:lnTo>
                  <a:lnTo>
                    <a:pt x="9288" y="13407"/>
                  </a:lnTo>
                  <a:lnTo>
                    <a:pt x="9512" y="11917"/>
                  </a:lnTo>
                  <a:lnTo>
                    <a:pt x="9580" y="11917"/>
                  </a:lnTo>
                  <a:lnTo>
                    <a:pt x="9714" y="10428"/>
                  </a:lnTo>
                  <a:lnTo>
                    <a:pt x="9804" y="8938"/>
                  </a:lnTo>
                  <a:lnTo>
                    <a:pt x="9894" y="6703"/>
                  </a:lnTo>
                  <a:lnTo>
                    <a:pt x="9961" y="5214"/>
                  </a:lnTo>
                  <a:lnTo>
                    <a:pt x="10006" y="2979"/>
                  </a:lnTo>
                  <a:lnTo>
                    <a:pt x="10096" y="2234"/>
                  </a:lnTo>
                  <a:lnTo>
                    <a:pt x="10164" y="2979"/>
                  </a:lnTo>
                  <a:lnTo>
                    <a:pt x="10164" y="5959"/>
                  </a:lnTo>
                  <a:lnTo>
                    <a:pt x="10141" y="9683"/>
                  </a:lnTo>
                  <a:lnTo>
                    <a:pt x="10141" y="13407"/>
                  </a:lnTo>
                  <a:lnTo>
                    <a:pt x="10209" y="14152"/>
                  </a:lnTo>
                  <a:lnTo>
                    <a:pt x="10272" y="14897"/>
                  </a:lnTo>
                  <a:lnTo>
                    <a:pt x="10452" y="16386"/>
                  </a:lnTo>
                  <a:lnTo>
                    <a:pt x="10879" y="16386"/>
                  </a:lnTo>
                  <a:lnTo>
                    <a:pt x="11126" y="15641"/>
                  </a:lnTo>
                  <a:lnTo>
                    <a:pt x="11414" y="14152"/>
                  </a:lnTo>
                  <a:lnTo>
                    <a:pt x="11998" y="11172"/>
                  </a:lnTo>
                  <a:lnTo>
                    <a:pt x="12488" y="9683"/>
                  </a:lnTo>
                  <a:lnTo>
                    <a:pt x="12825" y="8938"/>
                  </a:lnTo>
                  <a:lnTo>
                    <a:pt x="12938" y="8193"/>
                  </a:lnTo>
                  <a:lnTo>
                    <a:pt x="12960" y="8193"/>
                  </a:lnTo>
                  <a:lnTo>
                    <a:pt x="13005" y="7448"/>
                  </a:lnTo>
                  <a:lnTo>
                    <a:pt x="13050" y="5959"/>
                  </a:lnTo>
                  <a:lnTo>
                    <a:pt x="13095" y="5959"/>
                  </a:lnTo>
                  <a:lnTo>
                    <a:pt x="13140" y="5214"/>
                  </a:lnTo>
                  <a:lnTo>
                    <a:pt x="13185" y="5214"/>
                  </a:lnTo>
                  <a:lnTo>
                    <a:pt x="13230" y="4469"/>
                  </a:lnTo>
                  <a:lnTo>
                    <a:pt x="13342" y="4469"/>
                  </a:lnTo>
                  <a:lnTo>
                    <a:pt x="13409" y="5214"/>
                  </a:lnTo>
                  <a:lnTo>
                    <a:pt x="13477" y="5214"/>
                  </a:lnTo>
                  <a:lnTo>
                    <a:pt x="13540" y="6703"/>
                  </a:lnTo>
                  <a:lnTo>
                    <a:pt x="13608" y="7448"/>
                  </a:lnTo>
                  <a:lnTo>
                    <a:pt x="13697" y="8938"/>
                  </a:lnTo>
                  <a:lnTo>
                    <a:pt x="13810" y="9683"/>
                  </a:lnTo>
                  <a:lnTo>
                    <a:pt x="13967" y="11172"/>
                  </a:lnTo>
                  <a:lnTo>
                    <a:pt x="14102" y="11917"/>
                  </a:lnTo>
                  <a:lnTo>
                    <a:pt x="14281" y="12662"/>
                  </a:lnTo>
                  <a:lnTo>
                    <a:pt x="15266" y="12662"/>
                  </a:lnTo>
                  <a:lnTo>
                    <a:pt x="15670" y="11172"/>
                  </a:lnTo>
                  <a:lnTo>
                    <a:pt x="15869" y="9683"/>
                  </a:lnTo>
                  <a:lnTo>
                    <a:pt x="16048" y="8938"/>
                  </a:lnTo>
                  <a:lnTo>
                    <a:pt x="16251" y="6703"/>
                  </a:lnTo>
                  <a:lnTo>
                    <a:pt x="16408" y="5214"/>
                  </a:lnTo>
                  <a:lnTo>
                    <a:pt x="16543" y="3724"/>
                  </a:lnTo>
                  <a:lnTo>
                    <a:pt x="16655" y="2234"/>
                  </a:lnTo>
                  <a:lnTo>
                    <a:pt x="16763" y="1490"/>
                  </a:lnTo>
                  <a:lnTo>
                    <a:pt x="16943" y="0"/>
                  </a:lnTo>
                  <a:lnTo>
                    <a:pt x="17078" y="0"/>
                  </a:lnTo>
                  <a:lnTo>
                    <a:pt x="17213" y="2234"/>
                  </a:lnTo>
                  <a:lnTo>
                    <a:pt x="17280" y="4469"/>
                  </a:lnTo>
                  <a:lnTo>
                    <a:pt x="17325" y="7448"/>
                  </a:lnTo>
                  <a:lnTo>
                    <a:pt x="17347" y="8193"/>
                  </a:lnTo>
                  <a:lnTo>
                    <a:pt x="17370" y="9683"/>
                  </a:lnTo>
                  <a:lnTo>
                    <a:pt x="17415" y="10428"/>
                  </a:lnTo>
                  <a:lnTo>
                    <a:pt x="17482" y="11172"/>
                  </a:lnTo>
                  <a:lnTo>
                    <a:pt x="17527" y="11917"/>
                  </a:lnTo>
                  <a:lnTo>
                    <a:pt x="17617" y="12662"/>
                  </a:lnTo>
                  <a:lnTo>
                    <a:pt x="17684" y="13407"/>
                  </a:lnTo>
                  <a:lnTo>
                    <a:pt x="17774" y="14152"/>
                  </a:lnTo>
                  <a:lnTo>
                    <a:pt x="17973" y="14152"/>
                  </a:lnTo>
                  <a:lnTo>
                    <a:pt x="18309" y="11917"/>
                  </a:lnTo>
                  <a:lnTo>
                    <a:pt x="18444" y="10428"/>
                  </a:lnTo>
                  <a:lnTo>
                    <a:pt x="18557" y="8193"/>
                  </a:lnTo>
                  <a:lnTo>
                    <a:pt x="18826" y="3724"/>
                  </a:lnTo>
                  <a:lnTo>
                    <a:pt x="18946" y="2979"/>
                  </a:lnTo>
                  <a:lnTo>
                    <a:pt x="19058" y="2110"/>
                  </a:lnTo>
                  <a:lnTo>
                    <a:pt x="19159" y="1738"/>
                  </a:lnTo>
                  <a:lnTo>
                    <a:pt x="19260" y="1117"/>
                  </a:lnTo>
                  <a:lnTo>
                    <a:pt x="19373" y="1117"/>
                  </a:lnTo>
                  <a:lnTo>
                    <a:pt x="19462" y="993"/>
                  </a:lnTo>
                  <a:lnTo>
                    <a:pt x="19537" y="1117"/>
                  </a:lnTo>
                  <a:lnTo>
                    <a:pt x="19608" y="1117"/>
                  </a:lnTo>
                  <a:lnTo>
                    <a:pt x="19683" y="1366"/>
                  </a:lnTo>
                  <a:lnTo>
                    <a:pt x="19766" y="1117"/>
                  </a:lnTo>
                  <a:lnTo>
                    <a:pt x="19856" y="1366"/>
                  </a:lnTo>
                  <a:lnTo>
                    <a:pt x="19942" y="993"/>
                  </a:lnTo>
                  <a:lnTo>
                    <a:pt x="20031" y="993"/>
                  </a:lnTo>
                  <a:lnTo>
                    <a:pt x="20177" y="1117"/>
                  </a:lnTo>
                  <a:lnTo>
                    <a:pt x="20346" y="2979"/>
                  </a:lnTo>
                  <a:lnTo>
                    <a:pt x="20391" y="3724"/>
                  </a:lnTo>
                  <a:lnTo>
                    <a:pt x="20413" y="4469"/>
                  </a:lnTo>
                  <a:lnTo>
                    <a:pt x="20413" y="5214"/>
                  </a:lnTo>
                  <a:lnTo>
                    <a:pt x="20436" y="5959"/>
                  </a:lnTo>
                  <a:lnTo>
                    <a:pt x="20436" y="8193"/>
                  </a:lnTo>
                  <a:lnTo>
                    <a:pt x="20458" y="8193"/>
                  </a:lnTo>
                  <a:lnTo>
                    <a:pt x="20458" y="8938"/>
                  </a:lnTo>
                  <a:lnTo>
                    <a:pt x="20503" y="8938"/>
                  </a:lnTo>
                  <a:lnTo>
                    <a:pt x="20593" y="10428"/>
                  </a:lnTo>
                  <a:lnTo>
                    <a:pt x="20660" y="10428"/>
                  </a:lnTo>
                  <a:lnTo>
                    <a:pt x="20795" y="11172"/>
                  </a:lnTo>
                  <a:lnTo>
                    <a:pt x="21173" y="11172"/>
                  </a:lnTo>
                  <a:lnTo>
                    <a:pt x="21375" y="10428"/>
                  </a:lnTo>
                  <a:lnTo>
                    <a:pt x="21600" y="8938"/>
                  </a:lnTo>
                  <a:lnTo>
                    <a:pt x="21600" y="11172"/>
                  </a:lnTo>
                  <a:lnTo>
                    <a:pt x="21375" y="12662"/>
                  </a:lnTo>
                  <a:lnTo>
                    <a:pt x="21173" y="13407"/>
                  </a:lnTo>
                  <a:lnTo>
                    <a:pt x="20795" y="13407"/>
                  </a:lnTo>
                  <a:lnTo>
                    <a:pt x="20660" y="12662"/>
                  </a:lnTo>
                  <a:lnTo>
                    <a:pt x="20593" y="12662"/>
                  </a:lnTo>
                  <a:lnTo>
                    <a:pt x="20503" y="11172"/>
                  </a:lnTo>
                  <a:lnTo>
                    <a:pt x="20458" y="11172"/>
                  </a:lnTo>
                  <a:lnTo>
                    <a:pt x="20458" y="10428"/>
                  </a:lnTo>
                  <a:lnTo>
                    <a:pt x="20436" y="10428"/>
                  </a:lnTo>
                  <a:lnTo>
                    <a:pt x="20436" y="8193"/>
                  </a:lnTo>
                  <a:lnTo>
                    <a:pt x="20413" y="7448"/>
                  </a:lnTo>
                  <a:lnTo>
                    <a:pt x="20413" y="6703"/>
                  </a:lnTo>
                  <a:lnTo>
                    <a:pt x="20391" y="5959"/>
                  </a:lnTo>
                  <a:lnTo>
                    <a:pt x="20346" y="5214"/>
                  </a:lnTo>
                  <a:lnTo>
                    <a:pt x="20323" y="4469"/>
                  </a:lnTo>
                  <a:lnTo>
                    <a:pt x="20301" y="4469"/>
                  </a:lnTo>
                  <a:lnTo>
                    <a:pt x="20234" y="3724"/>
                  </a:lnTo>
                  <a:lnTo>
                    <a:pt x="20189" y="3724"/>
                  </a:lnTo>
                  <a:lnTo>
                    <a:pt x="20103" y="2855"/>
                  </a:lnTo>
                  <a:lnTo>
                    <a:pt x="20013" y="2979"/>
                  </a:lnTo>
                  <a:lnTo>
                    <a:pt x="19934" y="3352"/>
                  </a:lnTo>
                  <a:lnTo>
                    <a:pt x="19833" y="3600"/>
                  </a:lnTo>
                  <a:lnTo>
                    <a:pt x="19728" y="3600"/>
                  </a:lnTo>
                  <a:lnTo>
                    <a:pt x="19642" y="3228"/>
                  </a:lnTo>
                  <a:lnTo>
                    <a:pt x="19537" y="2979"/>
                  </a:lnTo>
                  <a:lnTo>
                    <a:pt x="19462" y="2607"/>
                  </a:lnTo>
                  <a:lnTo>
                    <a:pt x="19369" y="2979"/>
                  </a:lnTo>
                </a:path>
              </a:pathLst>
            </a:custGeom>
            <a:gradFill flip="none" rotWithShape="1">
              <a:gsLst>
                <a:gs pos="0">
                  <a:srgbClr val="000000"/>
                </a:gs>
                <a:gs pos="50000">
                  <a:srgbClr val="080808"/>
                </a:gs>
                <a:gs pos="100000">
                  <a:srgbClr val="000000"/>
                </a:gs>
              </a:gsLst>
              <a:lin ang="0" scaled="0"/>
            </a:gradFill>
            <a:ln w="12700" cap="flat">
              <a:noFill/>
              <a:miter lim="400000"/>
            </a:ln>
            <a:effectLst/>
          </p:spPr>
          <p:txBody>
            <a:bodyPr wrap="square" lIns="45719" tIns="45719" rIns="45719" bIns="45719" numCol="1" anchor="t">
              <a:noAutofit/>
            </a:bodyPr>
            <a:lstStyle/>
            <a:p>
              <a:pPr>
                <a:defRPr>
                  <a:solidFill>
                    <a:srgbClr val="FFFFFF"/>
                  </a:solidFill>
                </a:defRPr>
              </a:pPr>
            </a:p>
          </p:txBody>
        </p:sp>
      </p:grpSp>
      <p:sp>
        <p:nvSpPr>
          <p:cNvPr id="92" name="Title Text"/>
          <p:cNvSpPr txBox="1"/>
          <p:nvPr>
            <p:ph type="title"/>
          </p:nvPr>
        </p:nvSpPr>
        <p:spPr>
          <a:xfrm>
            <a:off x="457200" y="277812"/>
            <a:ext cx="8229600" cy="1139826"/>
          </a:xfrm>
          <a:prstGeom prst="rect">
            <a:avLst/>
          </a:prstGeom>
        </p:spPr>
        <p:txBody>
          <a:bodyPr/>
          <a:lstStyle>
            <a:lvl1pPr>
              <a:defRPr sz="4200">
                <a:solidFill>
                  <a:srgbClr val="FFFFCC"/>
                </a:solidFill>
                <a:effectLst>
                  <a:outerShdw sx="100000" sy="100000" kx="0" ky="0" algn="b" rotWithShape="0" blurRad="12700" dist="25400" dir="2700000">
                    <a:srgbClr val="000000"/>
                  </a:outerShdw>
                </a:effectLst>
                <a:latin typeface="Tahoma"/>
                <a:ea typeface="Tahoma"/>
                <a:cs typeface="Tahoma"/>
                <a:sym typeface="Tahoma"/>
              </a:defRPr>
            </a:lvl1pPr>
          </a:lstStyle>
          <a:p>
            <a:pPr/>
            <a:r>
              <a:t>Title Text</a:t>
            </a:r>
          </a:p>
        </p:txBody>
      </p:sp>
      <p:sp>
        <p:nvSpPr>
          <p:cNvPr id="93" name="Body Level One…"/>
          <p:cNvSpPr txBox="1"/>
          <p:nvPr>
            <p:ph type="body" idx="1"/>
          </p:nvPr>
        </p:nvSpPr>
        <p:spPr>
          <a:xfrm>
            <a:off x="457200" y="1600200"/>
            <a:ext cx="8229600" cy="4530725"/>
          </a:xfrm>
          <a:prstGeom prst="rect">
            <a:avLst/>
          </a:prstGeom>
        </p:spPr>
        <p:txBody>
          <a:bodyPr/>
          <a:lstStyle>
            <a:lvl1pPr>
              <a:buClr>
                <a:srgbClr val="EBF25A"/>
              </a:buClr>
              <a:buSzPct val="80000"/>
              <a:buChar char="●"/>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1pPr>
            <a:lvl2pPr>
              <a:buClr>
                <a:srgbClr val="EBF25A"/>
              </a:buClr>
              <a:buSzPct val="80000"/>
              <a:buChar char="●"/>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2pPr>
            <a:lvl3pPr>
              <a:buClr>
                <a:srgbClr val="EBF25A"/>
              </a:buClr>
              <a:buSzPct val="80000"/>
              <a:buChar char="●"/>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3pPr>
            <a:lvl4pPr>
              <a:buClr>
                <a:srgbClr val="EBF25A"/>
              </a:buClr>
              <a:buSzPct val="80000"/>
              <a:buChar char="●"/>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4pPr>
            <a:lvl5pPr>
              <a:buClr>
                <a:srgbClr val="EBF25A"/>
              </a:buClr>
              <a:buSzPct val="80000"/>
              <a:buChar char="●"/>
              <a:defRPr>
                <a:solidFill>
                  <a:srgbClr val="FFFFFF"/>
                </a:solidFill>
                <a:effectLst>
                  <a:outerShdw sx="100000" sy="100000" kx="0" ky="0" algn="b" rotWithShape="0" blurRad="12700" dist="25400" dir="2700000">
                    <a:srgbClr val="000000"/>
                  </a:outerShdw>
                </a:effectLst>
                <a:latin typeface="Tahoma"/>
                <a:ea typeface="Tahoma"/>
                <a:cs typeface="Tahoma"/>
                <a:sym typeface="Tahoma"/>
              </a:defRPr>
            </a:lvl5pPr>
          </a:lstStyle>
          <a:p>
            <a:pPr/>
            <a:r>
              <a:t>Body Level One</a:t>
            </a:r>
          </a:p>
          <a:p>
            <a:pPr lvl="1"/>
            <a:r>
              <a:t>Body Level Two</a:t>
            </a:r>
          </a:p>
          <a:p>
            <a:pPr lvl="2"/>
            <a:r>
              <a:t>Body Level Three</a:t>
            </a:r>
          </a:p>
          <a:p>
            <a:pPr lvl="3"/>
            <a:r>
              <a:t>Body Level Four</a:t>
            </a:r>
          </a:p>
          <a:p>
            <a:pPr lvl="4"/>
            <a:r>
              <a:t>Body Level Five</a:t>
            </a:r>
          </a:p>
        </p:txBody>
      </p:sp>
      <p:sp>
        <p:nvSpPr>
          <p:cNvPr id="94" name="Slide Number"/>
          <p:cNvSpPr txBox="1"/>
          <p:nvPr>
            <p:ph type="sldNum" sz="quarter" idx="2"/>
          </p:nvPr>
        </p:nvSpPr>
        <p:spPr>
          <a:xfrm>
            <a:off x="8444001" y="6243637"/>
            <a:ext cx="242799" cy="243841"/>
          </a:xfrm>
          <a:prstGeom prst="rect">
            <a:avLst/>
          </a:prstGeom>
        </p:spPr>
        <p:txBody>
          <a:bodyPr/>
          <a:lstStyle>
            <a:lvl1pPr>
              <a:defRPr sz="1000">
                <a:solidFill>
                  <a:srgbClr val="FFFFFF"/>
                </a:solidFill>
                <a:effectLst>
                  <a:outerShdw sx="100000" sy="100000" kx="0" ky="0" algn="b" rotWithShape="0" blurRad="12700" dist="25400" dir="2700000">
                    <a:srgbClr val="000000"/>
                  </a:outerShdw>
                </a:effectLst>
                <a:latin typeface="Tahoma"/>
                <a:ea typeface="Tahoma"/>
                <a:cs typeface="Tahoma"/>
                <a:sym typeface="Tahoma"/>
              </a:defRPr>
            </a:lvl1p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457200" y="274637"/>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384892" y="6245225"/>
            <a:ext cx="301909" cy="288824"/>
          </a:xfrm>
          <a:prstGeom prst="rect">
            <a:avLst/>
          </a:prstGeom>
          <a:ln w="12700">
            <a:miter lim="400000"/>
          </a:ln>
        </p:spPr>
        <p:txBody>
          <a:bodyPr wrap="none" lIns="45719" rIns="45719">
            <a:spAutoFit/>
          </a:bodyPr>
          <a:lstStyle>
            <a:lvl1pPr algn="r">
              <a:defRPr sz="14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5pPr>
      <a:lvl6pPr marL="0" marR="0" indent="4572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6pPr>
      <a:lvl7pPr marL="0" marR="0" indent="9144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7pPr>
      <a:lvl8pPr marL="0" marR="0" indent="13716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8pPr>
      <a:lvl9pPr marL="0" marR="0" indent="18288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9pPr>
    </p:titleStyle>
    <p:bodyStyle>
      <a:lvl1pPr marL="342900" marR="0" indent="-3429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1pPr>
      <a:lvl2pPr marL="783771" marR="0" indent="-326571"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2pPr>
      <a:lvl3pPr marL="1219200" marR="0" indent="-3048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3pPr>
      <a:lvl4pPr marL="1737360" marR="0" indent="-36576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4pPr>
      <a:lvl5pPr marL="22352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5pPr>
      <a:lvl6pPr marL="26924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6pPr>
      <a:lvl7pPr marL="31496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7pPr>
      <a:lvl8pPr marL="36068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8pPr>
      <a:lvl9pPr marL="40640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3" name="ISLAM’S RESPONSE TO CONTEMPORARY ISSUES  Hazrat Mirza Tahir Ahmad, Khalifa4 Rehm’Allah talla"/>
          <p:cNvSpPr txBox="1"/>
          <p:nvPr>
            <p:ph type="ctrTitle"/>
          </p:nvPr>
        </p:nvSpPr>
        <p:spPr>
          <a:xfrm>
            <a:off x="611187" y="1341437"/>
            <a:ext cx="7847013" cy="2592388"/>
          </a:xfrm>
          <a:prstGeom prst="rect">
            <a:avLst/>
          </a:prstGeom>
          <a:solidFill>
            <a:srgbClr val="CED0CE"/>
          </a:solidFill>
        </p:spPr>
        <p:txBody>
          <a:bodyPr/>
          <a:lstStyle/>
          <a:p>
            <a:pPr defTabSz="694944">
              <a:defRPr sz="3040"/>
            </a:pPr>
            <a:br/>
            <a:r>
              <a:t>ISLAM’S RESPONSE TO CONTEMPORARY ISSUES</a:t>
            </a:r>
            <a:br/>
            <a:br/>
            <a:r>
              <a:rPr sz="1520"/>
              <a:t>Hazrat Mirza Tahir Ahmad, Khalifa4</a:t>
            </a:r>
            <a:br>
              <a:rPr sz="1520"/>
            </a:br>
            <a:r>
              <a:rPr sz="1520"/>
              <a:t>Rehm’Allah talla </a:t>
            </a:r>
            <a:br>
              <a:rPr sz="1520"/>
            </a:br>
          </a:p>
        </p:txBody>
      </p:sp>
      <p:sp>
        <p:nvSpPr>
          <p:cNvPr id="104" name="Prepared by Dr Shakeel Ahmad,…"/>
          <p:cNvSpPr txBox="1"/>
          <p:nvPr>
            <p:ph type="subTitle" sz="quarter" idx="1"/>
          </p:nvPr>
        </p:nvSpPr>
        <p:spPr>
          <a:xfrm>
            <a:off x="1187450" y="5300662"/>
            <a:ext cx="6553200" cy="865188"/>
          </a:xfrm>
          <a:prstGeom prst="rect">
            <a:avLst/>
          </a:prstGeom>
          <a:solidFill>
            <a:srgbClr val="FFFFFF"/>
          </a:solidFill>
        </p:spPr>
        <p:txBody>
          <a:bodyPr/>
          <a:lstStyle/>
          <a:p>
            <a:pPr>
              <a:lnSpc>
                <a:spcPct val="90000"/>
              </a:lnSpc>
              <a:defRPr sz="1400"/>
            </a:pPr>
          </a:p>
          <a:p>
            <a:pPr>
              <a:lnSpc>
                <a:spcPct val="90000"/>
              </a:lnSpc>
              <a:spcBef>
                <a:spcPts val="300"/>
              </a:spcBef>
              <a:defRPr sz="1600"/>
            </a:pPr>
            <a:r>
              <a:t>Prepared by Dr Shakeel Ahmad, </a:t>
            </a:r>
          </a:p>
          <a:p>
            <a:pPr>
              <a:lnSpc>
                <a:spcPct val="90000"/>
              </a:lnSpc>
              <a:spcBef>
                <a:spcPts val="300"/>
              </a:spcBef>
              <a:defRPr sz="1600"/>
            </a:pPr>
            <a:r>
              <a:t>National Tabligh Team, UK</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ID="9" grpId="1" fill="hold">
                                  <p:stCondLst>
                                    <p:cond delay="0"/>
                                  </p:stCondLst>
                                  <p:iterate type="el" backwards="0">
                                    <p:tmAbs val="0"/>
                                  </p:iterate>
                                  <p:childTnLst>
                                    <p:set>
                                      <p:cBhvr>
                                        <p:cTn id="6" fill="hold"/>
                                        <p:tgtEl>
                                          <p:spTgt spid="103"/>
                                        </p:tgtEl>
                                        <p:attrNameLst>
                                          <p:attrName>style.visibility</p:attrName>
                                        </p:attrNameLst>
                                      </p:cBhvr>
                                      <p:to>
                                        <p:strVal val="visible"/>
                                      </p:to>
                                    </p:set>
                                    <p:animEffect filter="dissolve" transition="in">
                                      <p:cBhvr>
                                        <p:cTn id="7" dur="2000"/>
                                        <p:tgtEl>
                                          <p:spTgt spid="103"/>
                                        </p:tgtEl>
                                      </p:cBhvr>
                                    </p:animEffect>
                                  </p:childTnLst>
                                </p:cTn>
                              </p:par>
                            </p:childTnLst>
                          </p:cTn>
                        </p:par>
                        <p:par>
                          <p:cTn id="8" fill="hold">
                            <p:stCondLst>
                              <p:cond delay="2000"/>
                            </p:stCondLst>
                            <p:childTnLst>
                              <p:par>
                                <p:cTn id="9" presetClass="entr" nodeType="afterEffect" presetID="9" grpId="2" fill="hold">
                                  <p:stCondLst>
                                    <p:cond delay="0"/>
                                  </p:stCondLst>
                                  <p:iterate type="el" backwards="0">
                                    <p:tmAbs val="0"/>
                                  </p:iterate>
                                  <p:childTnLst>
                                    <p:set>
                                      <p:cBhvr>
                                        <p:cTn id="10" fill="hold"/>
                                        <p:tgtEl>
                                          <p:spTgt spid="104"/>
                                        </p:tgtEl>
                                        <p:attrNameLst>
                                          <p:attrName>style.visibility</p:attrName>
                                        </p:attrNameLst>
                                      </p:cBhvr>
                                      <p:to>
                                        <p:strVal val="visible"/>
                                      </p:to>
                                    </p:set>
                                    <p:animEffect filter="dissolve" transition="in">
                                      <p:cBhvr>
                                        <p:cTn id="11" dur="2000"/>
                                        <p:tgtEl>
                                          <p:spTgt spid="10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03" grpId="1"/>
      <p:bldP build="whole" bldLvl="1" animBg="1" rev="0" advAuto="0" spid="104" grpId="2"/>
    </p:bldLst>
  </p:timing>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9" name="Islamic Concept of Democracy - 1"/>
          <p:cNvSpPr txBox="1"/>
          <p:nvPr>
            <p:ph type="title"/>
          </p:nvPr>
        </p:nvSpPr>
        <p:spPr>
          <a:xfrm>
            <a:off x="457200" y="274637"/>
            <a:ext cx="8229600" cy="1143001"/>
          </a:xfrm>
          <a:prstGeom prst="rect">
            <a:avLst/>
          </a:prstGeom>
          <a:solidFill>
            <a:srgbClr val="CED0CE"/>
          </a:solidFill>
        </p:spPr>
        <p:txBody>
          <a:bodyPr/>
          <a:lstStyle>
            <a:lvl1pPr>
              <a:defRPr sz="4000"/>
            </a:lvl1pPr>
          </a:lstStyle>
          <a:p>
            <a:pPr/>
            <a:r>
              <a:t>Islamic Concept of Democracy - 1</a:t>
            </a:r>
          </a:p>
        </p:txBody>
      </p:sp>
      <p:sp>
        <p:nvSpPr>
          <p:cNvPr id="130" name="Basic principles…"/>
          <p:cNvSpPr txBox="1"/>
          <p:nvPr>
            <p:ph type="body" idx="1"/>
          </p:nvPr>
        </p:nvSpPr>
        <p:spPr>
          <a:prstGeom prst="rect">
            <a:avLst/>
          </a:prstGeom>
        </p:spPr>
        <p:txBody>
          <a:bodyPr/>
          <a:lstStyle/>
          <a:p>
            <a:pPr marL="336042" indent="-336042" defTabSz="896111">
              <a:lnSpc>
                <a:spcPct val="80000"/>
              </a:lnSpc>
              <a:spcBef>
                <a:spcPts val="400"/>
              </a:spcBef>
              <a:buSzTx/>
              <a:buNone/>
              <a:defRPr b="1" sz="1960"/>
            </a:pPr>
            <a:r>
              <a:t>	Basic principles</a:t>
            </a:r>
            <a:endParaRPr sz="1764"/>
          </a:p>
          <a:p>
            <a:pPr marL="336042" indent="-336042" defTabSz="896111">
              <a:lnSpc>
                <a:spcPct val="80000"/>
              </a:lnSpc>
              <a:buChar char="•"/>
              <a:defRPr b="1" sz="1764"/>
            </a:pPr>
          </a:p>
          <a:p>
            <a:pPr marL="336042" indent="-336042" defTabSz="896111">
              <a:lnSpc>
                <a:spcPct val="80000"/>
              </a:lnSpc>
              <a:spcBef>
                <a:spcPts val="400"/>
              </a:spcBef>
              <a:buSzTx/>
              <a:buNone/>
              <a:defRPr sz="1764"/>
            </a:pPr>
            <a:r>
              <a:t>	1 - Democratic election must be based on trust &amp; integrity</a:t>
            </a:r>
          </a:p>
          <a:p>
            <a:pPr marL="336042" indent="-336042" defTabSz="896111">
              <a:lnSpc>
                <a:spcPct val="80000"/>
              </a:lnSpc>
              <a:spcBef>
                <a:spcPts val="400"/>
              </a:spcBef>
              <a:buSzTx/>
              <a:buNone/>
              <a:defRPr sz="1764"/>
            </a:pPr>
            <a:r>
              <a:t>	</a:t>
            </a:r>
            <a:r>
              <a:rPr i="1" sz="1372"/>
              <a:t>4:59 Verily Allah commands you to give trusts to those entitled, and that when you judge between them, judge with justice. Surely best is that with which Allah admonishes you</a:t>
            </a:r>
            <a:endParaRPr i="1" sz="1372"/>
          </a:p>
          <a:p>
            <a:pPr marL="336042" indent="-336042" defTabSz="896111">
              <a:lnSpc>
                <a:spcPct val="80000"/>
              </a:lnSpc>
              <a:buSzTx/>
              <a:buNone/>
              <a:defRPr i="1" sz="1372"/>
            </a:pPr>
          </a:p>
          <a:p>
            <a:pPr marL="336042" indent="-336042" defTabSz="896111">
              <a:lnSpc>
                <a:spcPct val="80000"/>
              </a:lnSpc>
              <a:spcBef>
                <a:spcPts val="400"/>
              </a:spcBef>
              <a:buSzTx/>
              <a:buNone/>
              <a:defRPr i="1" sz="1372"/>
            </a:pPr>
            <a:r>
              <a:t>	</a:t>
            </a:r>
            <a:r>
              <a:rPr i="0" sz="1764"/>
              <a:t>2 - Administration with consultation</a:t>
            </a:r>
            <a:endParaRPr sz="1764"/>
          </a:p>
          <a:p>
            <a:pPr marL="336042" indent="-336042" defTabSz="896111">
              <a:lnSpc>
                <a:spcPct val="80000"/>
              </a:lnSpc>
              <a:spcBef>
                <a:spcPts val="400"/>
              </a:spcBef>
              <a:buSzTx/>
              <a:buNone/>
              <a:defRPr sz="1764"/>
            </a:pPr>
            <a:r>
              <a:t>	</a:t>
            </a:r>
            <a:r>
              <a:rPr i="1" sz="1372"/>
              <a:t>3:160 And consult them in matters of administration, &amp; when thou art determined, then put thy trust (wholly) in Allah. Surely Allah loves those who put their trust in Him.</a:t>
            </a:r>
            <a:endParaRPr i="1" sz="1372"/>
          </a:p>
          <a:p>
            <a:pPr marL="336042" indent="-336042" defTabSz="896111">
              <a:lnSpc>
                <a:spcPct val="80000"/>
              </a:lnSpc>
              <a:buSzTx/>
              <a:buNone/>
              <a:defRPr sz="1372"/>
            </a:pPr>
          </a:p>
          <a:p>
            <a:pPr marL="336042" indent="-336042" defTabSz="896111">
              <a:lnSpc>
                <a:spcPct val="80000"/>
              </a:lnSpc>
              <a:spcBef>
                <a:spcPts val="400"/>
              </a:spcBef>
              <a:buSzTx/>
              <a:buNone/>
              <a:defRPr sz="1764"/>
            </a:pPr>
            <a:r>
              <a:t>	3 - Govts must function on the principle of absolute justice</a:t>
            </a:r>
          </a:p>
          <a:p>
            <a:pPr marL="336042" indent="-336042" defTabSz="896111">
              <a:lnSpc>
                <a:spcPct val="80000"/>
              </a:lnSpc>
              <a:spcBef>
                <a:spcPts val="400"/>
              </a:spcBef>
              <a:buSzTx/>
              <a:buNone/>
              <a:defRPr sz="1764"/>
            </a:pPr>
            <a:r>
              <a:t>	</a:t>
            </a:r>
            <a:r>
              <a:rPr i="1" sz="1372"/>
              <a:t>16:91 Indeed Allah requires you to abide by absolute justice, treat with kindness &amp; give like the giving of kin to kin…</a:t>
            </a:r>
            <a:endParaRPr i="1" sz="1372"/>
          </a:p>
          <a:p>
            <a:pPr marL="336042" indent="-336042" defTabSz="896111">
              <a:lnSpc>
                <a:spcPct val="80000"/>
              </a:lnSpc>
              <a:buChar char="•"/>
              <a:defRPr i="1" sz="1372"/>
            </a:pPr>
          </a:p>
          <a:p>
            <a:pPr marL="336042" indent="-336042" defTabSz="896111">
              <a:lnSpc>
                <a:spcPct val="80000"/>
              </a:lnSpc>
              <a:spcBef>
                <a:spcPts val="300"/>
              </a:spcBef>
              <a:buChar char="•"/>
              <a:defRPr sz="1568"/>
            </a:pPr>
            <a:r>
              <a:t>Elected by trust of integrity</a:t>
            </a:r>
          </a:p>
          <a:p>
            <a:pPr marL="336042" indent="-336042" defTabSz="896111">
              <a:lnSpc>
                <a:spcPct val="80000"/>
              </a:lnSpc>
              <a:spcBef>
                <a:spcPts val="300"/>
              </a:spcBef>
              <a:buChar char="•"/>
              <a:defRPr sz="1568"/>
            </a:pPr>
            <a:r>
              <a:t>Steps taken with mutual consultation</a:t>
            </a:r>
          </a:p>
          <a:p>
            <a:pPr marL="336042" indent="-336042" defTabSz="896111">
              <a:lnSpc>
                <a:spcPct val="80000"/>
              </a:lnSpc>
              <a:spcBef>
                <a:spcPts val="300"/>
              </a:spcBef>
              <a:buChar char="•"/>
              <a:defRPr sz="1568"/>
            </a:pPr>
            <a:r>
              <a:t>All decisions made with absolute justice</a:t>
            </a:r>
          </a:p>
          <a:p>
            <a:pPr marL="336042" indent="-336042" defTabSz="896111">
              <a:lnSpc>
                <a:spcPct val="80000"/>
              </a:lnSpc>
              <a:spcBef>
                <a:spcPts val="400"/>
              </a:spcBef>
              <a:buSzTx/>
              <a:buNone/>
              <a:defRPr sz="1764"/>
            </a:pPr>
            <a:r>
              <a:t>	Truly </a:t>
            </a:r>
            <a:r>
              <a:rPr i="1"/>
              <a:t>of the people, by the people &amp; for the people</a:t>
            </a:r>
            <a:r>
              <a:t>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ID="9" grpId="1" fill="hold">
                                  <p:stCondLst>
                                    <p:cond delay="0"/>
                                  </p:stCondLst>
                                  <p:iterate type="el" backwards="0">
                                    <p:tmAbs val="0"/>
                                  </p:iterate>
                                  <p:childTnLst>
                                    <p:set>
                                      <p:cBhvr>
                                        <p:cTn id="6" fill="hold"/>
                                        <p:tgtEl>
                                          <p:spTgt spid="129"/>
                                        </p:tgtEl>
                                        <p:attrNameLst>
                                          <p:attrName>style.visibility</p:attrName>
                                        </p:attrNameLst>
                                      </p:cBhvr>
                                      <p:to>
                                        <p:strVal val="visible"/>
                                      </p:to>
                                    </p:set>
                                    <p:animEffect filter="dissolve" transition="in">
                                      <p:cBhvr>
                                        <p:cTn id="7" dur="2000"/>
                                        <p:tgtEl>
                                          <p:spTgt spid="129"/>
                                        </p:tgtEl>
                                      </p:cBhvr>
                                    </p:animEffect>
                                  </p:childTnLst>
                                </p:cTn>
                              </p:par>
                            </p:childTnLst>
                          </p:cTn>
                        </p:par>
                        <p:par>
                          <p:cTn id="8" fill="hold">
                            <p:stCondLst>
                              <p:cond delay="2000"/>
                            </p:stCondLst>
                            <p:childTnLst>
                              <p:par>
                                <p:cTn id="9" presetClass="entr" nodeType="afterEffect" presetID="9" grpId="2" fill="hold">
                                  <p:stCondLst>
                                    <p:cond delay="0"/>
                                  </p:stCondLst>
                                  <p:iterate type="el" backwards="0">
                                    <p:tmAbs val="0"/>
                                  </p:iterate>
                                  <p:childTnLst>
                                    <p:set>
                                      <p:cBhvr>
                                        <p:cTn id="10" fill="hold"/>
                                        <p:tgtEl>
                                          <p:spTgt spid="130"/>
                                        </p:tgtEl>
                                        <p:attrNameLst>
                                          <p:attrName>style.visibility</p:attrName>
                                        </p:attrNameLst>
                                      </p:cBhvr>
                                      <p:to>
                                        <p:strVal val="visible"/>
                                      </p:to>
                                    </p:set>
                                    <p:animEffect filter="dissolve" transition="in">
                                      <p:cBhvr>
                                        <p:cTn id="11" dur="2000"/>
                                        <p:tgtEl>
                                          <p:spTgt spid="13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29" grpId="1"/>
      <p:bldP build="whole" bldLvl="1" animBg="1" rev="0" advAuto="0" spid="130" grpId="2"/>
    </p:bldLst>
  </p:timing>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2" name="Islamic Concept of Democracy - 2"/>
          <p:cNvSpPr txBox="1"/>
          <p:nvPr>
            <p:ph type="title"/>
          </p:nvPr>
        </p:nvSpPr>
        <p:spPr>
          <a:xfrm>
            <a:off x="457200" y="274637"/>
            <a:ext cx="8229600" cy="1143001"/>
          </a:xfrm>
          <a:prstGeom prst="rect">
            <a:avLst/>
          </a:prstGeom>
          <a:solidFill>
            <a:srgbClr val="CED0CE"/>
          </a:solidFill>
        </p:spPr>
        <p:txBody>
          <a:bodyPr/>
          <a:lstStyle>
            <a:lvl1pPr>
              <a:defRPr sz="4000"/>
            </a:lvl1pPr>
          </a:lstStyle>
          <a:p>
            <a:pPr/>
            <a:r>
              <a:t>Islamic Concept of Democracy - 2</a:t>
            </a:r>
          </a:p>
        </p:txBody>
      </p:sp>
      <p:sp>
        <p:nvSpPr>
          <p:cNvPr id="133" name="Western Style democracy…"/>
          <p:cNvSpPr txBox="1"/>
          <p:nvPr>
            <p:ph type="body" sz="half" idx="1"/>
          </p:nvPr>
        </p:nvSpPr>
        <p:spPr>
          <a:prstGeom prst="rect">
            <a:avLst/>
          </a:prstGeom>
        </p:spPr>
        <p:txBody>
          <a:bodyPr/>
          <a:lstStyle/>
          <a:p>
            <a:pPr>
              <a:spcBef>
                <a:spcPts val="500"/>
              </a:spcBef>
              <a:buSzTx/>
              <a:buNone/>
              <a:defRPr b="1" sz="2400"/>
            </a:pPr>
            <a:r>
              <a:t>Western Style democracy</a:t>
            </a:r>
          </a:p>
          <a:p>
            <a:pPr>
              <a:spcBef>
                <a:spcPts val="400"/>
              </a:spcBef>
              <a:buChar char="•"/>
              <a:defRPr sz="1800"/>
            </a:pPr>
            <a:r>
              <a:t>Voter - master of his vote; can vote for a puppet, use any criteria or even waste their vote</a:t>
            </a:r>
          </a:p>
          <a:p>
            <a:pPr>
              <a:spcBef>
                <a:spcPts val="400"/>
              </a:spcBef>
              <a:buChar char="•"/>
              <a:defRPr sz="1800"/>
            </a:pPr>
            <a:r>
              <a:t>Choice made on superficial impression &amp; self proclamation</a:t>
            </a:r>
          </a:p>
          <a:p>
            <a:pPr>
              <a:spcBef>
                <a:spcPts val="400"/>
              </a:spcBef>
              <a:buChar char="•"/>
              <a:defRPr sz="1800"/>
            </a:pPr>
            <a:r>
              <a:t>Party politics distracts from individual role &amp; responsibility</a:t>
            </a:r>
          </a:p>
          <a:p>
            <a:pPr>
              <a:spcBef>
                <a:spcPts val="400"/>
              </a:spcBef>
              <a:buChar char="•"/>
              <a:defRPr sz="1800"/>
            </a:pPr>
            <a:r>
              <a:t>Consultation - politically and strategically biased</a:t>
            </a:r>
          </a:p>
          <a:p>
            <a:pPr>
              <a:spcBef>
                <a:spcPts val="600"/>
              </a:spcBef>
              <a:buChar char="•"/>
              <a:defRPr sz="1800"/>
            </a:pPr>
          </a:p>
          <a:p>
            <a:pPr>
              <a:spcBef>
                <a:spcPts val="400"/>
              </a:spcBef>
              <a:buChar char="•"/>
              <a:defRPr sz="1800"/>
            </a:pPr>
            <a:r>
              <a:t>Influence of Capitalism </a:t>
            </a:r>
          </a:p>
          <a:p>
            <a:pPr>
              <a:spcBef>
                <a:spcPts val="400"/>
              </a:spcBef>
              <a:buChar char="•"/>
              <a:defRPr sz="1800"/>
            </a:pPr>
            <a:r>
              <a:t>Corruption</a:t>
            </a:r>
          </a:p>
        </p:txBody>
      </p:sp>
      <p:sp>
        <p:nvSpPr>
          <p:cNvPr id="134" name="Islamic democracy…"/>
          <p:cNvSpPr/>
          <p:nvPr>
            <p:ph type="body" idx="13"/>
          </p:nvPr>
        </p:nvSpPr>
        <p:spPr>
          <a:prstGeom prst="rect">
            <a:avLst/>
          </a:prstGeom>
          <a:extLst>
            <a:ext uri="{C572A759-6A51-4108-AA02-DFA0A04FC94B}">
              <ma14:wrappingTextBoxFlag xmlns:ma14="http://schemas.microsoft.com/office/mac/drawingml/2011/main" val="1"/>
            </a:ext>
          </a:extLst>
        </p:spPr>
        <p:txBody>
          <a:bodyPr/>
          <a:lstStyle/>
          <a:p>
            <a:pPr>
              <a:spcBef>
                <a:spcPts val="500"/>
              </a:spcBef>
              <a:buSzTx/>
              <a:buNone/>
              <a:defRPr b="1" sz="2400"/>
            </a:pPr>
            <a:r>
              <a:t>	Islamic democracy</a:t>
            </a:r>
          </a:p>
          <a:p>
            <a:pPr>
              <a:spcBef>
                <a:spcPts val="400"/>
              </a:spcBef>
              <a:buChar char="•"/>
              <a:defRPr sz="1800"/>
            </a:pPr>
            <a:r>
              <a:t>Voter - not the master of his vote - a trustee, responsible to God</a:t>
            </a:r>
          </a:p>
          <a:p>
            <a:pPr>
              <a:spcBef>
                <a:spcPts val="600"/>
              </a:spcBef>
              <a:buChar char="•"/>
              <a:defRPr sz="1800"/>
            </a:pPr>
          </a:p>
          <a:p>
            <a:pPr>
              <a:spcBef>
                <a:spcPts val="400"/>
              </a:spcBef>
              <a:buChar char="•"/>
              <a:defRPr sz="1800"/>
            </a:pPr>
            <a:r>
              <a:t>Choice based on moral integrity of the candidate</a:t>
            </a:r>
          </a:p>
          <a:p>
            <a:pPr>
              <a:spcBef>
                <a:spcPts val="400"/>
              </a:spcBef>
              <a:buChar char="•"/>
              <a:defRPr sz="1800"/>
            </a:pPr>
            <a:r>
              <a:t>No party politics - individual responsibility</a:t>
            </a:r>
          </a:p>
          <a:p>
            <a:pPr>
              <a:spcBef>
                <a:spcPts val="400"/>
              </a:spcBef>
              <a:buChar char="•"/>
              <a:defRPr sz="1800"/>
            </a:pPr>
            <a:r>
              <a:t>Consultation - with those who are trustworthy</a:t>
            </a:r>
          </a:p>
          <a:p>
            <a:pPr>
              <a:spcBef>
                <a:spcPts val="600"/>
              </a:spcBef>
              <a:buChar char="•"/>
              <a:defRPr b="1" sz="1800"/>
            </a:pPr>
          </a:p>
          <a:p>
            <a:pPr>
              <a:spcBef>
                <a:spcPts val="400"/>
              </a:spcBef>
              <a:buChar char="•"/>
              <a:defRPr sz="1800"/>
            </a:pPr>
            <a:r>
              <a:t>Moral integrity of the elected is a prevention against vested interest</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ID="9" grpId="1" fill="hold">
                                  <p:stCondLst>
                                    <p:cond delay="0"/>
                                  </p:stCondLst>
                                  <p:iterate type="el" backwards="0">
                                    <p:tmAbs val="0"/>
                                  </p:iterate>
                                  <p:childTnLst>
                                    <p:set>
                                      <p:cBhvr>
                                        <p:cTn id="6" fill="hold"/>
                                        <p:tgtEl>
                                          <p:spTgt spid="132"/>
                                        </p:tgtEl>
                                        <p:attrNameLst>
                                          <p:attrName>style.visibility</p:attrName>
                                        </p:attrNameLst>
                                      </p:cBhvr>
                                      <p:to>
                                        <p:strVal val="visible"/>
                                      </p:to>
                                    </p:set>
                                    <p:animEffect filter="dissolve" transition="in">
                                      <p:cBhvr>
                                        <p:cTn id="7" dur="2000"/>
                                        <p:tgtEl>
                                          <p:spTgt spid="132"/>
                                        </p:tgtEl>
                                      </p:cBhvr>
                                    </p:animEffect>
                                  </p:childTnLst>
                                </p:cTn>
                              </p:par>
                            </p:childTnLst>
                          </p:cTn>
                        </p:par>
                        <p:par>
                          <p:cTn id="8" fill="hold">
                            <p:stCondLst>
                              <p:cond delay="2000"/>
                            </p:stCondLst>
                            <p:childTnLst>
                              <p:par>
                                <p:cTn id="9" presetClass="entr" nodeType="afterEffect" presetID="9" grpId="2" fill="hold">
                                  <p:stCondLst>
                                    <p:cond delay="0"/>
                                  </p:stCondLst>
                                  <p:iterate type="el" backwards="0">
                                    <p:tmAbs val="0"/>
                                  </p:iterate>
                                  <p:childTnLst>
                                    <p:set>
                                      <p:cBhvr>
                                        <p:cTn id="10" fill="hold"/>
                                        <p:tgtEl>
                                          <p:spTgt spid="133"/>
                                        </p:tgtEl>
                                        <p:attrNameLst>
                                          <p:attrName>style.visibility</p:attrName>
                                        </p:attrNameLst>
                                      </p:cBhvr>
                                      <p:to>
                                        <p:strVal val="visible"/>
                                      </p:to>
                                    </p:set>
                                    <p:animEffect filter="dissolve" transition="in">
                                      <p:cBhvr>
                                        <p:cTn id="11" dur="2000"/>
                                        <p:tgtEl>
                                          <p:spTgt spid="133"/>
                                        </p:tgtEl>
                                      </p:cBhvr>
                                    </p:animEffect>
                                  </p:childTnLst>
                                </p:cTn>
                              </p:par>
                            </p:childTnLst>
                          </p:cTn>
                        </p:par>
                        <p:par>
                          <p:cTn id="12" fill="hold">
                            <p:stCondLst>
                              <p:cond delay="4000"/>
                            </p:stCondLst>
                            <p:childTnLst>
                              <p:par>
                                <p:cTn id="13" presetClass="entr" nodeType="afterEffect" presetID="9" grpId="3" fill="hold">
                                  <p:stCondLst>
                                    <p:cond delay="0"/>
                                  </p:stCondLst>
                                  <p:iterate type="el" backwards="0">
                                    <p:tmAbs val="0"/>
                                  </p:iterate>
                                  <p:childTnLst>
                                    <p:set>
                                      <p:cBhvr>
                                        <p:cTn id="14" fill="hold"/>
                                        <p:tgtEl>
                                          <p:spTgt spid="134"/>
                                        </p:tgtEl>
                                        <p:attrNameLst>
                                          <p:attrName>style.visibility</p:attrName>
                                        </p:attrNameLst>
                                      </p:cBhvr>
                                      <p:to>
                                        <p:strVal val="visible"/>
                                      </p:to>
                                    </p:set>
                                    <p:animEffect filter="dissolve" transition="in">
                                      <p:cBhvr>
                                        <p:cTn id="15" dur="2000"/>
                                        <p:tgtEl>
                                          <p:spTgt spid="13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32" grpId="1"/>
      <p:bldP build="whole" bldLvl="1" animBg="1" rev="0" advAuto="0" spid="133" grpId="2"/>
      <p:bldP build="whole" bldLvl="1" animBg="1" rev="0" advAuto="0" spid="134" grpId="3"/>
    </p:bldLst>
  </p:timing>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6" name="Some further difficulties with  Western Style democracy"/>
          <p:cNvSpPr txBox="1"/>
          <p:nvPr>
            <p:ph type="title"/>
          </p:nvPr>
        </p:nvSpPr>
        <p:spPr>
          <a:xfrm>
            <a:off x="457200" y="274637"/>
            <a:ext cx="8229600" cy="1143001"/>
          </a:xfrm>
          <a:prstGeom prst="rect">
            <a:avLst/>
          </a:prstGeom>
          <a:solidFill>
            <a:srgbClr val="CED0CE"/>
          </a:solidFill>
        </p:spPr>
        <p:txBody>
          <a:bodyPr/>
          <a:lstStyle/>
          <a:p>
            <a:pPr>
              <a:defRPr b="1" sz="3200"/>
            </a:pPr>
            <a:r>
              <a:t>Some further difficulties with </a:t>
            </a:r>
            <a:br/>
            <a:r>
              <a:t>Western Style democracy</a:t>
            </a:r>
          </a:p>
        </p:txBody>
      </p:sp>
      <p:sp>
        <p:nvSpPr>
          <p:cNvPr id="137" name="Low polling turn out - elected govt as minority representation…"/>
          <p:cNvSpPr txBox="1"/>
          <p:nvPr>
            <p:ph type="body" idx="1"/>
          </p:nvPr>
        </p:nvSpPr>
        <p:spPr>
          <a:prstGeom prst="rect">
            <a:avLst/>
          </a:prstGeom>
        </p:spPr>
        <p:txBody>
          <a:bodyPr/>
          <a:lstStyle/>
          <a:p>
            <a:pPr>
              <a:lnSpc>
                <a:spcPct val="80000"/>
              </a:lnSpc>
              <a:buChar char="•"/>
              <a:defRPr sz="2000"/>
            </a:pPr>
          </a:p>
          <a:p>
            <a:pPr>
              <a:lnSpc>
                <a:spcPct val="80000"/>
              </a:lnSpc>
              <a:buChar char="•"/>
              <a:defRPr sz="2000"/>
            </a:pPr>
          </a:p>
          <a:p>
            <a:pPr>
              <a:lnSpc>
                <a:spcPct val="80000"/>
              </a:lnSpc>
              <a:spcBef>
                <a:spcPts val="400"/>
              </a:spcBef>
              <a:buChar char="•"/>
              <a:defRPr sz="2000"/>
            </a:pPr>
            <a:r>
              <a:t>Low polling turn out - elected govt as minority representation</a:t>
            </a:r>
          </a:p>
          <a:p>
            <a:pPr>
              <a:lnSpc>
                <a:spcPct val="80000"/>
              </a:lnSpc>
              <a:buChar char="•"/>
              <a:defRPr sz="2000"/>
            </a:pPr>
          </a:p>
          <a:p>
            <a:pPr>
              <a:lnSpc>
                <a:spcPct val="80000"/>
              </a:lnSpc>
              <a:spcBef>
                <a:spcPts val="400"/>
              </a:spcBef>
              <a:buChar char="•"/>
              <a:defRPr sz="2000"/>
            </a:pPr>
            <a:r>
              <a:t>Coalition govt - not a majority representation</a:t>
            </a:r>
          </a:p>
          <a:p>
            <a:pPr>
              <a:lnSpc>
                <a:spcPct val="80000"/>
              </a:lnSpc>
              <a:buChar char="•"/>
              <a:defRPr sz="2000"/>
            </a:pPr>
          </a:p>
          <a:p>
            <a:pPr>
              <a:lnSpc>
                <a:spcPct val="80000"/>
              </a:lnSpc>
              <a:spcBef>
                <a:spcPts val="400"/>
              </a:spcBef>
              <a:buChar char="•"/>
              <a:defRPr sz="2000"/>
            </a:pPr>
            <a:r>
              <a:t>Party members may vote on an issue for sake of party loyalty – vital decision passed as ‘democratic’, actually a minority decision</a:t>
            </a:r>
          </a:p>
          <a:p>
            <a:pPr>
              <a:lnSpc>
                <a:spcPct val="80000"/>
              </a:lnSpc>
              <a:buChar char="•"/>
              <a:defRPr sz="2000"/>
            </a:pPr>
          </a:p>
          <a:p>
            <a:pPr>
              <a:lnSpc>
                <a:spcPct val="80000"/>
              </a:lnSpc>
              <a:spcBef>
                <a:spcPts val="400"/>
              </a:spcBef>
              <a:buChar char="•"/>
              <a:defRPr sz="2000"/>
            </a:pPr>
            <a:r>
              <a:t>Majority choice may not be the best choice</a:t>
            </a:r>
          </a:p>
          <a:p>
            <a:pPr>
              <a:lnSpc>
                <a:spcPct val="80000"/>
              </a:lnSpc>
              <a:buChar char="•"/>
              <a:defRPr sz="2000"/>
            </a:pPr>
          </a:p>
          <a:p>
            <a:pPr>
              <a:lnSpc>
                <a:spcPct val="80000"/>
              </a:lnSpc>
              <a:spcBef>
                <a:spcPts val="400"/>
              </a:spcBef>
              <a:buChar char="•"/>
              <a:defRPr sz="2000"/>
            </a:pPr>
            <a:r>
              <a:t>If best choice </a:t>
            </a:r>
            <a:r>
              <a:rPr i="1"/>
              <a:t>imposed</a:t>
            </a:r>
            <a:r>
              <a:t> - non-democratic</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ID="9" grpId="1" fill="hold">
                                  <p:stCondLst>
                                    <p:cond delay="0"/>
                                  </p:stCondLst>
                                  <p:iterate type="el" backwards="0">
                                    <p:tmAbs val="0"/>
                                  </p:iterate>
                                  <p:childTnLst>
                                    <p:set>
                                      <p:cBhvr>
                                        <p:cTn id="6" fill="hold"/>
                                        <p:tgtEl>
                                          <p:spTgt spid="136"/>
                                        </p:tgtEl>
                                        <p:attrNameLst>
                                          <p:attrName>style.visibility</p:attrName>
                                        </p:attrNameLst>
                                      </p:cBhvr>
                                      <p:to>
                                        <p:strVal val="visible"/>
                                      </p:to>
                                    </p:set>
                                    <p:animEffect filter="dissolve" transition="in">
                                      <p:cBhvr>
                                        <p:cTn id="7" dur="2000"/>
                                        <p:tgtEl>
                                          <p:spTgt spid="136"/>
                                        </p:tgtEl>
                                      </p:cBhvr>
                                    </p:animEffect>
                                  </p:childTnLst>
                                </p:cTn>
                              </p:par>
                            </p:childTnLst>
                          </p:cTn>
                        </p:par>
                      </p:childTnLst>
                    </p:cTn>
                  </p:par>
                  <p:par>
                    <p:cTn id="8" fill="hold">
                      <p:stCondLst>
                        <p:cond delay="indefinite"/>
                      </p:stCondLst>
                      <p:childTnLst>
                        <p:par>
                          <p:cTn id="9" fill="hold">
                            <p:stCondLst>
                              <p:cond delay="0"/>
                            </p:stCondLst>
                            <p:childTnLst>
                              <p:par>
                                <p:cTn id="10" presetClass="entr" nodeType="clickEffect" presetID="9" grpId="2" fill="hold">
                                  <p:stCondLst>
                                    <p:cond delay="0"/>
                                  </p:stCondLst>
                                  <p:iterate type="el" backwards="0">
                                    <p:tmAbs val="0"/>
                                  </p:iterate>
                                  <p:childTnLst>
                                    <p:set>
                                      <p:cBhvr>
                                        <p:cTn id="11" fill="hold"/>
                                        <p:tgtEl>
                                          <p:spTgt spid="137">
                                            <p:txEl>
                                              <p:pRg st="2" end="2"/>
                                            </p:txEl>
                                          </p:spTgt>
                                        </p:tgtEl>
                                        <p:attrNameLst>
                                          <p:attrName>style.visibility</p:attrName>
                                        </p:attrNameLst>
                                      </p:cBhvr>
                                      <p:to>
                                        <p:strVal val="visible"/>
                                      </p:to>
                                    </p:set>
                                    <p:animEffect filter="dissolve" transition="in">
                                      <p:cBhvr>
                                        <p:cTn id="12" dur="2000"/>
                                        <p:tgtEl>
                                          <p:spTgt spid="137">
                                            <p:txEl>
                                              <p:pRg st="2" end="2"/>
                                            </p:txEl>
                                          </p:spTgt>
                                        </p:tgtEl>
                                      </p:cBhvr>
                                    </p:animEffect>
                                  </p:childTnLst>
                                </p:cTn>
                              </p:par>
                            </p:childTnLst>
                          </p:cTn>
                        </p:par>
                        <p:par>
                          <p:cTn id="13" fill="hold">
                            <p:stCondLst>
                              <p:cond delay="2000"/>
                            </p:stCondLst>
                            <p:childTnLst>
                              <p:par>
                                <p:cTn id="14" presetClass="entr" nodeType="afterEffect" presetID="9" grpId="2" fill="hold">
                                  <p:stCondLst>
                                    <p:cond delay="0"/>
                                  </p:stCondLst>
                                  <p:iterate type="el" backwards="0">
                                    <p:tmAbs val="0"/>
                                  </p:iterate>
                                  <p:childTnLst>
                                    <p:set>
                                      <p:cBhvr>
                                        <p:cTn id="15" fill="hold"/>
                                        <p:tgtEl>
                                          <p:spTgt spid="137">
                                            <p:txEl>
                                              <p:pRg st="3" end="3"/>
                                            </p:txEl>
                                          </p:spTgt>
                                        </p:tgtEl>
                                        <p:attrNameLst>
                                          <p:attrName>style.visibility</p:attrName>
                                        </p:attrNameLst>
                                      </p:cBhvr>
                                      <p:to>
                                        <p:strVal val="visible"/>
                                      </p:to>
                                    </p:set>
                                    <p:animEffect filter="dissolve" transition="in">
                                      <p:cBhvr>
                                        <p:cTn id="16" dur="2000"/>
                                        <p:tgtEl>
                                          <p:spTgt spid="137">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Class="entr" nodeType="clickEffect" presetID="9" grpId="2" fill="hold">
                                  <p:stCondLst>
                                    <p:cond delay="0"/>
                                  </p:stCondLst>
                                  <p:iterate type="el" backwards="0">
                                    <p:tmAbs val="0"/>
                                  </p:iterate>
                                  <p:childTnLst>
                                    <p:set>
                                      <p:cBhvr>
                                        <p:cTn id="20" fill="hold"/>
                                        <p:tgtEl>
                                          <p:spTgt spid="137">
                                            <p:txEl>
                                              <p:pRg st="4" end="4"/>
                                            </p:txEl>
                                          </p:spTgt>
                                        </p:tgtEl>
                                        <p:attrNameLst>
                                          <p:attrName>style.visibility</p:attrName>
                                        </p:attrNameLst>
                                      </p:cBhvr>
                                      <p:to>
                                        <p:strVal val="visible"/>
                                      </p:to>
                                    </p:set>
                                    <p:animEffect filter="dissolve" transition="in">
                                      <p:cBhvr>
                                        <p:cTn id="21" dur="2000"/>
                                        <p:tgtEl>
                                          <p:spTgt spid="137">
                                            <p:txEl>
                                              <p:pRg st="4" end="4"/>
                                            </p:txEl>
                                          </p:spTgt>
                                        </p:tgtEl>
                                      </p:cBhvr>
                                    </p:animEffect>
                                  </p:childTnLst>
                                </p:cTn>
                              </p:par>
                            </p:childTnLst>
                          </p:cTn>
                        </p:par>
                        <p:par>
                          <p:cTn id="22" fill="hold">
                            <p:stCondLst>
                              <p:cond delay="2000"/>
                            </p:stCondLst>
                            <p:childTnLst>
                              <p:par>
                                <p:cTn id="23" presetClass="entr" nodeType="afterEffect" presetID="9" grpId="2" fill="hold">
                                  <p:stCondLst>
                                    <p:cond delay="0"/>
                                  </p:stCondLst>
                                  <p:iterate type="el" backwards="0">
                                    <p:tmAbs val="0"/>
                                  </p:iterate>
                                  <p:childTnLst>
                                    <p:set>
                                      <p:cBhvr>
                                        <p:cTn id="24" fill="hold"/>
                                        <p:tgtEl>
                                          <p:spTgt spid="137">
                                            <p:txEl>
                                              <p:pRg st="5" end="5"/>
                                            </p:txEl>
                                          </p:spTgt>
                                        </p:tgtEl>
                                        <p:attrNameLst>
                                          <p:attrName>style.visibility</p:attrName>
                                        </p:attrNameLst>
                                      </p:cBhvr>
                                      <p:to>
                                        <p:strVal val="visible"/>
                                      </p:to>
                                    </p:set>
                                    <p:animEffect filter="dissolve" transition="in">
                                      <p:cBhvr>
                                        <p:cTn id="25" dur="2000"/>
                                        <p:tgtEl>
                                          <p:spTgt spid="137">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Class="entr" nodeType="clickEffect" presetID="9" grpId="2" fill="hold">
                                  <p:stCondLst>
                                    <p:cond delay="0"/>
                                  </p:stCondLst>
                                  <p:iterate type="el" backwards="0">
                                    <p:tmAbs val="0"/>
                                  </p:iterate>
                                  <p:childTnLst>
                                    <p:set>
                                      <p:cBhvr>
                                        <p:cTn id="29" fill="hold"/>
                                        <p:tgtEl>
                                          <p:spTgt spid="137">
                                            <p:txEl>
                                              <p:pRg st="6" end="6"/>
                                            </p:txEl>
                                          </p:spTgt>
                                        </p:tgtEl>
                                        <p:attrNameLst>
                                          <p:attrName>style.visibility</p:attrName>
                                        </p:attrNameLst>
                                      </p:cBhvr>
                                      <p:to>
                                        <p:strVal val="visible"/>
                                      </p:to>
                                    </p:set>
                                    <p:animEffect filter="dissolve" transition="in">
                                      <p:cBhvr>
                                        <p:cTn id="30" dur="2000"/>
                                        <p:tgtEl>
                                          <p:spTgt spid="137">
                                            <p:txEl>
                                              <p:pRg st="6" end="6"/>
                                            </p:txEl>
                                          </p:spTgt>
                                        </p:tgtEl>
                                      </p:cBhvr>
                                    </p:animEffect>
                                  </p:childTnLst>
                                </p:cTn>
                              </p:par>
                            </p:childTnLst>
                          </p:cTn>
                        </p:par>
                        <p:par>
                          <p:cTn id="31" fill="hold">
                            <p:stCondLst>
                              <p:cond delay="2000"/>
                            </p:stCondLst>
                            <p:childTnLst>
                              <p:par>
                                <p:cTn id="32" presetClass="entr" nodeType="afterEffect" presetID="9" grpId="2" fill="hold">
                                  <p:stCondLst>
                                    <p:cond delay="0"/>
                                  </p:stCondLst>
                                  <p:iterate type="el" backwards="0">
                                    <p:tmAbs val="0"/>
                                  </p:iterate>
                                  <p:childTnLst>
                                    <p:set>
                                      <p:cBhvr>
                                        <p:cTn id="33" fill="hold"/>
                                        <p:tgtEl>
                                          <p:spTgt spid="137">
                                            <p:txEl>
                                              <p:pRg st="7" end="7"/>
                                            </p:txEl>
                                          </p:spTgt>
                                        </p:tgtEl>
                                        <p:attrNameLst>
                                          <p:attrName>style.visibility</p:attrName>
                                        </p:attrNameLst>
                                      </p:cBhvr>
                                      <p:to>
                                        <p:strVal val="visible"/>
                                      </p:to>
                                    </p:set>
                                    <p:animEffect filter="dissolve" transition="in">
                                      <p:cBhvr>
                                        <p:cTn id="34" dur="2000"/>
                                        <p:tgtEl>
                                          <p:spTgt spid="137">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Class="entr" nodeType="clickEffect" presetID="9" grpId="2" fill="hold">
                                  <p:stCondLst>
                                    <p:cond delay="0"/>
                                  </p:stCondLst>
                                  <p:iterate type="el" backwards="0">
                                    <p:tmAbs val="0"/>
                                  </p:iterate>
                                  <p:childTnLst>
                                    <p:set>
                                      <p:cBhvr>
                                        <p:cTn id="38" fill="hold"/>
                                        <p:tgtEl>
                                          <p:spTgt spid="137">
                                            <p:txEl>
                                              <p:pRg st="8" end="8"/>
                                            </p:txEl>
                                          </p:spTgt>
                                        </p:tgtEl>
                                        <p:attrNameLst>
                                          <p:attrName>style.visibility</p:attrName>
                                        </p:attrNameLst>
                                      </p:cBhvr>
                                      <p:to>
                                        <p:strVal val="visible"/>
                                      </p:to>
                                    </p:set>
                                    <p:animEffect filter="dissolve" transition="in">
                                      <p:cBhvr>
                                        <p:cTn id="39" dur="2000"/>
                                        <p:tgtEl>
                                          <p:spTgt spid="137">
                                            <p:txEl>
                                              <p:pRg st="8" end="8"/>
                                            </p:txEl>
                                          </p:spTgt>
                                        </p:tgtEl>
                                      </p:cBhvr>
                                    </p:animEffect>
                                  </p:childTnLst>
                                </p:cTn>
                              </p:par>
                            </p:childTnLst>
                          </p:cTn>
                        </p:par>
                        <p:par>
                          <p:cTn id="40" fill="hold">
                            <p:stCondLst>
                              <p:cond delay="2000"/>
                            </p:stCondLst>
                            <p:childTnLst>
                              <p:par>
                                <p:cTn id="41" presetClass="entr" nodeType="afterEffect" presetID="9" grpId="2" fill="hold">
                                  <p:stCondLst>
                                    <p:cond delay="0"/>
                                  </p:stCondLst>
                                  <p:iterate type="el" backwards="0">
                                    <p:tmAbs val="0"/>
                                  </p:iterate>
                                  <p:childTnLst>
                                    <p:set>
                                      <p:cBhvr>
                                        <p:cTn id="42" fill="hold"/>
                                        <p:tgtEl>
                                          <p:spTgt spid="137">
                                            <p:txEl>
                                              <p:pRg st="9" end="9"/>
                                            </p:txEl>
                                          </p:spTgt>
                                        </p:tgtEl>
                                        <p:attrNameLst>
                                          <p:attrName>style.visibility</p:attrName>
                                        </p:attrNameLst>
                                      </p:cBhvr>
                                      <p:to>
                                        <p:strVal val="visible"/>
                                      </p:to>
                                    </p:set>
                                    <p:animEffect filter="dissolve" transition="in">
                                      <p:cBhvr>
                                        <p:cTn id="43" dur="2000"/>
                                        <p:tgtEl>
                                          <p:spTgt spid="137">
                                            <p:txEl>
                                              <p:pRg st="9" end="9"/>
                                            </p:txEl>
                                          </p:spTgt>
                                        </p:tgtEl>
                                      </p:cBhvr>
                                    </p:animEffect>
                                  </p:childTnLst>
                                </p:cTn>
                              </p:par>
                            </p:childTnLst>
                          </p:cTn>
                        </p:par>
                      </p:childTnLst>
                    </p:cTn>
                  </p:par>
                  <p:par>
                    <p:cTn id="44" fill="hold">
                      <p:stCondLst>
                        <p:cond delay="indefinite"/>
                      </p:stCondLst>
                      <p:childTnLst>
                        <p:par>
                          <p:cTn id="45" fill="hold">
                            <p:stCondLst>
                              <p:cond delay="0"/>
                            </p:stCondLst>
                            <p:childTnLst>
                              <p:par>
                                <p:cTn id="46" presetClass="entr" nodeType="clickEffect" presetID="9" grpId="2" fill="hold">
                                  <p:stCondLst>
                                    <p:cond delay="0"/>
                                  </p:stCondLst>
                                  <p:iterate type="el" backwards="0">
                                    <p:tmAbs val="0"/>
                                  </p:iterate>
                                  <p:childTnLst>
                                    <p:set>
                                      <p:cBhvr>
                                        <p:cTn id="47" fill="hold"/>
                                        <p:tgtEl>
                                          <p:spTgt spid="137">
                                            <p:txEl>
                                              <p:pRg st="10" end="10"/>
                                            </p:txEl>
                                          </p:spTgt>
                                        </p:tgtEl>
                                        <p:attrNameLst>
                                          <p:attrName>style.visibility</p:attrName>
                                        </p:attrNameLst>
                                      </p:cBhvr>
                                      <p:to>
                                        <p:strVal val="visible"/>
                                      </p:to>
                                    </p:set>
                                    <p:animEffect filter="dissolve" transition="in">
                                      <p:cBhvr>
                                        <p:cTn id="48" dur="2000"/>
                                        <p:tgtEl>
                                          <p:spTgt spid="137">
                                            <p:txEl>
                                              <p:pRg st="10" end="1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36" grpId="1"/>
      <p:bldP build="p" bldLvl="1" animBg="1" rev="0" advAuto="0" spid="137" grpId="2"/>
    </p:bldLst>
  </p:timing>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9" name="Format of Islamic Government"/>
          <p:cNvSpPr txBox="1"/>
          <p:nvPr>
            <p:ph type="title"/>
          </p:nvPr>
        </p:nvSpPr>
        <p:spPr>
          <a:xfrm>
            <a:off x="457200" y="274637"/>
            <a:ext cx="8229600" cy="1143001"/>
          </a:xfrm>
          <a:prstGeom prst="rect">
            <a:avLst/>
          </a:prstGeom>
          <a:solidFill>
            <a:srgbClr val="CED0CE"/>
          </a:solidFill>
        </p:spPr>
        <p:txBody>
          <a:bodyPr/>
          <a:lstStyle>
            <a:lvl1pPr>
              <a:defRPr b="1" sz="3200"/>
            </a:lvl1pPr>
          </a:lstStyle>
          <a:p>
            <a:pPr/>
            <a:r>
              <a:t>Format of Islamic Government</a:t>
            </a:r>
          </a:p>
        </p:txBody>
      </p:sp>
      <p:sp>
        <p:nvSpPr>
          <p:cNvPr id="140" name="Ultimate sovereignty belongs to God…"/>
          <p:cNvSpPr txBox="1"/>
          <p:nvPr>
            <p:ph type="body" idx="1"/>
          </p:nvPr>
        </p:nvSpPr>
        <p:spPr>
          <a:prstGeom prst="rect">
            <a:avLst/>
          </a:prstGeom>
        </p:spPr>
        <p:txBody>
          <a:bodyPr/>
          <a:lstStyle/>
          <a:p>
            <a:pPr>
              <a:lnSpc>
                <a:spcPct val="80000"/>
              </a:lnSpc>
              <a:spcBef>
                <a:spcPts val="400"/>
              </a:spcBef>
              <a:buChar char="•"/>
              <a:defRPr b="1" sz="1800"/>
            </a:pPr>
            <a:r>
              <a:t>Ultimate sovereignty belongs to God</a:t>
            </a:r>
          </a:p>
          <a:p>
            <a:pPr>
              <a:lnSpc>
                <a:spcPct val="80000"/>
              </a:lnSpc>
              <a:spcBef>
                <a:spcPts val="400"/>
              </a:spcBef>
              <a:buSzTx/>
              <a:buNone/>
              <a:defRPr i="1" sz="1800"/>
            </a:pPr>
            <a:r>
              <a:t>	</a:t>
            </a:r>
            <a:r>
              <a:rPr sz="1600"/>
              <a:t>23:117 Then exalted be Allah, the True King. There is no God but He, Lord of the glorious Throne.</a:t>
            </a:r>
            <a:endParaRPr sz="1600"/>
          </a:p>
          <a:p>
            <a:pPr>
              <a:lnSpc>
                <a:spcPct val="80000"/>
              </a:lnSpc>
              <a:spcBef>
                <a:spcPts val="300"/>
              </a:spcBef>
              <a:buSzTx/>
              <a:buNone/>
              <a:defRPr i="1" sz="1600"/>
            </a:pPr>
            <a:r>
              <a:t>	27:63 or, Who responds to the call of an afflicted person &amp; removes the affliction, &amp; will make you inheritors of the earth? Then is there a god beside Allah? Little is it that you heed.</a:t>
            </a:r>
          </a:p>
          <a:p>
            <a:pPr>
              <a:lnSpc>
                <a:spcPct val="80000"/>
              </a:lnSpc>
              <a:buSzTx/>
              <a:buNone/>
              <a:defRPr i="1" sz="1600"/>
            </a:pPr>
          </a:p>
          <a:p>
            <a:pPr>
              <a:lnSpc>
                <a:spcPct val="80000"/>
              </a:lnSpc>
              <a:spcBef>
                <a:spcPts val="400"/>
              </a:spcBef>
              <a:buChar char="•"/>
              <a:defRPr i="1" sz="1800"/>
            </a:pPr>
            <a:r>
              <a:t>Shariah</a:t>
            </a:r>
            <a:r>
              <a:rPr i="0"/>
              <a:t> is the Will of God regarding legislation expressed in</a:t>
            </a:r>
            <a:r>
              <a:t> </a:t>
            </a:r>
            <a:r>
              <a:rPr i="0"/>
              <a:t>Quran &amp; Traditions</a:t>
            </a:r>
          </a:p>
          <a:p>
            <a:pPr>
              <a:lnSpc>
                <a:spcPct val="80000"/>
              </a:lnSpc>
              <a:spcBef>
                <a:spcPts val="400"/>
              </a:spcBef>
              <a:buSzTx/>
              <a:buNone/>
              <a:defRPr i="1" sz="1800"/>
            </a:pPr>
            <a:r>
              <a:t>	</a:t>
            </a:r>
            <a:r>
              <a:rPr i="0"/>
              <a:t>- Govt cannot interfere with the </a:t>
            </a:r>
            <a:r>
              <a:t>Shariah</a:t>
            </a:r>
            <a:r>
              <a:rPr i="0"/>
              <a:t>	</a:t>
            </a:r>
          </a:p>
          <a:p>
            <a:pPr>
              <a:lnSpc>
                <a:spcPct val="80000"/>
              </a:lnSpc>
              <a:spcBef>
                <a:spcPts val="400"/>
              </a:spcBef>
              <a:buSzTx/>
              <a:buNone/>
              <a:defRPr sz="1800"/>
            </a:pPr>
            <a:r>
              <a:t>	- No legislative process can go in contravention</a:t>
            </a:r>
          </a:p>
          <a:p>
            <a:pPr>
              <a:lnSpc>
                <a:spcPct val="80000"/>
              </a:lnSpc>
              <a:spcBef>
                <a:spcPts val="400"/>
              </a:spcBef>
              <a:buSzTx/>
              <a:buNone/>
              <a:defRPr sz="1800"/>
            </a:pPr>
            <a:r>
              <a:t>	</a:t>
            </a:r>
            <a:r>
              <a:rPr i="1"/>
              <a:t>- </a:t>
            </a:r>
            <a:r>
              <a:t>Not </a:t>
            </a:r>
            <a:r>
              <a:rPr i="1"/>
              <a:t>imposed</a:t>
            </a:r>
            <a:r>
              <a:t> on non-Muslims</a:t>
            </a:r>
            <a:endParaRPr i="1"/>
          </a:p>
          <a:p>
            <a:pPr>
              <a:lnSpc>
                <a:spcPct val="80000"/>
              </a:lnSpc>
              <a:spcBef>
                <a:spcPts val="400"/>
              </a:spcBef>
              <a:buSzTx/>
              <a:buNone/>
              <a:defRPr sz="1800"/>
            </a:pPr>
            <a:r>
              <a:t> </a:t>
            </a:r>
          </a:p>
          <a:p>
            <a:pPr>
              <a:lnSpc>
                <a:spcPct val="80000"/>
              </a:lnSpc>
              <a:spcBef>
                <a:spcPts val="400"/>
              </a:spcBef>
              <a:buChar char="•"/>
              <a:defRPr b="1" sz="1800"/>
            </a:pPr>
            <a:r>
              <a:t>The format</a:t>
            </a:r>
            <a:r>
              <a:rPr b="0"/>
              <a:t>:</a:t>
            </a:r>
          </a:p>
          <a:p>
            <a:pPr>
              <a:lnSpc>
                <a:spcPct val="80000"/>
              </a:lnSpc>
              <a:spcBef>
                <a:spcPts val="400"/>
              </a:spcBef>
              <a:buSzTx/>
              <a:buNone/>
              <a:defRPr sz="1800"/>
            </a:pPr>
            <a:r>
              <a:t>	- Allah is the ultimate Master of all resources and people</a:t>
            </a:r>
          </a:p>
          <a:p>
            <a:pPr>
              <a:lnSpc>
                <a:spcPct val="80000"/>
              </a:lnSpc>
              <a:spcBef>
                <a:spcPts val="400"/>
              </a:spcBef>
              <a:buSzTx/>
              <a:buNone/>
              <a:defRPr sz="1800"/>
            </a:pPr>
            <a:r>
              <a:t>	- His Will is enacted by people’s trusted representatives ie the elected Govt</a:t>
            </a:r>
          </a:p>
          <a:p>
            <a:pPr>
              <a:lnSpc>
                <a:spcPct val="80000"/>
              </a:lnSpc>
              <a:spcBef>
                <a:spcPts val="400"/>
              </a:spcBef>
              <a:buSzTx/>
              <a:buNone/>
              <a:defRPr sz="1800"/>
            </a:pPr>
            <a:r>
              <a:t>	- Govts have been given the principles &amp; are answerable to Allah</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ID="9" grpId="1" fill="hold">
                                  <p:stCondLst>
                                    <p:cond delay="0"/>
                                  </p:stCondLst>
                                  <p:iterate type="el" backwards="0">
                                    <p:tmAbs val="0"/>
                                  </p:iterate>
                                  <p:childTnLst>
                                    <p:set>
                                      <p:cBhvr>
                                        <p:cTn id="6" fill="hold"/>
                                        <p:tgtEl>
                                          <p:spTgt spid="139"/>
                                        </p:tgtEl>
                                        <p:attrNameLst>
                                          <p:attrName>style.visibility</p:attrName>
                                        </p:attrNameLst>
                                      </p:cBhvr>
                                      <p:to>
                                        <p:strVal val="visible"/>
                                      </p:to>
                                    </p:set>
                                    <p:animEffect filter="dissolve" transition="in">
                                      <p:cBhvr>
                                        <p:cTn id="7" dur="2000"/>
                                        <p:tgtEl>
                                          <p:spTgt spid="139"/>
                                        </p:tgtEl>
                                      </p:cBhvr>
                                    </p:animEffect>
                                  </p:childTnLst>
                                </p:cTn>
                              </p:par>
                            </p:childTnLst>
                          </p:cTn>
                        </p:par>
                        <p:par>
                          <p:cTn id="8" fill="hold">
                            <p:stCondLst>
                              <p:cond delay="2000"/>
                            </p:stCondLst>
                            <p:childTnLst>
                              <p:par>
                                <p:cTn id="9" presetClass="entr" nodeType="afterEffect" presetID="9" grpId="2" fill="hold">
                                  <p:stCondLst>
                                    <p:cond delay="0"/>
                                  </p:stCondLst>
                                  <p:iterate type="el" backwards="0">
                                    <p:tmAbs val="0"/>
                                  </p:iterate>
                                  <p:childTnLst>
                                    <p:set>
                                      <p:cBhvr>
                                        <p:cTn id="10" fill="hold"/>
                                        <p:tgtEl>
                                          <p:spTgt spid="140"/>
                                        </p:tgtEl>
                                        <p:attrNameLst>
                                          <p:attrName>style.visibility</p:attrName>
                                        </p:attrNameLst>
                                      </p:cBhvr>
                                      <p:to>
                                        <p:strVal val="visible"/>
                                      </p:to>
                                    </p:set>
                                    <p:animEffect filter="dissolve" transition="in">
                                      <p:cBhvr>
                                        <p:cTn id="11" dur="2000"/>
                                        <p:tgtEl>
                                          <p:spTgt spid="14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40" grpId="2"/>
      <p:bldP build="whole" bldLvl="1" animBg="1" rev="0" advAuto="0" spid="139" grpId="1"/>
    </p:bldLst>
  </p:timing>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2" name="State v Religion - 1"/>
          <p:cNvSpPr txBox="1"/>
          <p:nvPr>
            <p:ph type="title"/>
          </p:nvPr>
        </p:nvSpPr>
        <p:spPr>
          <a:xfrm>
            <a:off x="457200" y="274637"/>
            <a:ext cx="8229600" cy="1143001"/>
          </a:xfrm>
          <a:prstGeom prst="rect">
            <a:avLst/>
          </a:prstGeom>
          <a:solidFill>
            <a:srgbClr val="CED0CE"/>
          </a:solidFill>
        </p:spPr>
        <p:txBody>
          <a:bodyPr/>
          <a:lstStyle/>
          <a:p>
            <a:pPr>
              <a:defRPr b="1" sz="3200"/>
            </a:pPr>
            <a:r>
              <a:t>State v Religion -</a:t>
            </a:r>
            <a:r>
              <a:rPr b="0" sz="4400"/>
              <a:t> </a:t>
            </a:r>
            <a:r>
              <a:t>1</a:t>
            </a:r>
          </a:p>
        </p:txBody>
      </p:sp>
      <p:sp>
        <p:nvSpPr>
          <p:cNvPr id="143" name="State v Religion interface:…"/>
          <p:cNvSpPr txBox="1"/>
          <p:nvPr>
            <p:ph type="body" idx="1"/>
          </p:nvPr>
        </p:nvSpPr>
        <p:spPr>
          <a:prstGeom prst="rect">
            <a:avLst/>
          </a:prstGeom>
        </p:spPr>
        <p:txBody>
          <a:bodyPr/>
          <a:lstStyle/>
          <a:p>
            <a:pPr>
              <a:lnSpc>
                <a:spcPct val="90000"/>
              </a:lnSpc>
              <a:buChar char="•"/>
              <a:defRPr b="1" sz="2400"/>
            </a:pPr>
          </a:p>
          <a:p>
            <a:pPr>
              <a:lnSpc>
                <a:spcPct val="90000"/>
              </a:lnSpc>
              <a:spcBef>
                <a:spcPts val="500"/>
              </a:spcBef>
              <a:buChar char="•"/>
              <a:defRPr b="1" sz="2400"/>
            </a:pPr>
            <a:r>
              <a:t>State v Religion interface:</a:t>
            </a:r>
          </a:p>
          <a:p>
            <a:pPr>
              <a:lnSpc>
                <a:spcPct val="90000"/>
              </a:lnSpc>
              <a:spcBef>
                <a:spcPts val="600"/>
              </a:spcBef>
              <a:buSzTx/>
              <a:buNone/>
              <a:defRPr sz="2800"/>
            </a:pPr>
            <a:r>
              <a:t>	</a:t>
            </a:r>
            <a:r>
              <a:rPr sz="1800"/>
              <a:t>- absolute justice - to all citizens (incl those of other religious backgrounds)</a:t>
            </a:r>
            <a:endParaRPr sz="1800"/>
          </a:p>
          <a:p>
            <a:pPr>
              <a:lnSpc>
                <a:spcPct val="90000"/>
              </a:lnSpc>
              <a:spcBef>
                <a:spcPts val="400"/>
              </a:spcBef>
              <a:buSzTx/>
              <a:buNone/>
              <a:defRPr sz="1800"/>
            </a:pPr>
            <a:r>
              <a:t>	- not necessary to put all legislation under religious jurisdiction</a:t>
            </a:r>
          </a:p>
          <a:p>
            <a:pPr>
              <a:lnSpc>
                <a:spcPct val="90000"/>
              </a:lnSpc>
              <a:spcBef>
                <a:spcPts val="400"/>
              </a:spcBef>
              <a:buSzTx/>
              <a:buNone/>
              <a:defRPr sz="1800"/>
            </a:pPr>
            <a:r>
              <a:t>	- religion does not need to be the predominant legislative authority</a:t>
            </a:r>
          </a:p>
          <a:p>
            <a:pPr>
              <a:lnSpc>
                <a:spcPct val="90000"/>
              </a:lnSpc>
              <a:spcBef>
                <a:spcPts val="400"/>
              </a:spcBef>
              <a:buSzTx/>
              <a:buNone/>
              <a:defRPr sz="1800"/>
            </a:pPr>
            <a:r>
              <a:t>	- religious authority have duty to draw attention of the legislature towards moral issues</a:t>
            </a:r>
          </a:p>
          <a:p>
            <a:pPr>
              <a:lnSpc>
                <a:spcPct val="90000"/>
              </a:lnSpc>
              <a:spcBef>
                <a:spcPts val="400"/>
              </a:spcBef>
              <a:buSzTx/>
              <a:buNone/>
              <a:defRPr sz="1800"/>
            </a:pPr>
            <a:r>
              <a:t>	- large part of moral education in each religion is common &amp; can be integral to legislation</a:t>
            </a:r>
          </a:p>
          <a:p>
            <a:pPr>
              <a:lnSpc>
                <a:spcPct val="90000"/>
              </a:lnSpc>
              <a:spcBef>
                <a:spcPts val="400"/>
              </a:spcBef>
              <a:buSzTx/>
              <a:buNone/>
              <a:defRPr sz="1800"/>
            </a:pPr>
            <a:r>
              <a:t>	- no compulsion in matters of faith - believer of any religion can practice under Islamic secular law </a:t>
            </a:r>
          </a:p>
          <a:p>
            <a:pPr>
              <a:lnSpc>
                <a:spcPct val="90000"/>
              </a:lnSpc>
              <a:spcBef>
                <a:spcPts val="400"/>
              </a:spcBef>
              <a:buSzTx/>
              <a:buNone/>
              <a:defRPr b="1" sz="1800"/>
            </a:pPr>
            <a:r>
              <a:t>	</a:t>
            </a:r>
            <a:r>
              <a:rPr b="0"/>
              <a:t>- individual religious practice cannot be enforced as law </a:t>
            </a:r>
          </a:p>
          <a:p>
            <a:pPr>
              <a:lnSpc>
                <a:spcPct val="90000"/>
              </a:lnSpc>
              <a:spcBef>
                <a:spcPts val="400"/>
              </a:spcBef>
              <a:buSzTx/>
              <a:buNone/>
              <a:defRPr sz="1800"/>
            </a:pPr>
            <a:r>
              <a:t>	- truth rather than individual religious practice, is to be promoted by the state</a:t>
            </a:r>
          </a:p>
          <a:p>
            <a:pPr>
              <a:lnSpc>
                <a:spcPct val="90000"/>
              </a:lnSpc>
              <a:spcBef>
                <a:spcPts val="400"/>
              </a:spcBef>
              <a:buSzTx/>
              <a:buNone/>
              <a:defRPr b="1" sz="2000"/>
            </a:pPr>
            <a:r>
              <a:t>	</a:t>
            </a:r>
            <a:r>
              <a:rPr b="0"/>
              <a:t>		</a:t>
            </a:r>
          </a:p>
        </p:txBody>
      </p:sp>
    </p:spTree>
  </p:cSld>
  <p:clrMapOvr>
    <a:masterClrMapping/>
  </p:clrMapOvr>
  <mc:AlternateContent xmlns:mc="http://schemas.openxmlformats.org/markup-compatibility/2006">
    <mc:Choice xmlns:p14="http://schemas.microsoft.com/office/powerpoint/2010/main" Requires="p14">
      <p:transition spd="fast" advClick="1" p14:dur="500">
        <p:dissolve/>
      </p:transition>
    </mc:Choice>
    <mc:Fallback>
      <p:transition spd="fast">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8" presetID="2" grpId="1" fill="hold">
                                  <p:stCondLst>
                                    <p:cond delay="0"/>
                                  </p:stCondLst>
                                  <p:iterate type="el" backwards="0">
                                    <p:tmAbs val="0"/>
                                  </p:iterate>
                                  <p:childTnLst>
                                    <p:set>
                                      <p:cBhvr>
                                        <p:cTn id="6" fill="hold"/>
                                        <p:tgtEl>
                                          <p:spTgt spid="142"/>
                                        </p:tgtEl>
                                        <p:attrNameLst>
                                          <p:attrName>style.visibility</p:attrName>
                                        </p:attrNameLst>
                                      </p:cBhvr>
                                      <p:to>
                                        <p:strVal val="visible"/>
                                      </p:to>
                                    </p:set>
                                    <p:anim calcmode="lin" valueType="num">
                                      <p:cBhvr>
                                        <p:cTn id="7" dur="1000" fill="hold"/>
                                        <p:tgtEl>
                                          <p:spTgt spid="142"/>
                                        </p:tgtEl>
                                        <p:attrNameLst>
                                          <p:attrName>ppt_x</p:attrName>
                                        </p:attrNameLst>
                                      </p:cBhvr>
                                      <p:tavLst>
                                        <p:tav tm="0">
                                          <p:val>
                                            <p:strVal val="0-#ppt_w/2"/>
                                          </p:val>
                                        </p:tav>
                                        <p:tav tm="100000">
                                          <p:val>
                                            <p:strVal val="#ppt_x"/>
                                          </p:val>
                                        </p:tav>
                                      </p:tavLst>
                                    </p:anim>
                                    <p:anim calcmode="lin" valueType="num">
                                      <p:cBhvr>
                                        <p:cTn id="8" dur="1000" fill="hold"/>
                                        <p:tgtEl>
                                          <p:spTgt spid="14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ID="9" grpId="2" fill="hold">
                                  <p:stCondLst>
                                    <p:cond delay="0"/>
                                  </p:stCondLst>
                                  <p:iterate type="el" backwards="0">
                                    <p:tmAbs val="0"/>
                                  </p:iterate>
                                  <p:childTnLst>
                                    <p:set>
                                      <p:cBhvr>
                                        <p:cTn id="12" fill="hold"/>
                                        <p:tgtEl>
                                          <p:spTgt spid="143">
                                            <p:txEl>
                                              <p:pRg st="1" end="1"/>
                                            </p:txEl>
                                          </p:spTgt>
                                        </p:tgtEl>
                                        <p:attrNameLst>
                                          <p:attrName>style.visibility</p:attrName>
                                        </p:attrNameLst>
                                      </p:cBhvr>
                                      <p:to>
                                        <p:strVal val="visible"/>
                                      </p:to>
                                    </p:set>
                                    <p:animEffect filter="dissolve" transition="in">
                                      <p:cBhvr>
                                        <p:cTn id="13" dur="500"/>
                                        <p:tgtEl>
                                          <p:spTgt spid="14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Class="entr" nodeType="clickEffect" presetID="9" grpId="2" fill="hold">
                                  <p:stCondLst>
                                    <p:cond delay="0"/>
                                  </p:stCondLst>
                                  <p:iterate type="el" backwards="0">
                                    <p:tmAbs val="0"/>
                                  </p:iterate>
                                  <p:childTnLst>
                                    <p:set>
                                      <p:cBhvr>
                                        <p:cTn id="17" fill="hold"/>
                                        <p:tgtEl>
                                          <p:spTgt spid="143">
                                            <p:txEl>
                                              <p:pRg st="2" end="2"/>
                                            </p:txEl>
                                          </p:spTgt>
                                        </p:tgtEl>
                                        <p:attrNameLst>
                                          <p:attrName>style.visibility</p:attrName>
                                        </p:attrNameLst>
                                      </p:cBhvr>
                                      <p:to>
                                        <p:strVal val="visible"/>
                                      </p:to>
                                    </p:set>
                                    <p:animEffect filter="dissolve" transition="in">
                                      <p:cBhvr>
                                        <p:cTn id="18" dur="500"/>
                                        <p:tgtEl>
                                          <p:spTgt spid="14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Class="entr" nodeType="clickEffect" presetID="9" grpId="2" fill="hold">
                                  <p:stCondLst>
                                    <p:cond delay="0"/>
                                  </p:stCondLst>
                                  <p:iterate type="el" backwards="0">
                                    <p:tmAbs val="0"/>
                                  </p:iterate>
                                  <p:childTnLst>
                                    <p:set>
                                      <p:cBhvr>
                                        <p:cTn id="22" fill="hold"/>
                                        <p:tgtEl>
                                          <p:spTgt spid="143">
                                            <p:txEl>
                                              <p:pRg st="3" end="3"/>
                                            </p:txEl>
                                          </p:spTgt>
                                        </p:tgtEl>
                                        <p:attrNameLst>
                                          <p:attrName>style.visibility</p:attrName>
                                        </p:attrNameLst>
                                      </p:cBhvr>
                                      <p:to>
                                        <p:strVal val="visible"/>
                                      </p:to>
                                    </p:set>
                                    <p:animEffect filter="dissolve" transition="in">
                                      <p:cBhvr>
                                        <p:cTn id="23" dur="500"/>
                                        <p:tgtEl>
                                          <p:spTgt spid="14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Class="entr" nodeType="clickEffect" presetID="9" grpId="2" fill="hold">
                                  <p:stCondLst>
                                    <p:cond delay="0"/>
                                  </p:stCondLst>
                                  <p:iterate type="el" backwards="0">
                                    <p:tmAbs val="0"/>
                                  </p:iterate>
                                  <p:childTnLst>
                                    <p:set>
                                      <p:cBhvr>
                                        <p:cTn id="27" fill="hold"/>
                                        <p:tgtEl>
                                          <p:spTgt spid="143">
                                            <p:txEl>
                                              <p:pRg st="4" end="4"/>
                                            </p:txEl>
                                          </p:spTgt>
                                        </p:tgtEl>
                                        <p:attrNameLst>
                                          <p:attrName>style.visibility</p:attrName>
                                        </p:attrNameLst>
                                      </p:cBhvr>
                                      <p:to>
                                        <p:strVal val="visible"/>
                                      </p:to>
                                    </p:set>
                                    <p:animEffect filter="dissolve" transition="in">
                                      <p:cBhvr>
                                        <p:cTn id="28" dur="500"/>
                                        <p:tgtEl>
                                          <p:spTgt spid="14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Class="entr" nodeType="clickEffect" presetID="9" grpId="2" fill="hold">
                                  <p:stCondLst>
                                    <p:cond delay="0"/>
                                  </p:stCondLst>
                                  <p:iterate type="el" backwards="0">
                                    <p:tmAbs val="0"/>
                                  </p:iterate>
                                  <p:childTnLst>
                                    <p:set>
                                      <p:cBhvr>
                                        <p:cTn id="32" fill="hold"/>
                                        <p:tgtEl>
                                          <p:spTgt spid="143">
                                            <p:txEl>
                                              <p:pRg st="5" end="5"/>
                                            </p:txEl>
                                          </p:spTgt>
                                        </p:tgtEl>
                                        <p:attrNameLst>
                                          <p:attrName>style.visibility</p:attrName>
                                        </p:attrNameLst>
                                      </p:cBhvr>
                                      <p:to>
                                        <p:strVal val="visible"/>
                                      </p:to>
                                    </p:set>
                                    <p:animEffect filter="dissolve" transition="in">
                                      <p:cBhvr>
                                        <p:cTn id="33" dur="500"/>
                                        <p:tgtEl>
                                          <p:spTgt spid="14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Class="entr" nodeType="clickEffect" presetID="9" grpId="2" fill="hold">
                                  <p:stCondLst>
                                    <p:cond delay="0"/>
                                  </p:stCondLst>
                                  <p:iterate type="el" backwards="0">
                                    <p:tmAbs val="0"/>
                                  </p:iterate>
                                  <p:childTnLst>
                                    <p:set>
                                      <p:cBhvr>
                                        <p:cTn id="37" fill="hold"/>
                                        <p:tgtEl>
                                          <p:spTgt spid="143">
                                            <p:txEl>
                                              <p:pRg st="6" end="6"/>
                                            </p:txEl>
                                          </p:spTgt>
                                        </p:tgtEl>
                                        <p:attrNameLst>
                                          <p:attrName>style.visibility</p:attrName>
                                        </p:attrNameLst>
                                      </p:cBhvr>
                                      <p:to>
                                        <p:strVal val="visible"/>
                                      </p:to>
                                    </p:set>
                                    <p:animEffect filter="dissolve" transition="in">
                                      <p:cBhvr>
                                        <p:cTn id="38" dur="500"/>
                                        <p:tgtEl>
                                          <p:spTgt spid="143">
                                            <p:txEl>
                                              <p:pRg st="6" end="6"/>
                                            </p:txEl>
                                          </p:spTgt>
                                        </p:tgtEl>
                                      </p:cBhvr>
                                    </p:animEffect>
                                  </p:childTnLst>
                                </p:cTn>
                              </p:par>
                            </p:childTnLst>
                          </p:cTn>
                        </p:par>
                      </p:childTnLst>
                    </p:cTn>
                  </p:par>
                  <p:par>
                    <p:cTn id="39" fill="hold">
                      <p:stCondLst>
                        <p:cond delay="indefinite"/>
                      </p:stCondLst>
                      <p:childTnLst>
                        <p:par>
                          <p:cTn id="40" fill="hold">
                            <p:stCondLst>
                              <p:cond delay="0"/>
                            </p:stCondLst>
                            <p:childTnLst>
                              <p:par>
                                <p:cTn id="41" presetClass="entr" nodeType="clickEffect" presetID="9" grpId="2" fill="hold">
                                  <p:stCondLst>
                                    <p:cond delay="0"/>
                                  </p:stCondLst>
                                  <p:iterate type="el" backwards="0">
                                    <p:tmAbs val="0"/>
                                  </p:iterate>
                                  <p:childTnLst>
                                    <p:set>
                                      <p:cBhvr>
                                        <p:cTn id="42" fill="hold"/>
                                        <p:tgtEl>
                                          <p:spTgt spid="143">
                                            <p:txEl>
                                              <p:pRg st="7" end="7"/>
                                            </p:txEl>
                                          </p:spTgt>
                                        </p:tgtEl>
                                        <p:attrNameLst>
                                          <p:attrName>style.visibility</p:attrName>
                                        </p:attrNameLst>
                                      </p:cBhvr>
                                      <p:to>
                                        <p:strVal val="visible"/>
                                      </p:to>
                                    </p:set>
                                    <p:animEffect filter="dissolve" transition="in">
                                      <p:cBhvr>
                                        <p:cTn id="43" dur="500"/>
                                        <p:tgtEl>
                                          <p:spTgt spid="143">
                                            <p:txEl>
                                              <p:pRg st="7" end="7"/>
                                            </p:txEl>
                                          </p:spTgt>
                                        </p:tgtEl>
                                      </p:cBhvr>
                                    </p:animEffect>
                                  </p:childTnLst>
                                </p:cTn>
                              </p:par>
                            </p:childTnLst>
                          </p:cTn>
                        </p:par>
                      </p:childTnLst>
                    </p:cTn>
                  </p:par>
                  <p:par>
                    <p:cTn id="44" fill="hold">
                      <p:stCondLst>
                        <p:cond delay="indefinite"/>
                      </p:stCondLst>
                      <p:childTnLst>
                        <p:par>
                          <p:cTn id="45" fill="hold">
                            <p:stCondLst>
                              <p:cond delay="0"/>
                            </p:stCondLst>
                            <p:childTnLst>
                              <p:par>
                                <p:cTn id="46" presetClass="entr" nodeType="clickEffect" presetID="9" grpId="2" fill="hold">
                                  <p:stCondLst>
                                    <p:cond delay="0"/>
                                  </p:stCondLst>
                                  <p:iterate type="el" backwards="0">
                                    <p:tmAbs val="0"/>
                                  </p:iterate>
                                  <p:childTnLst>
                                    <p:set>
                                      <p:cBhvr>
                                        <p:cTn id="47" fill="hold"/>
                                        <p:tgtEl>
                                          <p:spTgt spid="143">
                                            <p:txEl>
                                              <p:pRg st="8" end="8"/>
                                            </p:txEl>
                                          </p:spTgt>
                                        </p:tgtEl>
                                        <p:attrNameLst>
                                          <p:attrName>style.visibility</p:attrName>
                                        </p:attrNameLst>
                                      </p:cBhvr>
                                      <p:to>
                                        <p:strVal val="visible"/>
                                      </p:to>
                                    </p:set>
                                    <p:animEffect filter="dissolve" transition="in">
                                      <p:cBhvr>
                                        <p:cTn id="48" dur="500"/>
                                        <p:tgtEl>
                                          <p:spTgt spid="143">
                                            <p:txEl>
                                              <p:pRg st="8" end="8"/>
                                            </p:txEl>
                                          </p:spTgt>
                                        </p:tgtEl>
                                      </p:cBhvr>
                                    </p:animEffect>
                                  </p:childTnLst>
                                </p:cTn>
                              </p:par>
                            </p:childTnLst>
                          </p:cTn>
                        </p:par>
                      </p:childTnLst>
                    </p:cTn>
                  </p:par>
                  <p:par>
                    <p:cTn id="49" fill="hold">
                      <p:stCondLst>
                        <p:cond delay="indefinite"/>
                      </p:stCondLst>
                      <p:childTnLst>
                        <p:par>
                          <p:cTn id="50" fill="hold">
                            <p:stCondLst>
                              <p:cond delay="0"/>
                            </p:stCondLst>
                            <p:childTnLst>
                              <p:par>
                                <p:cTn id="51" presetClass="entr" nodeType="clickEffect" presetID="9" grpId="2" fill="hold">
                                  <p:stCondLst>
                                    <p:cond delay="0"/>
                                  </p:stCondLst>
                                  <p:iterate type="el" backwards="0">
                                    <p:tmAbs val="0"/>
                                  </p:iterate>
                                  <p:childTnLst>
                                    <p:set>
                                      <p:cBhvr>
                                        <p:cTn id="52" fill="hold"/>
                                        <p:tgtEl>
                                          <p:spTgt spid="143">
                                            <p:txEl>
                                              <p:pRg st="9" end="9"/>
                                            </p:txEl>
                                          </p:spTgt>
                                        </p:tgtEl>
                                        <p:attrNameLst>
                                          <p:attrName>style.visibility</p:attrName>
                                        </p:attrNameLst>
                                      </p:cBhvr>
                                      <p:to>
                                        <p:strVal val="visible"/>
                                      </p:to>
                                    </p:set>
                                    <p:animEffect filter="dissolve" transition="in">
                                      <p:cBhvr>
                                        <p:cTn id="53" dur="500"/>
                                        <p:tgtEl>
                                          <p:spTgt spid="143">
                                            <p:txEl>
                                              <p:pRg st="9" end="9"/>
                                            </p:txEl>
                                          </p:spTgt>
                                        </p:tgtEl>
                                      </p:cBhvr>
                                    </p:animEffect>
                                  </p:childTnLst>
                                </p:cTn>
                              </p:par>
                            </p:childTnLst>
                          </p:cTn>
                        </p:par>
                      </p:childTnLst>
                    </p:cTn>
                  </p:par>
                  <p:par>
                    <p:cTn id="54" fill="hold">
                      <p:stCondLst>
                        <p:cond delay="indefinite"/>
                      </p:stCondLst>
                      <p:childTnLst>
                        <p:par>
                          <p:cTn id="55" fill="hold">
                            <p:stCondLst>
                              <p:cond delay="0"/>
                            </p:stCondLst>
                            <p:childTnLst>
                              <p:par>
                                <p:cTn id="56" presetClass="entr" nodeType="clickEffect" presetID="9" grpId="2" fill="hold">
                                  <p:stCondLst>
                                    <p:cond delay="0"/>
                                  </p:stCondLst>
                                  <p:iterate type="el" backwards="0">
                                    <p:tmAbs val="0"/>
                                  </p:iterate>
                                  <p:childTnLst>
                                    <p:set>
                                      <p:cBhvr>
                                        <p:cTn id="57" fill="hold"/>
                                        <p:tgtEl>
                                          <p:spTgt spid="143">
                                            <p:txEl>
                                              <p:pRg st="10" end="10"/>
                                            </p:txEl>
                                          </p:spTgt>
                                        </p:tgtEl>
                                        <p:attrNameLst>
                                          <p:attrName>style.visibility</p:attrName>
                                        </p:attrNameLst>
                                      </p:cBhvr>
                                      <p:to>
                                        <p:strVal val="visible"/>
                                      </p:to>
                                    </p:set>
                                    <p:animEffect filter="dissolve" transition="in">
                                      <p:cBhvr>
                                        <p:cTn id="58" dur="500"/>
                                        <p:tgtEl>
                                          <p:spTgt spid="143">
                                            <p:txEl>
                                              <p:pRg st="10" end="1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43" grpId="2"/>
      <p:bldP build="whole" bldLvl="1" animBg="1" rev="0" advAuto="0" spid="142" grpId="1"/>
    </p:bldLst>
  </p:timing>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5" name="State v Religion - 2"/>
          <p:cNvSpPr txBox="1"/>
          <p:nvPr>
            <p:ph type="title"/>
          </p:nvPr>
        </p:nvSpPr>
        <p:spPr>
          <a:xfrm>
            <a:off x="457200" y="274637"/>
            <a:ext cx="8229600" cy="1143001"/>
          </a:xfrm>
          <a:prstGeom prst="rect">
            <a:avLst/>
          </a:prstGeom>
          <a:solidFill>
            <a:srgbClr val="CED0CE"/>
          </a:solidFill>
        </p:spPr>
        <p:txBody>
          <a:bodyPr/>
          <a:lstStyle>
            <a:lvl1pPr>
              <a:defRPr b="1" sz="3200"/>
            </a:lvl1pPr>
          </a:lstStyle>
          <a:p>
            <a:pPr/>
            <a:r>
              <a:t>State v Religion - 2</a:t>
            </a:r>
          </a:p>
        </p:txBody>
      </p:sp>
      <p:sp>
        <p:nvSpPr>
          <p:cNvPr id="146" name="No contradiction between Word of God &amp; Act of God…"/>
          <p:cNvSpPr txBox="1"/>
          <p:nvPr>
            <p:ph type="body" idx="1"/>
          </p:nvPr>
        </p:nvSpPr>
        <p:spPr>
          <a:prstGeom prst="rect">
            <a:avLst/>
          </a:prstGeom>
        </p:spPr>
        <p:txBody>
          <a:bodyPr/>
          <a:lstStyle/>
          <a:p>
            <a:pPr>
              <a:lnSpc>
                <a:spcPct val="80000"/>
              </a:lnSpc>
              <a:buChar char="•"/>
              <a:defRPr b="1" sz="1200"/>
            </a:pPr>
          </a:p>
          <a:p>
            <a:pPr>
              <a:lnSpc>
                <a:spcPct val="80000"/>
              </a:lnSpc>
              <a:spcBef>
                <a:spcPts val="400"/>
              </a:spcBef>
              <a:buChar char="•"/>
              <a:defRPr b="1" sz="1800"/>
            </a:pPr>
            <a:r>
              <a:t>No contradiction between Word of God &amp; Act of God</a:t>
            </a:r>
          </a:p>
          <a:p>
            <a:pPr>
              <a:lnSpc>
                <a:spcPct val="80000"/>
              </a:lnSpc>
              <a:buChar char="•"/>
              <a:defRPr sz="1800"/>
            </a:pPr>
          </a:p>
          <a:p>
            <a:pPr>
              <a:lnSpc>
                <a:spcPct val="80000"/>
              </a:lnSpc>
              <a:spcBef>
                <a:spcPts val="400"/>
              </a:spcBef>
              <a:buChar char="•"/>
              <a:defRPr sz="1800"/>
            </a:pPr>
            <a:r>
              <a:t>In Islam </a:t>
            </a:r>
          </a:p>
          <a:p>
            <a:pPr>
              <a:lnSpc>
                <a:spcPct val="80000"/>
              </a:lnSpc>
              <a:spcBef>
                <a:spcPts val="400"/>
              </a:spcBef>
              <a:buSzTx/>
              <a:buNone/>
              <a:defRPr sz="1800"/>
            </a:pPr>
            <a:r>
              <a:t>	- Religion has no right to interfere in matters of state</a:t>
            </a:r>
          </a:p>
          <a:p>
            <a:pPr>
              <a:lnSpc>
                <a:spcPct val="80000"/>
              </a:lnSpc>
              <a:spcBef>
                <a:spcPts val="400"/>
              </a:spcBef>
              <a:buSzTx/>
              <a:buNone/>
              <a:defRPr sz="1800"/>
            </a:pPr>
            <a:r>
              <a:t>	- State has no right to interfere in matters of religion</a:t>
            </a:r>
          </a:p>
          <a:p>
            <a:pPr>
              <a:lnSpc>
                <a:spcPct val="80000"/>
              </a:lnSpc>
              <a:buSzTx/>
              <a:buNone/>
              <a:defRPr sz="1800"/>
            </a:pPr>
          </a:p>
          <a:p>
            <a:pPr>
              <a:lnSpc>
                <a:spcPct val="80000"/>
              </a:lnSpc>
              <a:spcBef>
                <a:spcPts val="400"/>
              </a:spcBef>
              <a:buSzTx/>
              <a:buNone/>
              <a:defRPr i="1" sz="1800"/>
            </a:pPr>
            <a:r>
              <a:t>	Mathew 22:21 Then he said to them: Pay back, therefore, Caesar’s things to Caesar, but God’s things to God</a:t>
            </a:r>
          </a:p>
          <a:p>
            <a:pPr>
              <a:lnSpc>
                <a:spcPct val="80000"/>
              </a:lnSpc>
              <a:spcBef>
                <a:spcPts val="400"/>
              </a:spcBef>
              <a:buSzTx/>
              <a:buNone/>
              <a:defRPr sz="1800"/>
            </a:pPr>
            <a:r>
              <a:t>	</a:t>
            </a:r>
            <a:r>
              <a:rPr b="1"/>
              <a:t>Quran is in total agreement</a:t>
            </a:r>
            <a:r>
              <a:t> </a:t>
            </a:r>
          </a:p>
          <a:p>
            <a:pPr>
              <a:lnSpc>
                <a:spcPct val="80000"/>
              </a:lnSpc>
              <a:spcBef>
                <a:spcPts val="400"/>
              </a:spcBef>
              <a:buSzTx/>
              <a:buNone/>
              <a:defRPr sz="1800"/>
            </a:pPr>
            <a:r>
              <a:t>	Statecraft &amp; religion - to cooperate rather than contradict where they overlap -</a:t>
            </a:r>
            <a:r>
              <a:rPr b="1"/>
              <a:t> </a:t>
            </a:r>
            <a:r>
              <a:t>two of the many wheels of wagon of society </a:t>
            </a:r>
            <a:endParaRPr b="1"/>
          </a:p>
          <a:p>
            <a:pPr>
              <a:lnSpc>
                <a:spcPct val="80000"/>
              </a:lnSpc>
              <a:spcBef>
                <a:spcPts val="400"/>
              </a:spcBef>
              <a:buSzTx/>
              <a:buNone/>
              <a:defRPr sz="1800"/>
            </a:pPr>
            <a:r>
              <a:t>	</a:t>
            </a:r>
            <a:endParaRPr sz="800"/>
          </a:p>
          <a:p>
            <a:pPr>
              <a:lnSpc>
                <a:spcPct val="80000"/>
              </a:lnSpc>
              <a:spcBef>
                <a:spcPts val="400"/>
              </a:spcBef>
              <a:buSzTx/>
              <a:buNone/>
              <a:defRPr sz="1800"/>
            </a:pPr>
            <a:r>
              <a:t>	</a:t>
            </a:r>
            <a:r>
              <a:rPr sz="1600"/>
              <a:t>Sadly various episodes in human history, all over, e conflict between Divine guidance and how the govt was run - with repercussions</a:t>
            </a:r>
            <a:endParaRPr sz="1600"/>
          </a:p>
          <a:p>
            <a:pPr>
              <a:lnSpc>
                <a:spcPct val="80000"/>
              </a:lnSpc>
              <a:buSzTx/>
              <a:buNone/>
              <a:defRPr sz="1600"/>
            </a:pPr>
          </a:p>
          <a:p>
            <a:pPr>
              <a:lnSpc>
                <a:spcPct val="80000"/>
              </a:lnSpc>
              <a:spcBef>
                <a:spcPts val="400"/>
              </a:spcBef>
              <a:buChar char="•"/>
              <a:defRPr b="1" sz="1800"/>
            </a:pPr>
            <a:r>
              <a:t>Every state run on principle of absolute justice is a ‘Muslim’ state</a:t>
            </a:r>
          </a:p>
        </p:txBody>
      </p:sp>
    </p:spTree>
  </p:cSld>
  <p:clrMapOvr>
    <a:masterClrMapping/>
  </p:clrMapOvr>
  <mc:AlternateContent xmlns:mc="http://schemas.openxmlformats.org/markup-compatibility/2006">
    <mc:Choice xmlns:p14="http://schemas.microsoft.com/office/powerpoint/2010/main" Requires="p14">
      <p:transition spd="fast" advClick="1" p14:dur="500">
        <p:dissolve/>
      </p:transition>
    </mc:Choice>
    <mc:Fallback>
      <p:transition spd="fast">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8" presetID="2" grpId="1" fill="hold">
                                  <p:stCondLst>
                                    <p:cond delay="0"/>
                                  </p:stCondLst>
                                  <p:iterate type="el" backwards="0">
                                    <p:tmAbs val="0"/>
                                  </p:iterate>
                                  <p:childTnLst>
                                    <p:set>
                                      <p:cBhvr>
                                        <p:cTn id="6" fill="hold"/>
                                        <p:tgtEl>
                                          <p:spTgt spid="145"/>
                                        </p:tgtEl>
                                        <p:attrNameLst>
                                          <p:attrName>style.visibility</p:attrName>
                                        </p:attrNameLst>
                                      </p:cBhvr>
                                      <p:to>
                                        <p:strVal val="visible"/>
                                      </p:to>
                                    </p:set>
                                    <p:anim calcmode="lin" valueType="num">
                                      <p:cBhvr>
                                        <p:cTn id="7" dur="1000" fill="hold"/>
                                        <p:tgtEl>
                                          <p:spTgt spid="145"/>
                                        </p:tgtEl>
                                        <p:attrNameLst>
                                          <p:attrName>ppt_x</p:attrName>
                                        </p:attrNameLst>
                                      </p:cBhvr>
                                      <p:tavLst>
                                        <p:tav tm="0">
                                          <p:val>
                                            <p:strVal val="0-#ppt_w/2"/>
                                          </p:val>
                                        </p:tav>
                                        <p:tav tm="100000">
                                          <p:val>
                                            <p:strVal val="#ppt_x"/>
                                          </p:val>
                                        </p:tav>
                                      </p:tavLst>
                                    </p:anim>
                                    <p:anim calcmode="lin" valueType="num">
                                      <p:cBhvr>
                                        <p:cTn id="8" dur="1000" fill="hold"/>
                                        <p:tgtEl>
                                          <p:spTgt spid="14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ID="9" grpId="2" fill="hold">
                                  <p:stCondLst>
                                    <p:cond delay="0"/>
                                  </p:stCondLst>
                                  <p:iterate type="el" backwards="0">
                                    <p:tmAbs val="0"/>
                                  </p:iterate>
                                  <p:childTnLst>
                                    <p:set>
                                      <p:cBhvr>
                                        <p:cTn id="12" fill="hold"/>
                                        <p:tgtEl>
                                          <p:spTgt spid="146">
                                            <p:txEl>
                                              <p:pRg st="1" end="1"/>
                                            </p:txEl>
                                          </p:spTgt>
                                        </p:tgtEl>
                                        <p:attrNameLst>
                                          <p:attrName>style.visibility</p:attrName>
                                        </p:attrNameLst>
                                      </p:cBhvr>
                                      <p:to>
                                        <p:strVal val="visible"/>
                                      </p:to>
                                    </p:set>
                                    <p:animEffect filter="dissolve" transition="in">
                                      <p:cBhvr>
                                        <p:cTn id="13" dur="500"/>
                                        <p:tgtEl>
                                          <p:spTgt spid="146">
                                            <p:txEl>
                                              <p:pRg st="1" end="1"/>
                                            </p:txEl>
                                          </p:spTgt>
                                        </p:tgtEl>
                                      </p:cBhvr>
                                    </p:animEffect>
                                  </p:childTnLst>
                                </p:cTn>
                              </p:par>
                            </p:childTnLst>
                          </p:cTn>
                        </p:par>
                        <p:par>
                          <p:cTn id="14" fill="hold">
                            <p:stCondLst>
                              <p:cond delay="500"/>
                            </p:stCondLst>
                            <p:childTnLst>
                              <p:par>
                                <p:cTn id="15" presetClass="entr" nodeType="afterEffect" presetID="9" grpId="2" fill="hold">
                                  <p:stCondLst>
                                    <p:cond delay="0"/>
                                  </p:stCondLst>
                                  <p:iterate type="el" backwards="0">
                                    <p:tmAbs val="0"/>
                                  </p:iterate>
                                  <p:childTnLst>
                                    <p:set>
                                      <p:cBhvr>
                                        <p:cTn id="16" fill="hold"/>
                                        <p:tgtEl>
                                          <p:spTgt spid="146">
                                            <p:txEl>
                                              <p:pRg st="2" end="2"/>
                                            </p:txEl>
                                          </p:spTgt>
                                        </p:tgtEl>
                                        <p:attrNameLst>
                                          <p:attrName>style.visibility</p:attrName>
                                        </p:attrNameLst>
                                      </p:cBhvr>
                                      <p:to>
                                        <p:strVal val="visible"/>
                                      </p:to>
                                    </p:set>
                                    <p:animEffect filter="dissolve" transition="in">
                                      <p:cBhvr>
                                        <p:cTn id="17" dur="500"/>
                                        <p:tgtEl>
                                          <p:spTgt spid="14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Class="entr" nodeType="clickEffect" presetID="9" grpId="2" fill="hold">
                                  <p:stCondLst>
                                    <p:cond delay="0"/>
                                  </p:stCondLst>
                                  <p:iterate type="el" backwards="0">
                                    <p:tmAbs val="0"/>
                                  </p:iterate>
                                  <p:childTnLst>
                                    <p:set>
                                      <p:cBhvr>
                                        <p:cTn id="21" fill="hold"/>
                                        <p:tgtEl>
                                          <p:spTgt spid="146">
                                            <p:txEl>
                                              <p:pRg st="3" end="3"/>
                                            </p:txEl>
                                          </p:spTgt>
                                        </p:tgtEl>
                                        <p:attrNameLst>
                                          <p:attrName>style.visibility</p:attrName>
                                        </p:attrNameLst>
                                      </p:cBhvr>
                                      <p:to>
                                        <p:strVal val="visible"/>
                                      </p:to>
                                    </p:set>
                                    <p:animEffect filter="dissolve" transition="in">
                                      <p:cBhvr>
                                        <p:cTn id="22" dur="500"/>
                                        <p:tgtEl>
                                          <p:spTgt spid="14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Class="entr" nodeType="clickEffect" presetID="9" grpId="2" fill="hold">
                                  <p:stCondLst>
                                    <p:cond delay="0"/>
                                  </p:stCondLst>
                                  <p:iterate type="el" backwards="0">
                                    <p:tmAbs val="0"/>
                                  </p:iterate>
                                  <p:childTnLst>
                                    <p:set>
                                      <p:cBhvr>
                                        <p:cTn id="26" fill="hold"/>
                                        <p:tgtEl>
                                          <p:spTgt spid="146">
                                            <p:txEl>
                                              <p:pRg st="4" end="4"/>
                                            </p:txEl>
                                          </p:spTgt>
                                        </p:tgtEl>
                                        <p:attrNameLst>
                                          <p:attrName>style.visibility</p:attrName>
                                        </p:attrNameLst>
                                      </p:cBhvr>
                                      <p:to>
                                        <p:strVal val="visible"/>
                                      </p:to>
                                    </p:set>
                                    <p:animEffect filter="dissolve" transition="in">
                                      <p:cBhvr>
                                        <p:cTn id="27" dur="500"/>
                                        <p:tgtEl>
                                          <p:spTgt spid="14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Class="entr" nodeType="clickEffect" presetID="9" grpId="2" fill="hold">
                                  <p:stCondLst>
                                    <p:cond delay="0"/>
                                  </p:stCondLst>
                                  <p:iterate type="el" backwards="0">
                                    <p:tmAbs val="0"/>
                                  </p:iterate>
                                  <p:childTnLst>
                                    <p:set>
                                      <p:cBhvr>
                                        <p:cTn id="31" fill="hold"/>
                                        <p:tgtEl>
                                          <p:spTgt spid="146">
                                            <p:txEl>
                                              <p:pRg st="5" end="5"/>
                                            </p:txEl>
                                          </p:spTgt>
                                        </p:tgtEl>
                                        <p:attrNameLst>
                                          <p:attrName>style.visibility</p:attrName>
                                        </p:attrNameLst>
                                      </p:cBhvr>
                                      <p:to>
                                        <p:strVal val="visible"/>
                                      </p:to>
                                    </p:set>
                                    <p:animEffect filter="dissolve" transition="in">
                                      <p:cBhvr>
                                        <p:cTn id="32" dur="500"/>
                                        <p:tgtEl>
                                          <p:spTgt spid="146">
                                            <p:txEl>
                                              <p:pRg st="5" end="5"/>
                                            </p:txEl>
                                          </p:spTgt>
                                        </p:tgtEl>
                                      </p:cBhvr>
                                    </p:animEffect>
                                  </p:childTnLst>
                                </p:cTn>
                              </p:par>
                            </p:childTnLst>
                          </p:cTn>
                        </p:par>
                        <p:par>
                          <p:cTn id="33" fill="hold">
                            <p:stCondLst>
                              <p:cond delay="500"/>
                            </p:stCondLst>
                            <p:childTnLst>
                              <p:par>
                                <p:cTn id="34" presetClass="entr" nodeType="afterEffect" presetID="9" grpId="2" fill="hold">
                                  <p:stCondLst>
                                    <p:cond delay="0"/>
                                  </p:stCondLst>
                                  <p:iterate type="el" backwards="0">
                                    <p:tmAbs val="0"/>
                                  </p:iterate>
                                  <p:childTnLst>
                                    <p:set>
                                      <p:cBhvr>
                                        <p:cTn id="35" fill="hold"/>
                                        <p:tgtEl>
                                          <p:spTgt spid="146">
                                            <p:txEl>
                                              <p:pRg st="6" end="6"/>
                                            </p:txEl>
                                          </p:spTgt>
                                        </p:tgtEl>
                                        <p:attrNameLst>
                                          <p:attrName>style.visibility</p:attrName>
                                        </p:attrNameLst>
                                      </p:cBhvr>
                                      <p:to>
                                        <p:strVal val="visible"/>
                                      </p:to>
                                    </p:set>
                                    <p:animEffect filter="dissolve" transition="in">
                                      <p:cBhvr>
                                        <p:cTn id="36" dur="500"/>
                                        <p:tgtEl>
                                          <p:spTgt spid="146">
                                            <p:txEl>
                                              <p:pRg st="6" end="6"/>
                                            </p:txEl>
                                          </p:spTgt>
                                        </p:tgtEl>
                                      </p:cBhvr>
                                    </p:animEffect>
                                  </p:childTnLst>
                                </p:cTn>
                              </p:par>
                            </p:childTnLst>
                          </p:cTn>
                        </p:par>
                      </p:childTnLst>
                    </p:cTn>
                  </p:par>
                  <p:par>
                    <p:cTn id="37" fill="hold">
                      <p:stCondLst>
                        <p:cond delay="indefinite"/>
                      </p:stCondLst>
                      <p:childTnLst>
                        <p:par>
                          <p:cTn id="38" fill="hold">
                            <p:stCondLst>
                              <p:cond delay="0"/>
                            </p:stCondLst>
                            <p:childTnLst>
                              <p:par>
                                <p:cTn id="39" presetClass="entr" nodeType="clickEffect" presetID="9" grpId="2" fill="hold">
                                  <p:stCondLst>
                                    <p:cond delay="0"/>
                                  </p:stCondLst>
                                  <p:iterate type="el" backwards="0">
                                    <p:tmAbs val="0"/>
                                  </p:iterate>
                                  <p:childTnLst>
                                    <p:set>
                                      <p:cBhvr>
                                        <p:cTn id="40" fill="hold"/>
                                        <p:tgtEl>
                                          <p:spTgt spid="146">
                                            <p:txEl>
                                              <p:pRg st="7" end="7"/>
                                            </p:txEl>
                                          </p:spTgt>
                                        </p:tgtEl>
                                        <p:attrNameLst>
                                          <p:attrName>style.visibility</p:attrName>
                                        </p:attrNameLst>
                                      </p:cBhvr>
                                      <p:to>
                                        <p:strVal val="visible"/>
                                      </p:to>
                                    </p:set>
                                    <p:animEffect filter="dissolve" transition="in">
                                      <p:cBhvr>
                                        <p:cTn id="41" dur="500"/>
                                        <p:tgtEl>
                                          <p:spTgt spid="146">
                                            <p:txEl>
                                              <p:pRg st="7" end="7"/>
                                            </p:txEl>
                                          </p:spTgt>
                                        </p:tgtEl>
                                      </p:cBhvr>
                                    </p:animEffect>
                                  </p:childTnLst>
                                </p:cTn>
                              </p:par>
                            </p:childTnLst>
                          </p:cTn>
                        </p:par>
                      </p:childTnLst>
                    </p:cTn>
                  </p:par>
                  <p:par>
                    <p:cTn id="42" fill="hold">
                      <p:stCondLst>
                        <p:cond delay="indefinite"/>
                      </p:stCondLst>
                      <p:childTnLst>
                        <p:par>
                          <p:cTn id="43" fill="hold">
                            <p:stCondLst>
                              <p:cond delay="0"/>
                            </p:stCondLst>
                            <p:childTnLst>
                              <p:par>
                                <p:cTn id="44" presetClass="entr" nodeType="clickEffect" presetID="9" grpId="2" fill="hold">
                                  <p:stCondLst>
                                    <p:cond delay="0"/>
                                  </p:stCondLst>
                                  <p:iterate type="el" backwards="0">
                                    <p:tmAbs val="0"/>
                                  </p:iterate>
                                  <p:childTnLst>
                                    <p:set>
                                      <p:cBhvr>
                                        <p:cTn id="45" fill="hold"/>
                                        <p:tgtEl>
                                          <p:spTgt spid="146">
                                            <p:txEl>
                                              <p:pRg st="8" end="8"/>
                                            </p:txEl>
                                          </p:spTgt>
                                        </p:tgtEl>
                                        <p:attrNameLst>
                                          <p:attrName>style.visibility</p:attrName>
                                        </p:attrNameLst>
                                      </p:cBhvr>
                                      <p:to>
                                        <p:strVal val="visible"/>
                                      </p:to>
                                    </p:set>
                                    <p:animEffect filter="dissolve" transition="in">
                                      <p:cBhvr>
                                        <p:cTn id="46" dur="500"/>
                                        <p:tgtEl>
                                          <p:spTgt spid="146">
                                            <p:txEl>
                                              <p:pRg st="8" end="8"/>
                                            </p:txEl>
                                          </p:spTgt>
                                        </p:tgtEl>
                                      </p:cBhvr>
                                    </p:animEffect>
                                  </p:childTnLst>
                                </p:cTn>
                              </p:par>
                            </p:childTnLst>
                          </p:cTn>
                        </p:par>
                      </p:childTnLst>
                    </p:cTn>
                  </p:par>
                  <p:par>
                    <p:cTn id="47" fill="hold">
                      <p:stCondLst>
                        <p:cond delay="indefinite"/>
                      </p:stCondLst>
                      <p:childTnLst>
                        <p:par>
                          <p:cTn id="48" fill="hold">
                            <p:stCondLst>
                              <p:cond delay="0"/>
                            </p:stCondLst>
                            <p:childTnLst>
                              <p:par>
                                <p:cTn id="49" presetClass="entr" nodeType="clickEffect" presetID="9" grpId="2" fill="hold">
                                  <p:stCondLst>
                                    <p:cond delay="0"/>
                                  </p:stCondLst>
                                  <p:iterate type="el" backwards="0">
                                    <p:tmAbs val="0"/>
                                  </p:iterate>
                                  <p:childTnLst>
                                    <p:set>
                                      <p:cBhvr>
                                        <p:cTn id="50" fill="hold"/>
                                        <p:tgtEl>
                                          <p:spTgt spid="146">
                                            <p:txEl>
                                              <p:pRg st="9" end="9"/>
                                            </p:txEl>
                                          </p:spTgt>
                                        </p:tgtEl>
                                        <p:attrNameLst>
                                          <p:attrName>style.visibility</p:attrName>
                                        </p:attrNameLst>
                                      </p:cBhvr>
                                      <p:to>
                                        <p:strVal val="visible"/>
                                      </p:to>
                                    </p:set>
                                    <p:animEffect filter="dissolve" transition="in">
                                      <p:cBhvr>
                                        <p:cTn id="51" dur="500"/>
                                        <p:tgtEl>
                                          <p:spTgt spid="146">
                                            <p:txEl>
                                              <p:pRg st="9" end="9"/>
                                            </p:txEl>
                                          </p:spTgt>
                                        </p:tgtEl>
                                      </p:cBhvr>
                                    </p:animEffect>
                                  </p:childTnLst>
                                </p:cTn>
                              </p:par>
                            </p:childTnLst>
                          </p:cTn>
                        </p:par>
                      </p:childTnLst>
                    </p:cTn>
                  </p:par>
                  <p:par>
                    <p:cTn id="52" fill="hold">
                      <p:stCondLst>
                        <p:cond delay="indefinite"/>
                      </p:stCondLst>
                      <p:childTnLst>
                        <p:par>
                          <p:cTn id="53" fill="hold">
                            <p:stCondLst>
                              <p:cond delay="0"/>
                            </p:stCondLst>
                            <p:childTnLst>
                              <p:par>
                                <p:cTn id="54" presetClass="entr" nodeType="clickEffect" presetID="9" grpId="2" fill="hold">
                                  <p:stCondLst>
                                    <p:cond delay="0"/>
                                  </p:stCondLst>
                                  <p:iterate type="el" backwards="0">
                                    <p:tmAbs val="0"/>
                                  </p:iterate>
                                  <p:childTnLst>
                                    <p:set>
                                      <p:cBhvr>
                                        <p:cTn id="55" fill="hold"/>
                                        <p:tgtEl>
                                          <p:spTgt spid="146">
                                            <p:txEl>
                                              <p:pRg st="10" end="10"/>
                                            </p:txEl>
                                          </p:spTgt>
                                        </p:tgtEl>
                                        <p:attrNameLst>
                                          <p:attrName>style.visibility</p:attrName>
                                        </p:attrNameLst>
                                      </p:cBhvr>
                                      <p:to>
                                        <p:strVal val="visible"/>
                                      </p:to>
                                    </p:set>
                                    <p:animEffect filter="dissolve" transition="in">
                                      <p:cBhvr>
                                        <p:cTn id="56" dur="500"/>
                                        <p:tgtEl>
                                          <p:spTgt spid="146">
                                            <p:txEl>
                                              <p:pRg st="10" end="10"/>
                                            </p:txEl>
                                          </p:spTgt>
                                        </p:tgtEl>
                                      </p:cBhvr>
                                    </p:animEffect>
                                  </p:childTnLst>
                                </p:cTn>
                              </p:par>
                            </p:childTnLst>
                          </p:cTn>
                        </p:par>
                      </p:childTnLst>
                    </p:cTn>
                  </p:par>
                  <p:par>
                    <p:cTn id="57" fill="hold">
                      <p:stCondLst>
                        <p:cond delay="indefinite"/>
                      </p:stCondLst>
                      <p:childTnLst>
                        <p:par>
                          <p:cTn id="58" fill="hold">
                            <p:stCondLst>
                              <p:cond delay="0"/>
                            </p:stCondLst>
                            <p:childTnLst>
                              <p:par>
                                <p:cTn id="59" presetClass="entr" nodeType="clickEffect" presetID="9" grpId="2" fill="hold">
                                  <p:stCondLst>
                                    <p:cond delay="0"/>
                                  </p:stCondLst>
                                  <p:iterate type="el" backwards="0">
                                    <p:tmAbs val="0"/>
                                  </p:iterate>
                                  <p:childTnLst>
                                    <p:set>
                                      <p:cBhvr>
                                        <p:cTn id="60" fill="hold"/>
                                        <p:tgtEl>
                                          <p:spTgt spid="146">
                                            <p:txEl>
                                              <p:pRg st="11" end="11"/>
                                            </p:txEl>
                                          </p:spTgt>
                                        </p:tgtEl>
                                        <p:attrNameLst>
                                          <p:attrName>style.visibility</p:attrName>
                                        </p:attrNameLst>
                                      </p:cBhvr>
                                      <p:to>
                                        <p:strVal val="visible"/>
                                      </p:to>
                                    </p:set>
                                    <p:animEffect filter="dissolve" transition="in">
                                      <p:cBhvr>
                                        <p:cTn id="61" dur="500"/>
                                        <p:tgtEl>
                                          <p:spTgt spid="146">
                                            <p:txEl>
                                              <p:pRg st="11" end="11"/>
                                            </p:txEl>
                                          </p:spTgt>
                                        </p:tgtEl>
                                      </p:cBhvr>
                                    </p:animEffect>
                                  </p:childTnLst>
                                </p:cTn>
                              </p:par>
                            </p:childTnLst>
                          </p:cTn>
                        </p:par>
                        <p:par>
                          <p:cTn id="62" fill="hold">
                            <p:stCondLst>
                              <p:cond delay="500"/>
                            </p:stCondLst>
                            <p:childTnLst>
                              <p:par>
                                <p:cTn id="63" presetClass="entr" nodeType="afterEffect" presetID="9" grpId="2" fill="hold">
                                  <p:stCondLst>
                                    <p:cond delay="0"/>
                                  </p:stCondLst>
                                  <p:iterate type="el" backwards="0">
                                    <p:tmAbs val="0"/>
                                  </p:iterate>
                                  <p:childTnLst>
                                    <p:set>
                                      <p:cBhvr>
                                        <p:cTn id="64" fill="hold"/>
                                        <p:tgtEl>
                                          <p:spTgt spid="146">
                                            <p:txEl>
                                              <p:pRg st="12" end="12"/>
                                            </p:txEl>
                                          </p:spTgt>
                                        </p:tgtEl>
                                        <p:attrNameLst>
                                          <p:attrName>style.visibility</p:attrName>
                                        </p:attrNameLst>
                                      </p:cBhvr>
                                      <p:to>
                                        <p:strVal val="visible"/>
                                      </p:to>
                                    </p:set>
                                    <p:animEffect filter="dissolve" transition="in">
                                      <p:cBhvr>
                                        <p:cTn id="65" dur="500"/>
                                        <p:tgtEl>
                                          <p:spTgt spid="146">
                                            <p:txEl>
                                              <p:pRg st="12" end="12"/>
                                            </p:txEl>
                                          </p:spTgt>
                                        </p:tgtEl>
                                      </p:cBhvr>
                                    </p:animEffect>
                                  </p:childTnLst>
                                </p:cTn>
                              </p:par>
                            </p:childTnLst>
                          </p:cTn>
                        </p:par>
                      </p:childTnLst>
                    </p:cTn>
                  </p:par>
                  <p:par>
                    <p:cTn id="66" fill="hold">
                      <p:stCondLst>
                        <p:cond delay="indefinite"/>
                      </p:stCondLst>
                      <p:childTnLst>
                        <p:par>
                          <p:cTn id="67" fill="hold">
                            <p:stCondLst>
                              <p:cond delay="0"/>
                            </p:stCondLst>
                            <p:childTnLst>
                              <p:par>
                                <p:cTn id="68" presetClass="entr" nodeType="clickEffect" presetID="9" grpId="2" fill="hold">
                                  <p:stCondLst>
                                    <p:cond delay="0"/>
                                  </p:stCondLst>
                                  <p:iterate type="el" backwards="0">
                                    <p:tmAbs val="0"/>
                                  </p:iterate>
                                  <p:childTnLst>
                                    <p:set>
                                      <p:cBhvr>
                                        <p:cTn id="69" fill="hold"/>
                                        <p:tgtEl>
                                          <p:spTgt spid="146">
                                            <p:txEl>
                                              <p:pRg st="13" end="13"/>
                                            </p:txEl>
                                          </p:spTgt>
                                        </p:tgtEl>
                                        <p:attrNameLst>
                                          <p:attrName>style.visibility</p:attrName>
                                        </p:attrNameLst>
                                      </p:cBhvr>
                                      <p:to>
                                        <p:strVal val="visible"/>
                                      </p:to>
                                    </p:set>
                                    <p:animEffect filter="dissolve" transition="in">
                                      <p:cBhvr>
                                        <p:cTn id="70" dur="500"/>
                                        <p:tgtEl>
                                          <p:spTgt spid="146">
                                            <p:txEl>
                                              <p:pRg st="13" end="1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46" grpId="2"/>
      <p:bldP build="whole" bldLvl="1" animBg="1" rev="0" advAuto="0" spid="145" grpId="1"/>
    </p:bldLst>
  </p:timing>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8" name="Mulla-ism"/>
          <p:cNvSpPr txBox="1"/>
          <p:nvPr>
            <p:ph type="title"/>
          </p:nvPr>
        </p:nvSpPr>
        <p:spPr>
          <a:xfrm>
            <a:off x="457200" y="274637"/>
            <a:ext cx="8229600" cy="1143001"/>
          </a:xfrm>
          <a:prstGeom prst="rect">
            <a:avLst/>
          </a:prstGeom>
          <a:solidFill>
            <a:srgbClr val="CED0CE"/>
          </a:solidFill>
        </p:spPr>
        <p:txBody>
          <a:bodyPr/>
          <a:lstStyle/>
          <a:p>
            <a:pPr>
              <a:defRPr b="1" sz="3600"/>
            </a:pPr>
            <a:r>
              <a:t>Mulla-ism</a:t>
            </a:r>
            <a:r>
              <a:rPr b="0" sz="4400"/>
              <a:t> </a:t>
            </a:r>
          </a:p>
        </p:txBody>
      </p:sp>
      <p:sp>
        <p:nvSpPr>
          <p:cNvPr id="149" name="Disagreement between different sects about what is &amp; what is not Shariah…"/>
          <p:cNvSpPr txBox="1"/>
          <p:nvPr>
            <p:ph type="body" idx="1"/>
          </p:nvPr>
        </p:nvSpPr>
        <p:spPr>
          <a:prstGeom prst="rect">
            <a:avLst/>
          </a:prstGeom>
        </p:spPr>
        <p:txBody>
          <a:bodyPr/>
          <a:lstStyle/>
          <a:p>
            <a:pPr>
              <a:lnSpc>
                <a:spcPct val="90000"/>
              </a:lnSpc>
              <a:spcBef>
                <a:spcPts val="500"/>
              </a:spcBef>
              <a:buChar char="•"/>
              <a:defRPr sz="2000"/>
            </a:pPr>
            <a:r>
              <a:t>Disagreement between different sects about what is &amp; what is not </a:t>
            </a:r>
            <a:r>
              <a:rPr i="1"/>
              <a:t>Shariah</a:t>
            </a:r>
            <a:r>
              <a:rPr i="1" sz="2400"/>
              <a:t> </a:t>
            </a:r>
            <a:endParaRPr i="1" sz="1800"/>
          </a:p>
          <a:p>
            <a:pPr>
              <a:lnSpc>
                <a:spcPct val="90000"/>
              </a:lnSpc>
              <a:spcBef>
                <a:spcPts val="400"/>
              </a:spcBef>
              <a:buSzTx/>
              <a:buNone/>
              <a:defRPr sz="1800"/>
            </a:pPr>
            <a:r>
              <a:t>	- Lack of appropriate study</a:t>
            </a:r>
          </a:p>
          <a:p>
            <a:pPr>
              <a:lnSpc>
                <a:spcPct val="90000"/>
              </a:lnSpc>
              <a:spcBef>
                <a:spcPts val="400"/>
              </a:spcBef>
              <a:buSzTx/>
              <a:buNone/>
              <a:defRPr sz="1800"/>
            </a:pPr>
            <a:r>
              <a:t>	- Selfish motives</a:t>
            </a:r>
          </a:p>
          <a:p>
            <a:pPr>
              <a:lnSpc>
                <a:spcPct val="90000"/>
              </a:lnSpc>
              <a:buSzTx/>
              <a:buNone/>
              <a:defRPr sz="1800"/>
            </a:pPr>
          </a:p>
          <a:p>
            <a:pPr>
              <a:lnSpc>
                <a:spcPct val="90000"/>
              </a:lnSpc>
              <a:spcBef>
                <a:spcPts val="400"/>
              </a:spcBef>
              <a:buChar char="•"/>
              <a:defRPr sz="2000"/>
            </a:pPr>
            <a:r>
              <a:t>Clergy seek power &amp; at times possess the power</a:t>
            </a:r>
          </a:p>
          <a:p>
            <a:pPr>
              <a:lnSpc>
                <a:spcPct val="90000"/>
              </a:lnSpc>
              <a:buChar char="•"/>
              <a:defRPr sz="2000"/>
            </a:pPr>
          </a:p>
          <a:p>
            <a:pPr>
              <a:lnSpc>
                <a:spcPct val="90000"/>
              </a:lnSpc>
              <a:spcBef>
                <a:spcPts val="400"/>
              </a:spcBef>
              <a:buChar char="•"/>
              <a:defRPr sz="2000"/>
            </a:pPr>
            <a:r>
              <a:t>Results in:</a:t>
            </a:r>
          </a:p>
          <a:p>
            <a:pPr>
              <a:lnSpc>
                <a:spcPct val="90000"/>
              </a:lnSpc>
              <a:spcBef>
                <a:spcPts val="400"/>
              </a:spcBef>
              <a:buSzTx/>
              <a:buNone/>
              <a:defRPr sz="2000"/>
            </a:pPr>
            <a:r>
              <a:t>	- </a:t>
            </a:r>
            <a:r>
              <a:rPr sz="1800"/>
              <a:t>Horrendous consequences</a:t>
            </a:r>
            <a:endParaRPr sz="1800"/>
          </a:p>
          <a:p>
            <a:pPr>
              <a:lnSpc>
                <a:spcPct val="90000"/>
              </a:lnSpc>
              <a:spcBef>
                <a:spcPts val="400"/>
              </a:spcBef>
              <a:buSzTx/>
              <a:buNone/>
              <a:defRPr sz="1800"/>
            </a:pPr>
            <a:r>
              <a:t>	- Complex problem for the Islamic world</a:t>
            </a:r>
          </a:p>
          <a:p>
            <a:pPr>
              <a:lnSpc>
                <a:spcPct val="90000"/>
              </a:lnSpc>
              <a:buSzTx/>
              <a:buNone/>
              <a:defRPr sz="1800"/>
            </a:pPr>
          </a:p>
          <a:p>
            <a:pPr>
              <a:lnSpc>
                <a:spcPct val="90000"/>
              </a:lnSpc>
              <a:spcBef>
                <a:spcPts val="400"/>
              </a:spcBef>
              <a:buChar char="•"/>
              <a:defRPr sz="2000"/>
            </a:pPr>
            <a:r>
              <a:t>Politicians</a:t>
            </a:r>
          </a:p>
          <a:p>
            <a:pPr>
              <a:lnSpc>
                <a:spcPct val="90000"/>
              </a:lnSpc>
              <a:spcBef>
                <a:spcPts val="400"/>
              </a:spcBef>
              <a:buSzTx/>
              <a:buNone/>
              <a:defRPr sz="1800"/>
            </a:pPr>
            <a:r>
              <a:t>	- Influenced by clergy</a:t>
            </a:r>
          </a:p>
          <a:p>
            <a:pPr>
              <a:lnSpc>
                <a:spcPct val="90000"/>
              </a:lnSpc>
              <a:spcBef>
                <a:spcPts val="400"/>
              </a:spcBef>
              <a:buSzTx/>
              <a:buNone/>
              <a:defRPr sz="1800"/>
            </a:pPr>
            <a:r>
              <a:t>	- Exploit mullaism for their interest</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ID="9" grpId="1" fill="hold">
                                  <p:stCondLst>
                                    <p:cond delay="0"/>
                                  </p:stCondLst>
                                  <p:iterate type="el" backwards="0">
                                    <p:tmAbs val="0"/>
                                  </p:iterate>
                                  <p:childTnLst>
                                    <p:set>
                                      <p:cBhvr>
                                        <p:cTn id="6" fill="hold"/>
                                        <p:tgtEl>
                                          <p:spTgt spid="148"/>
                                        </p:tgtEl>
                                        <p:attrNameLst>
                                          <p:attrName>style.visibility</p:attrName>
                                        </p:attrNameLst>
                                      </p:cBhvr>
                                      <p:to>
                                        <p:strVal val="visible"/>
                                      </p:to>
                                    </p:set>
                                    <p:animEffect filter="dissolve" transition="in">
                                      <p:cBhvr>
                                        <p:cTn id="7" dur="2000"/>
                                        <p:tgtEl>
                                          <p:spTgt spid="148"/>
                                        </p:tgtEl>
                                      </p:cBhvr>
                                    </p:animEffect>
                                  </p:childTnLst>
                                </p:cTn>
                              </p:par>
                            </p:childTnLst>
                          </p:cTn>
                        </p:par>
                        <p:par>
                          <p:cTn id="8" fill="hold">
                            <p:stCondLst>
                              <p:cond delay="2000"/>
                            </p:stCondLst>
                            <p:childTnLst>
                              <p:par>
                                <p:cTn id="9" presetClass="entr" nodeType="afterEffect" presetID="9" grpId="2" fill="hold">
                                  <p:stCondLst>
                                    <p:cond delay="0"/>
                                  </p:stCondLst>
                                  <p:iterate type="el" backwards="0">
                                    <p:tmAbs val="0"/>
                                  </p:iterate>
                                  <p:childTnLst>
                                    <p:set>
                                      <p:cBhvr>
                                        <p:cTn id="10" fill="hold"/>
                                        <p:tgtEl>
                                          <p:spTgt spid="149"/>
                                        </p:tgtEl>
                                        <p:attrNameLst>
                                          <p:attrName>style.visibility</p:attrName>
                                        </p:attrNameLst>
                                      </p:cBhvr>
                                      <p:to>
                                        <p:strVal val="visible"/>
                                      </p:to>
                                    </p:set>
                                    <p:animEffect filter="dissolve" transition="in">
                                      <p:cBhvr>
                                        <p:cTn id="11" dur="2000"/>
                                        <p:tgtEl>
                                          <p:spTgt spid="14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48" grpId="1"/>
      <p:bldP build="whole" bldLvl="1" animBg="1" rev="0" advAuto="0" spid="149" grpId="2"/>
    </p:bldLst>
  </p:timing>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Islamic Statecraft"/>
          <p:cNvSpPr txBox="1"/>
          <p:nvPr>
            <p:ph type="title"/>
          </p:nvPr>
        </p:nvSpPr>
        <p:spPr>
          <a:xfrm>
            <a:off x="457200" y="274637"/>
            <a:ext cx="8229600" cy="1143001"/>
          </a:xfrm>
          <a:prstGeom prst="rect">
            <a:avLst/>
          </a:prstGeom>
          <a:solidFill>
            <a:srgbClr val="CED0CE"/>
          </a:solidFill>
        </p:spPr>
        <p:txBody>
          <a:bodyPr/>
          <a:lstStyle>
            <a:lvl1pPr>
              <a:defRPr b="1" sz="3600"/>
            </a:lvl1pPr>
          </a:lstStyle>
          <a:p>
            <a:pPr/>
            <a:r>
              <a:t>Islamic Statecraft</a:t>
            </a:r>
          </a:p>
        </p:txBody>
      </p:sp>
      <p:sp>
        <p:nvSpPr>
          <p:cNvPr id="152" name="Instructions of the Quran are without distinction of Muslim or non-Muslim govt…"/>
          <p:cNvSpPr txBox="1"/>
          <p:nvPr>
            <p:ph type="body" idx="1"/>
          </p:nvPr>
        </p:nvSpPr>
        <p:spPr>
          <a:prstGeom prst="rect">
            <a:avLst/>
          </a:prstGeom>
        </p:spPr>
        <p:txBody>
          <a:bodyPr/>
          <a:lstStyle/>
          <a:p>
            <a:pPr>
              <a:lnSpc>
                <a:spcPct val="80000"/>
              </a:lnSpc>
              <a:spcBef>
                <a:spcPts val="400"/>
              </a:spcBef>
              <a:buChar char="•"/>
              <a:defRPr sz="1800"/>
            </a:pPr>
            <a:r>
              <a:t>Instructions of the Quran are without distinction of Muslim or non-Muslim govt</a:t>
            </a:r>
          </a:p>
          <a:p>
            <a:pPr>
              <a:lnSpc>
                <a:spcPct val="80000"/>
              </a:lnSpc>
              <a:buChar char="•"/>
              <a:defRPr sz="1800"/>
            </a:pPr>
          </a:p>
          <a:p>
            <a:pPr>
              <a:lnSpc>
                <a:spcPct val="80000"/>
              </a:lnSpc>
              <a:spcBef>
                <a:spcPts val="400"/>
              </a:spcBef>
              <a:buChar char="•"/>
              <a:defRPr sz="1800"/>
            </a:pPr>
            <a:r>
              <a:t>Instructions are common for benefit of mankind as a whole</a:t>
            </a:r>
          </a:p>
          <a:p>
            <a:pPr>
              <a:lnSpc>
                <a:spcPct val="80000"/>
              </a:lnSpc>
              <a:spcBef>
                <a:spcPts val="300"/>
              </a:spcBef>
              <a:buSzTx/>
              <a:buNone/>
              <a:defRPr i="1" sz="1400"/>
            </a:pPr>
            <a:r>
              <a:t>	42:39 &amp; 3:160 (about mutual consultation)</a:t>
            </a:r>
          </a:p>
          <a:p>
            <a:pPr>
              <a:lnSpc>
                <a:spcPct val="80000"/>
              </a:lnSpc>
              <a:spcBef>
                <a:spcPts val="300"/>
              </a:spcBef>
              <a:buSzTx/>
              <a:buNone/>
              <a:defRPr i="1" sz="1400"/>
            </a:pPr>
            <a:r>
              <a:t>	4:136 O those who believe, be strict in observing justice, bear witness (only for the sake) of Allah, even if it be against your own self, parents or kindred. Whether the person be rich or poor. Allah is more regardful of him (than you). Therefore follow not vain desires so you may act equitably. And if you conceal (the truth) or evade it, then (remember that) Allah is well aware of what you do.</a:t>
            </a:r>
          </a:p>
          <a:p>
            <a:pPr>
              <a:lnSpc>
                <a:spcPct val="80000"/>
              </a:lnSpc>
              <a:buChar char="•"/>
              <a:defRPr i="1" sz="1400"/>
            </a:pPr>
          </a:p>
          <a:p>
            <a:pPr>
              <a:lnSpc>
                <a:spcPct val="80000"/>
              </a:lnSpc>
              <a:spcBef>
                <a:spcPts val="400"/>
              </a:spcBef>
              <a:buChar char="•"/>
              <a:defRPr sz="1800"/>
            </a:pPr>
            <a:r>
              <a:t>Obedience to law</a:t>
            </a:r>
          </a:p>
          <a:p>
            <a:pPr>
              <a:lnSpc>
                <a:spcPct val="80000"/>
              </a:lnSpc>
              <a:spcBef>
                <a:spcPts val="300"/>
              </a:spcBef>
              <a:buSzTx/>
              <a:buNone/>
              <a:defRPr i="1" sz="1400"/>
            </a:pPr>
            <a:r>
              <a:t>	4:60 o ye who believe, obey Allah and His messenger &amp; those who are in authority among you. Then if you differ in anything among yourselves, refer it to Allah &amp; His messenger if you are believers in Allah &amp; His messenger &amp; the Last Day. This is best &amp; most commendable in the end.</a:t>
            </a:r>
          </a:p>
          <a:p>
            <a:pPr>
              <a:lnSpc>
                <a:spcPct val="80000"/>
              </a:lnSpc>
              <a:buChar char="•"/>
              <a:defRPr sz="1400"/>
            </a:pPr>
          </a:p>
          <a:p>
            <a:pPr>
              <a:lnSpc>
                <a:spcPct val="80000"/>
              </a:lnSpc>
              <a:spcBef>
                <a:spcPts val="400"/>
              </a:spcBef>
              <a:buChar char="•"/>
              <a:defRPr sz="1800"/>
            </a:pPr>
            <a:r>
              <a:t>Responsibilities of the State</a:t>
            </a:r>
          </a:p>
          <a:p>
            <a:pPr>
              <a:lnSpc>
                <a:spcPct val="80000"/>
              </a:lnSpc>
              <a:spcBef>
                <a:spcPts val="300"/>
              </a:spcBef>
              <a:buSzTx/>
              <a:buNone/>
              <a:defRPr sz="1400"/>
            </a:pPr>
            <a:r>
              <a:t>	- Right of basic needs</a:t>
            </a:r>
          </a:p>
          <a:p>
            <a:pPr>
              <a:lnSpc>
                <a:spcPct val="80000"/>
              </a:lnSpc>
              <a:spcBef>
                <a:spcPts val="300"/>
              </a:spcBef>
              <a:buSzTx/>
              <a:buNone/>
              <a:defRPr sz="1400"/>
            </a:pPr>
            <a:r>
              <a:t>	- Right of opinion and self-expression incl practice of one’s religion</a:t>
            </a:r>
          </a:p>
          <a:p>
            <a:pPr>
              <a:lnSpc>
                <a:spcPct val="80000"/>
              </a:lnSpc>
              <a:spcBef>
                <a:spcPts val="300"/>
              </a:spcBef>
              <a:buSzTx/>
              <a:buNone/>
              <a:defRPr sz="1400"/>
            </a:pPr>
            <a:r>
              <a:t>	- Sensibility to rights of people so they don’t have the need to raise their voice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ID="9" grpId="1" fill="hold">
                                  <p:stCondLst>
                                    <p:cond delay="0"/>
                                  </p:stCondLst>
                                  <p:iterate type="el" backwards="0">
                                    <p:tmAbs val="0"/>
                                  </p:iterate>
                                  <p:childTnLst>
                                    <p:set>
                                      <p:cBhvr>
                                        <p:cTn id="6" fill="hold"/>
                                        <p:tgtEl>
                                          <p:spTgt spid="151"/>
                                        </p:tgtEl>
                                        <p:attrNameLst>
                                          <p:attrName>style.visibility</p:attrName>
                                        </p:attrNameLst>
                                      </p:cBhvr>
                                      <p:to>
                                        <p:strVal val="visible"/>
                                      </p:to>
                                    </p:set>
                                    <p:animEffect filter="dissolve" transition="in">
                                      <p:cBhvr>
                                        <p:cTn id="7" dur="2000"/>
                                        <p:tgtEl>
                                          <p:spTgt spid="151"/>
                                        </p:tgtEl>
                                      </p:cBhvr>
                                    </p:animEffect>
                                  </p:childTnLst>
                                </p:cTn>
                              </p:par>
                            </p:childTnLst>
                          </p:cTn>
                        </p:par>
                        <p:par>
                          <p:cTn id="8" fill="hold">
                            <p:stCondLst>
                              <p:cond delay="2000"/>
                            </p:stCondLst>
                            <p:childTnLst>
                              <p:par>
                                <p:cTn id="9" presetClass="entr" nodeType="afterEffect" presetID="9" grpId="2" fill="hold">
                                  <p:stCondLst>
                                    <p:cond delay="0"/>
                                  </p:stCondLst>
                                  <p:iterate type="el" backwards="0">
                                    <p:tmAbs val="0"/>
                                  </p:iterate>
                                  <p:childTnLst>
                                    <p:set>
                                      <p:cBhvr>
                                        <p:cTn id="10" fill="hold"/>
                                        <p:tgtEl>
                                          <p:spTgt spid="152"/>
                                        </p:tgtEl>
                                        <p:attrNameLst>
                                          <p:attrName>style.visibility</p:attrName>
                                        </p:attrNameLst>
                                      </p:cBhvr>
                                      <p:to>
                                        <p:strVal val="visible"/>
                                      </p:to>
                                    </p:set>
                                    <p:animEffect filter="dissolve" transition="in">
                                      <p:cBhvr>
                                        <p:cTn id="11" dur="2000"/>
                                        <p:tgtEl>
                                          <p:spTgt spid="15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52" grpId="2"/>
      <p:bldP build="whole" bldLvl="1" animBg="1" rev="0" advAuto="0" spid="151" grpId="1"/>
    </p:bldLst>
  </p:timing>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4" name="International Relations"/>
          <p:cNvSpPr txBox="1"/>
          <p:nvPr>
            <p:ph type="title"/>
          </p:nvPr>
        </p:nvSpPr>
        <p:spPr>
          <a:xfrm>
            <a:off x="457200" y="274637"/>
            <a:ext cx="8229600" cy="1143001"/>
          </a:xfrm>
          <a:prstGeom prst="rect">
            <a:avLst/>
          </a:prstGeom>
          <a:solidFill>
            <a:srgbClr val="CED0CE"/>
          </a:solidFill>
        </p:spPr>
        <p:txBody>
          <a:bodyPr/>
          <a:lstStyle>
            <a:lvl1pPr>
              <a:defRPr b="1" sz="3600"/>
            </a:lvl1pPr>
          </a:lstStyle>
          <a:p>
            <a:pPr/>
            <a:r>
              <a:t>International Relations</a:t>
            </a:r>
          </a:p>
        </p:txBody>
      </p:sp>
      <p:sp>
        <p:nvSpPr>
          <p:cNvPr id="155" name="Absolute justice…"/>
          <p:cNvSpPr txBox="1"/>
          <p:nvPr>
            <p:ph type="body" idx="1"/>
          </p:nvPr>
        </p:nvSpPr>
        <p:spPr>
          <a:prstGeom prst="rect">
            <a:avLst/>
          </a:prstGeom>
        </p:spPr>
        <p:txBody>
          <a:bodyPr/>
          <a:lstStyle/>
          <a:p>
            <a:pPr>
              <a:lnSpc>
                <a:spcPct val="80000"/>
              </a:lnSpc>
              <a:buChar char="•"/>
              <a:defRPr b="1" sz="2000"/>
            </a:pPr>
          </a:p>
          <a:p>
            <a:pPr>
              <a:lnSpc>
                <a:spcPct val="80000"/>
              </a:lnSpc>
              <a:spcBef>
                <a:spcPts val="400"/>
              </a:spcBef>
              <a:buChar char="•"/>
              <a:defRPr b="1" sz="2000"/>
            </a:pPr>
            <a:r>
              <a:t>Absolute justice</a:t>
            </a:r>
          </a:p>
          <a:p>
            <a:pPr>
              <a:lnSpc>
                <a:spcPct val="80000"/>
              </a:lnSpc>
              <a:spcBef>
                <a:spcPts val="400"/>
              </a:spcBef>
              <a:buSzTx/>
              <a:buNone/>
              <a:defRPr i="1" sz="1800"/>
            </a:pPr>
            <a:r>
              <a:t>	5:9 o ye who believe, be steadfast in the cause of Allah, bearing witness in equity, &amp; let not a people’s enmity incite you to act with injustice. Be just (always), that is nearer to righteousness. And fear Allah. Allah is aware of what you do.</a:t>
            </a:r>
          </a:p>
          <a:p>
            <a:pPr>
              <a:lnSpc>
                <a:spcPct val="80000"/>
              </a:lnSpc>
              <a:buChar char="•"/>
              <a:defRPr i="1" sz="1800"/>
            </a:pPr>
          </a:p>
          <a:p>
            <a:pPr>
              <a:lnSpc>
                <a:spcPct val="80000"/>
              </a:lnSpc>
              <a:spcBef>
                <a:spcPts val="400"/>
              </a:spcBef>
              <a:buChar char="•"/>
              <a:defRPr b="1" sz="2000"/>
            </a:pPr>
            <a:r>
              <a:t>No partnership in crime – at any cost</a:t>
            </a:r>
          </a:p>
          <a:p>
            <a:pPr>
              <a:lnSpc>
                <a:spcPct val="80000"/>
              </a:lnSpc>
              <a:spcBef>
                <a:spcPts val="400"/>
              </a:spcBef>
              <a:buSzTx/>
              <a:buNone/>
              <a:defRPr i="1" sz="1800"/>
            </a:pPr>
            <a:r>
              <a:t>	8:59 if thou apprehend treachery from a people who have made a pact with thee, terminate (the pact) with equity in manner that should occasion no prejudice. Surely Allah loves not the treacherous.</a:t>
            </a:r>
          </a:p>
          <a:p>
            <a:pPr>
              <a:lnSpc>
                <a:spcPct val="80000"/>
              </a:lnSpc>
              <a:buChar char="•"/>
              <a:defRPr i="1" sz="1800"/>
            </a:pPr>
          </a:p>
          <a:p>
            <a:pPr>
              <a:lnSpc>
                <a:spcPct val="80000"/>
              </a:lnSpc>
              <a:spcBef>
                <a:spcPts val="400"/>
              </a:spcBef>
              <a:buChar char="•"/>
              <a:defRPr b="1" sz="2000"/>
            </a:pPr>
            <a:r>
              <a:t>Nationalism </a:t>
            </a:r>
          </a:p>
          <a:p>
            <a:pPr>
              <a:lnSpc>
                <a:spcPct val="80000"/>
              </a:lnSpc>
              <a:spcBef>
                <a:spcPts val="400"/>
              </a:spcBef>
              <a:buSzTx/>
              <a:buNone/>
              <a:defRPr sz="1800"/>
            </a:pPr>
            <a:r>
              <a:t>	- can distract from the principle of justice</a:t>
            </a:r>
          </a:p>
          <a:p>
            <a:pPr>
              <a:lnSpc>
                <a:spcPct val="80000"/>
              </a:lnSpc>
              <a:spcBef>
                <a:spcPts val="400"/>
              </a:spcBef>
              <a:buSzTx/>
              <a:buNone/>
              <a:defRPr sz="1800"/>
            </a:pPr>
            <a:r>
              <a:t>	- can lead to prejudice</a:t>
            </a:r>
            <a:r>
              <a:rPr sz="2000"/>
              <a:t> </a:t>
            </a:r>
          </a:p>
        </p:txBody>
      </p:sp>
    </p:spTree>
  </p:cSld>
  <p:clrMapOvr>
    <a:masterClrMapping/>
  </p:clrMapOvr>
  <mc:AlternateContent xmlns:mc="http://schemas.openxmlformats.org/markup-compatibility/2006">
    <mc:Choice xmlns:p14="http://schemas.microsoft.com/office/powerpoint/2010/main" Requires="p14">
      <p:transition spd="fast" advClick="1" p14:dur="500">
        <p:dissolve/>
      </p:transition>
    </mc:Choice>
    <mc:Fallback>
      <p:transition spd="fast">
        <p:fade/>
      </p:transition>
    </mc:Fallback>
  </mc:AlternateContent>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32" presetID="23" grpId="1" fill="hold">
                                  <p:stCondLst>
                                    <p:cond delay="0"/>
                                  </p:stCondLst>
                                  <p:iterate type="el" backwards="0">
                                    <p:tmAbs val="0"/>
                                  </p:iterate>
                                  <p:childTnLst>
                                    <p:set>
                                      <p:cBhvr>
                                        <p:cTn id="6" fill="hold"/>
                                        <p:tgtEl>
                                          <p:spTgt spid="154"/>
                                        </p:tgtEl>
                                        <p:attrNameLst>
                                          <p:attrName>style.visibility</p:attrName>
                                        </p:attrNameLst>
                                      </p:cBhvr>
                                      <p:to>
                                        <p:strVal val="visible"/>
                                      </p:to>
                                    </p:set>
                                    <p:anim calcmode="lin" valueType="num">
                                      <p:cBhvr>
                                        <p:cTn id="7" dur="1230" fill="hold"/>
                                        <p:tgtEl>
                                          <p:spTgt spid="154"/>
                                        </p:tgtEl>
                                        <p:attrNameLst>
                                          <p:attrName>ppt_w</p:attrName>
                                        </p:attrNameLst>
                                      </p:cBhvr>
                                      <p:tavLst>
                                        <p:tav tm="0">
                                          <p:val>
                                            <p:strVal val="4*#ppt_w"/>
                                          </p:val>
                                        </p:tav>
                                        <p:tav tm="100000">
                                          <p:val>
                                            <p:strVal val="#ppt_w"/>
                                          </p:val>
                                        </p:tav>
                                      </p:tavLst>
                                    </p:anim>
                                    <p:anim calcmode="lin" valueType="num">
                                      <p:cBhvr>
                                        <p:cTn id="8" dur="1230" fill="hold"/>
                                        <p:tgtEl>
                                          <p:spTgt spid="154"/>
                                        </p:tgtEl>
                                        <p:attrNameLst>
                                          <p:attrName>ppt_h</p:attrName>
                                        </p:attrNameLst>
                                      </p:cBhvr>
                                      <p:tavLst>
                                        <p:tav tm="0">
                                          <p:val>
                                            <p:strVal val="4*#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Subtype="16" presetID="23" grpId="2" fill="hold">
                                  <p:stCondLst>
                                    <p:cond delay="0"/>
                                  </p:stCondLst>
                                  <p:iterate type="el" backwards="0">
                                    <p:tmAbs val="0"/>
                                  </p:iterate>
                                  <p:childTnLst>
                                    <p:set>
                                      <p:cBhvr>
                                        <p:cTn id="12" fill="hold"/>
                                        <p:tgtEl>
                                          <p:spTgt spid="155">
                                            <p:txEl>
                                              <p:pRg st="1" end="1"/>
                                            </p:txEl>
                                          </p:spTgt>
                                        </p:tgtEl>
                                        <p:attrNameLst>
                                          <p:attrName>style.visibility</p:attrName>
                                        </p:attrNameLst>
                                      </p:cBhvr>
                                      <p:to>
                                        <p:strVal val="visible"/>
                                      </p:to>
                                    </p:set>
                                    <p:anim calcmode="lin" valueType="num">
                                      <p:cBhvr>
                                        <p:cTn id="13" dur="500" fill="hold"/>
                                        <p:tgtEl>
                                          <p:spTgt spid="155">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55">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16" presetID="23" grpId="2" fill="hold">
                                  <p:stCondLst>
                                    <p:cond delay="0"/>
                                  </p:stCondLst>
                                  <p:iterate type="el" backwards="0">
                                    <p:tmAbs val="0"/>
                                  </p:iterate>
                                  <p:childTnLst>
                                    <p:set>
                                      <p:cBhvr>
                                        <p:cTn id="18" fill="hold"/>
                                        <p:tgtEl>
                                          <p:spTgt spid="155">
                                            <p:txEl>
                                              <p:pRg st="2" end="2"/>
                                            </p:txEl>
                                          </p:spTgt>
                                        </p:tgtEl>
                                        <p:attrNameLst>
                                          <p:attrName>style.visibility</p:attrName>
                                        </p:attrNameLst>
                                      </p:cBhvr>
                                      <p:to>
                                        <p:strVal val="visible"/>
                                      </p:to>
                                    </p:set>
                                    <p:anim calcmode="lin" valueType="num">
                                      <p:cBhvr>
                                        <p:cTn id="19" dur="500" fill="hold"/>
                                        <p:tgtEl>
                                          <p:spTgt spid="155">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155">
                                            <p:txEl>
                                              <p:pRg st="2" end="2"/>
                                            </p:txEl>
                                          </p:spTgt>
                                        </p:tgtEl>
                                        <p:attrNameLst>
                                          <p:attrName>ppt_h</p:attrName>
                                        </p:attrNameLst>
                                      </p:cBhvr>
                                      <p:tavLst>
                                        <p:tav tm="0">
                                          <p:val>
                                            <p:fltVal val="0"/>
                                          </p:val>
                                        </p:tav>
                                        <p:tav tm="100000">
                                          <p:val>
                                            <p:strVal val="#ppt_h"/>
                                          </p:val>
                                        </p:tav>
                                      </p:tavLst>
                                    </p:anim>
                                  </p:childTnLst>
                                </p:cTn>
                              </p:par>
                            </p:childTnLst>
                          </p:cTn>
                        </p:par>
                        <p:par>
                          <p:cTn id="21" fill="hold">
                            <p:stCondLst>
                              <p:cond delay="500"/>
                            </p:stCondLst>
                            <p:childTnLst>
                              <p:par>
                                <p:cTn id="22" presetClass="entr" nodeType="afterEffect" presetSubtype="16" presetID="23" grpId="2" fill="hold">
                                  <p:stCondLst>
                                    <p:cond delay="0"/>
                                  </p:stCondLst>
                                  <p:iterate type="el" backwards="0">
                                    <p:tmAbs val="0"/>
                                  </p:iterate>
                                  <p:childTnLst>
                                    <p:set>
                                      <p:cBhvr>
                                        <p:cTn id="23" fill="hold"/>
                                        <p:tgtEl>
                                          <p:spTgt spid="155">
                                            <p:txEl>
                                              <p:pRg st="3" end="3"/>
                                            </p:txEl>
                                          </p:spTgt>
                                        </p:tgtEl>
                                        <p:attrNameLst>
                                          <p:attrName>style.visibility</p:attrName>
                                        </p:attrNameLst>
                                      </p:cBhvr>
                                      <p:to>
                                        <p:strVal val="visible"/>
                                      </p:to>
                                    </p:set>
                                    <p:anim calcmode="lin" valueType="num">
                                      <p:cBhvr>
                                        <p:cTn id="24" dur="500" fill="hold"/>
                                        <p:tgtEl>
                                          <p:spTgt spid="155">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155">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Class="entr" nodeType="clickEffect" presetSubtype="16" presetID="23" grpId="2" fill="hold">
                                  <p:stCondLst>
                                    <p:cond delay="0"/>
                                  </p:stCondLst>
                                  <p:iterate type="el" backwards="0">
                                    <p:tmAbs val="0"/>
                                  </p:iterate>
                                  <p:childTnLst>
                                    <p:set>
                                      <p:cBhvr>
                                        <p:cTn id="29" fill="hold"/>
                                        <p:tgtEl>
                                          <p:spTgt spid="155">
                                            <p:txEl>
                                              <p:pRg st="4" end="4"/>
                                            </p:txEl>
                                          </p:spTgt>
                                        </p:tgtEl>
                                        <p:attrNameLst>
                                          <p:attrName>style.visibility</p:attrName>
                                        </p:attrNameLst>
                                      </p:cBhvr>
                                      <p:to>
                                        <p:strVal val="visible"/>
                                      </p:to>
                                    </p:set>
                                    <p:anim calcmode="lin" valueType="num">
                                      <p:cBhvr>
                                        <p:cTn id="30" dur="500" fill="hold"/>
                                        <p:tgtEl>
                                          <p:spTgt spid="155">
                                            <p:txEl>
                                              <p:pRg st="4" end="4"/>
                                            </p:txEl>
                                          </p:spTgt>
                                        </p:tgtEl>
                                        <p:attrNameLst>
                                          <p:attrName>ppt_w</p:attrName>
                                        </p:attrNameLst>
                                      </p:cBhvr>
                                      <p:tavLst>
                                        <p:tav tm="0">
                                          <p:val>
                                            <p:fltVal val="0"/>
                                          </p:val>
                                        </p:tav>
                                        <p:tav tm="100000">
                                          <p:val>
                                            <p:strVal val="#ppt_w"/>
                                          </p:val>
                                        </p:tav>
                                      </p:tavLst>
                                    </p:anim>
                                    <p:anim calcmode="lin" valueType="num">
                                      <p:cBhvr>
                                        <p:cTn id="31" dur="500" fill="hold"/>
                                        <p:tgtEl>
                                          <p:spTgt spid="155">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Class="entr" nodeType="clickEffect" presetSubtype="16" presetID="23" grpId="2" fill="hold">
                                  <p:stCondLst>
                                    <p:cond delay="0"/>
                                  </p:stCondLst>
                                  <p:iterate type="el" backwards="0">
                                    <p:tmAbs val="0"/>
                                  </p:iterate>
                                  <p:childTnLst>
                                    <p:set>
                                      <p:cBhvr>
                                        <p:cTn id="35" fill="hold"/>
                                        <p:tgtEl>
                                          <p:spTgt spid="155">
                                            <p:txEl>
                                              <p:pRg st="5" end="5"/>
                                            </p:txEl>
                                          </p:spTgt>
                                        </p:tgtEl>
                                        <p:attrNameLst>
                                          <p:attrName>style.visibility</p:attrName>
                                        </p:attrNameLst>
                                      </p:cBhvr>
                                      <p:to>
                                        <p:strVal val="visible"/>
                                      </p:to>
                                    </p:set>
                                    <p:anim calcmode="lin" valueType="num">
                                      <p:cBhvr>
                                        <p:cTn id="36" dur="500" fill="hold"/>
                                        <p:tgtEl>
                                          <p:spTgt spid="155">
                                            <p:txEl>
                                              <p:pRg st="5" end="5"/>
                                            </p:txEl>
                                          </p:spTgt>
                                        </p:tgtEl>
                                        <p:attrNameLst>
                                          <p:attrName>ppt_w</p:attrName>
                                        </p:attrNameLst>
                                      </p:cBhvr>
                                      <p:tavLst>
                                        <p:tav tm="0">
                                          <p:val>
                                            <p:fltVal val="0"/>
                                          </p:val>
                                        </p:tav>
                                        <p:tav tm="100000">
                                          <p:val>
                                            <p:strVal val="#ppt_w"/>
                                          </p:val>
                                        </p:tav>
                                      </p:tavLst>
                                    </p:anim>
                                    <p:anim calcmode="lin" valueType="num">
                                      <p:cBhvr>
                                        <p:cTn id="37" dur="500" fill="hold"/>
                                        <p:tgtEl>
                                          <p:spTgt spid="155">
                                            <p:txEl>
                                              <p:pRg st="5" end="5"/>
                                            </p:txEl>
                                          </p:spTgt>
                                        </p:tgtEl>
                                        <p:attrNameLst>
                                          <p:attrName>ppt_h</p:attrName>
                                        </p:attrNameLst>
                                      </p:cBhvr>
                                      <p:tavLst>
                                        <p:tav tm="0">
                                          <p:val>
                                            <p:fltVal val="0"/>
                                          </p:val>
                                        </p:tav>
                                        <p:tav tm="100000">
                                          <p:val>
                                            <p:strVal val="#ppt_h"/>
                                          </p:val>
                                        </p:tav>
                                      </p:tavLst>
                                    </p:anim>
                                  </p:childTnLst>
                                </p:cTn>
                              </p:par>
                            </p:childTnLst>
                          </p:cTn>
                        </p:par>
                        <p:par>
                          <p:cTn id="38" fill="hold">
                            <p:stCondLst>
                              <p:cond delay="500"/>
                            </p:stCondLst>
                            <p:childTnLst>
                              <p:par>
                                <p:cTn id="39" presetClass="entr" nodeType="afterEffect" presetSubtype="16" presetID="23" grpId="2" fill="hold">
                                  <p:stCondLst>
                                    <p:cond delay="0"/>
                                  </p:stCondLst>
                                  <p:iterate type="el" backwards="0">
                                    <p:tmAbs val="0"/>
                                  </p:iterate>
                                  <p:childTnLst>
                                    <p:set>
                                      <p:cBhvr>
                                        <p:cTn id="40" fill="hold"/>
                                        <p:tgtEl>
                                          <p:spTgt spid="155">
                                            <p:txEl>
                                              <p:pRg st="6" end="6"/>
                                            </p:txEl>
                                          </p:spTgt>
                                        </p:tgtEl>
                                        <p:attrNameLst>
                                          <p:attrName>style.visibility</p:attrName>
                                        </p:attrNameLst>
                                      </p:cBhvr>
                                      <p:to>
                                        <p:strVal val="visible"/>
                                      </p:to>
                                    </p:set>
                                    <p:anim calcmode="lin" valueType="num">
                                      <p:cBhvr>
                                        <p:cTn id="41" dur="500" fill="hold"/>
                                        <p:tgtEl>
                                          <p:spTgt spid="155">
                                            <p:txEl>
                                              <p:pRg st="6" end="6"/>
                                            </p:txEl>
                                          </p:spTgt>
                                        </p:tgtEl>
                                        <p:attrNameLst>
                                          <p:attrName>ppt_w</p:attrName>
                                        </p:attrNameLst>
                                      </p:cBhvr>
                                      <p:tavLst>
                                        <p:tav tm="0">
                                          <p:val>
                                            <p:fltVal val="0"/>
                                          </p:val>
                                        </p:tav>
                                        <p:tav tm="100000">
                                          <p:val>
                                            <p:strVal val="#ppt_w"/>
                                          </p:val>
                                        </p:tav>
                                      </p:tavLst>
                                    </p:anim>
                                    <p:anim calcmode="lin" valueType="num">
                                      <p:cBhvr>
                                        <p:cTn id="42" dur="500" fill="hold"/>
                                        <p:tgtEl>
                                          <p:spTgt spid="155">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16" presetID="23" grpId="2" fill="hold">
                                  <p:stCondLst>
                                    <p:cond delay="0"/>
                                  </p:stCondLst>
                                  <p:iterate type="el" backwards="0">
                                    <p:tmAbs val="0"/>
                                  </p:iterate>
                                  <p:childTnLst>
                                    <p:set>
                                      <p:cBhvr>
                                        <p:cTn id="46" fill="hold"/>
                                        <p:tgtEl>
                                          <p:spTgt spid="155">
                                            <p:txEl>
                                              <p:pRg st="7" end="7"/>
                                            </p:txEl>
                                          </p:spTgt>
                                        </p:tgtEl>
                                        <p:attrNameLst>
                                          <p:attrName>style.visibility</p:attrName>
                                        </p:attrNameLst>
                                      </p:cBhvr>
                                      <p:to>
                                        <p:strVal val="visible"/>
                                      </p:to>
                                    </p:set>
                                    <p:anim calcmode="lin" valueType="num">
                                      <p:cBhvr>
                                        <p:cTn id="47" dur="500" fill="hold"/>
                                        <p:tgtEl>
                                          <p:spTgt spid="155">
                                            <p:txEl>
                                              <p:pRg st="7" end="7"/>
                                            </p:txEl>
                                          </p:spTgt>
                                        </p:tgtEl>
                                        <p:attrNameLst>
                                          <p:attrName>ppt_w</p:attrName>
                                        </p:attrNameLst>
                                      </p:cBhvr>
                                      <p:tavLst>
                                        <p:tav tm="0">
                                          <p:val>
                                            <p:fltVal val="0"/>
                                          </p:val>
                                        </p:tav>
                                        <p:tav tm="100000">
                                          <p:val>
                                            <p:strVal val="#ppt_w"/>
                                          </p:val>
                                        </p:tav>
                                      </p:tavLst>
                                    </p:anim>
                                    <p:anim calcmode="lin" valueType="num">
                                      <p:cBhvr>
                                        <p:cTn id="48" dur="500" fill="hold"/>
                                        <p:tgtEl>
                                          <p:spTgt spid="155">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49" fill="hold">
                      <p:stCondLst>
                        <p:cond delay="indefinite"/>
                      </p:stCondLst>
                      <p:childTnLst>
                        <p:par>
                          <p:cTn id="50" fill="hold">
                            <p:stCondLst>
                              <p:cond delay="0"/>
                            </p:stCondLst>
                            <p:childTnLst>
                              <p:par>
                                <p:cTn id="51" presetClass="entr" nodeType="clickEffect" presetSubtype="16" presetID="23" grpId="2" fill="hold">
                                  <p:stCondLst>
                                    <p:cond delay="0"/>
                                  </p:stCondLst>
                                  <p:iterate type="el" backwards="0">
                                    <p:tmAbs val="0"/>
                                  </p:iterate>
                                  <p:childTnLst>
                                    <p:set>
                                      <p:cBhvr>
                                        <p:cTn id="52" fill="hold"/>
                                        <p:tgtEl>
                                          <p:spTgt spid="155">
                                            <p:txEl>
                                              <p:pRg st="8" end="8"/>
                                            </p:txEl>
                                          </p:spTgt>
                                        </p:tgtEl>
                                        <p:attrNameLst>
                                          <p:attrName>style.visibility</p:attrName>
                                        </p:attrNameLst>
                                      </p:cBhvr>
                                      <p:to>
                                        <p:strVal val="visible"/>
                                      </p:to>
                                    </p:set>
                                    <p:anim calcmode="lin" valueType="num">
                                      <p:cBhvr>
                                        <p:cTn id="53" dur="500" fill="hold"/>
                                        <p:tgtEl>
                                          <p:spTgt spid="155">
                                            <p:txEl>
                                              <p:pRg st="8" end="8"/>
                                            </p:txEl>
                                          </p:spTgt>
                                        </p:tgtEl>
                                        <p:attrNameLst>
                                          <p:attrName>ppt_w</p:attrName>
                                        </p:attrNameLst>
                                      </p:cBhvr>
                                      <p:tavLst>
                                        <p:tav tm="0">
                                          <p:val>
                                            <p:fltVal val="0"/>
                                          </p:val>
                                        </p:tav>
                                        <p:tav tm="100000">
                                          <p:val>
                                            <p:strVal val="#ppt_w"/>
                                          </p:val>
                                        </p:tav>
                                      </p:tavLst>
                                    </p:anim>
                                    <p:anim calcmode="lin" valueType="num">
                                      <p:cBhvr>
                                        <p:cTn id="54" dur="500" fill="hold"/>
                                        <p:tgtEl>
                                          <p:spTgt spid="155">
                                            <p:txEl>
                                              <p:pRg st="8" end="8"/>
                                            </p:txEl>
                                          </p:spTgt>
                                        </p:tgtEl>
                                        <p:attrNameLst>
                                          <p:attrName>ppt_h</p:attrName>
                                        </p:attrNameLst>
                                      </p:cBhvr>
                                      <p:tavLst>
                                        <p:tav tm="0">
                                          <p:val>
                                            <p:fltVal val="0"/>
                                          </p:val>
                                        </p:tav>
                                        <p:tav tm="100000">
                                          <p:val>
                                            <p:strVal val="#ppt_h"/>
                                          </p:val>
                                        </p:tav>
                                      </p:tavLst>
                                    </p:anim>
                                  </p:childTnLst>
                                </p:cTn>
                              </p:par>
                            </p:childTnLst>
                          </p:cTn>
                        </p:par>
                      </p:childTnLst>
                    </p:cTn>
                  </p:par>
                  <p:par>
                    <p:cTn id="55" fill="hold">
                      <p:stCondLst>
                        <p:cond delay="indefinite"/>
                      </p:stCondLst>
                      <p:childTnLst>
                        <p:par>
                          <p:cTn id="56" fill="hold">
                            <p:stCondLst>
                              <p:cond delay="0"/>
                            </p:stCondLst>
                            <p:childTnLst>
                              <p:par>
                                <p:cTn id="57" presetClass="entr" nodeType="clickEffect" presetSubtype="16" presetID="23" grpId="2" fill="hold">
                                  <p:stCondLst>
                                    <p:cond delay="0"/>
                                  </p:stCondLst>
                                  <p:iterate type="el" backwards="0">
                                    <p:tmAbs val="0"/>
                                  </p:iterate>
                                  <p:childTnLst>
                                    <p:set>
                                      <p:cBhvr>
                                        <p:cTn id="58" fill="hold"/>
                                        <p:tgtEl>
                                          <p:spTgt spid="155">
                                            <p:txEl>
                                              <p:pRg st="9" end="9"/>
                                            </p:txEl>
                                          </p:spTgt>
                                        </p:tgtEl>
                                        <p:attrNameLst>
                                          <p:attrName>style.visibility</p:attrName>
                                        </p:attrNameLst>
                                      </p:cBhvr>
                                      <p:to>
                                        <p:strVal val="visible"/>
                                      </p:to>
                                    </p:set>
                                    <p:anim calcmode="lin" valueType="num">
                                      <p:cBhvr>
                                        <p:cTn id="59" dur="500" fill="hold"/>
                                        <p:tgtEl>
                                          <p:spTgt spid="155">
                                            <p:txEl>
                                              <p:pRg st="9" end="9"/>
                                            </p:txEl>
                                          </p:spTgt>
                                        </p:tgtEl>
                                        <p:attrNameLst>
                                          <p:attrName>ppt_w</p:attrName>
                                        </p:attrNameLst>
                                      </p:cBhvr>
                                      <p:tavLst>
                                        <p:tav tm="0">
                                          <p:val>
                                            <p:fltVal val="0"/>
                                          </p:val>
                                        </p:tav>
                                        <p:tav tm="100000">
                                          <p:val>
                                            <p:strVal val="#ppt_w"/>
                                          </p:val>
                                        </p:tav>
                                      </p:tavLst>
                                    </p:anim>
                                    <p:anim calcmode="lin" valueType="num">
                                      <p:cBhvr>
                                        <p:cTn id="60" dur="500" fill="hold"/>
                                        <p:tgtEl>
                                          <p:spTgt spid="155">
                                            <p:txEl>
                                              <p:pRg st="9" end="9"/>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54" grpId="1"/>
      <p:bldP build="p" bldLvl="1" animBg="1" rev="0" advAuto="0" spid="155" grpId="2"/>
    </p:bldLst>
  </p:timing>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7" name="Role of UNO"/>
          <p:cNvSpPr txBox="1"/>
          <p:nvPr>
            <p:ph type="title"/>
          </p:nvPr>
        </p:nvSpPr>
        <p:spPr>
          <a:xfrm>
            <a:off x="457200" y="274637"/>
            <a:ext cx="8229600" cy="1143001"/>
          </a:xfrm>
          <a:prstGeom prst="rect">
            <a:avLst/>
          </a:prstGeom>
          <a:solidFill>
            <a:srgbClr val="CED0CE"/>
          </a:solidFill>
        </p:spPr>
        <p:txBody>
          <a:bodyPr/>
          <a:lstStyle>
            <a:lvl1pPr>
              <a:defRPr b="1" sz="3600"/>
            </a:lvl1pPr>
          </a:lstStyle>
          <a:p>
            <a:pPr/>
            <a:r>
              <a:t>Role of UNO</a:t>
            </a:r>
          </a:p>
        </p:txBody>
      </p:sp>
      <p:sp>
        <p:nvSpPr>
          <p:cNvPr id="158" name="UNO - a powerful organisation, not always acting for justice, but for political lobbying…"/>
          <p:cNvSpPr txBox="1"/>
          <p:nvPr>
            <p:ph type="body" idx="1"/>
          </p:nvPr>
        </p:nvSpPr>
        <p:spPr>
          <a:prstGeom prst="rect">
            <a:avLst/>
          </a:prstGeom>
        </p:spPr>
        <p:txBody>
          <a:bodyPr/>
          <a:lstStyle/>
          <a:p>
            <a:pPr>
              <a:lnSpc>
                <a:spcPct val="80000"/>
              </a:lnSpc>
              <a:buChar char="•"/>
              <a:defRPr sz="2000"/>
            </a:pPr>
          </a:p>
          <a:p>
            <a:pPr>
              <a:lnSpc>
                <a:spcPct val="80000"/>
              </a:lnSpc>
              <a:spcBef>
                <a:spcPts val="400"/>
              </a:spcBef>
              <a:buChar char="•"/>
              <a:defRPr sz="1800"/>
            </a:pPr>
            <a:r>
              <a:t>UNO - a powerful organisation, not always acting for justice, but for political lobbying </a:t>
            </a:r>
          </a:p>
          <a:p>
            <a:pPr>
              <a:lnSpc>
                <a:spcPct val="80000"/>
              </a:lnSpc>
              <a:spcBef>
                <a:spcPts val="400"/>
              </a:spcBef>
              <a:buChar char="•"/>
              <a:defRPr sz="1800"/>
            </a:pPr>
            <a:r>
              <a:t>Diplomacy rather than right-v-wrong </a:t>
            </a:r>
          </a:p>
          <a:p>
            <a:pPr>
              <a:lnSpc>
                <a:spcPct val="80000"/>
              </a:lnSpc>
              <a:spcBef>
                <a:spcPts val="400"/>
              </a:spcBef>
              <a:buChar char="•"/>
              <a:defRPr sz="1800"/>
            </a:pPr>
            <a:r>
              <a:t>‘House of Nations’ – instead of ‘United’ Nations</a:t>
            </a:r>
          </a:p>
          <a:p>
            <a:pPr>
              <a:lnSpc>
                <a:spcPct val="80000"/>
              </a:lnSpc>
              <a:spcBef>
                <a:spcPts val="400"/>
              </a:spcBef>
              <a:buChar char="•"/>
              <a:defRPr sz="1800"/>
            </a:pPr>
            <a:r>
              <a:t>Some suggest better future prospect due to end of cold war - author foresaw it differently - political lobbying now more unrestricted</a:t>
            </a:r>
            <a:r>
              <a:rPr sz="2000"/>
              <a:t> </a:t>
            </a:r>
            <a:endParaRPr sz="2000"/>
          </a:p>
          <a:p>
            <a:pPr>
              <a:lnSpc>
                <a:spcPct val="80000"/>
              </a:lnSpc>
              <a:buChar char="•"/>
              <a:defRPr sz="2000"/>
            </a:pPr>
          </a:p>
          <a:p>
            <a:pPr>
              <a:lnSpc>
                <a:spcPct val="80000"/>
              </a:lnSpc>
              <a:spcBef>
                <a:spcPts val="500"/>
              </a:spcBef>
              <a:buChar char="•"/>
              <a:defRPr b="1" sz="2400"/>
            </a:pPr>
            <a:r>
              <a:t>Conditions Required for Improvement</a:t>
            </a:r>
          </a:p>
          <a:p>
            <a:pPr>
              <a:lnSpc>
                <a:spcPct val="80000"/>
              </a:lnSpc>
              <a:buChar char="•"/>
              <a:defRPr b="1" sz="800"/>
            </a:pPr>
          </a:p>
          <a:p>
            <a:pPr>
              <a:lnSpc>
                <a:spcPct val="80000"/>
              </a:lnSpc>
              <a:spcBef>
                <a:spcPts val="400"/>
              </a:spcBef>
              <a:buSzTx/>
              <a:buNone/>
              <a:defRPr sz="2000"/>
            </a:pPr>
            <a:r>
              <a:t>	- Economic disparity needs addressing</a:t>
            </a:r>
          </a:p>
          <a:p>
            <a:pPr>
              <a:lnSpc>
                <a:spcPct val="80000"/>
              </a:lnSpc>
              <a:spcBef>
                <a:spcPts val="400"/>
              </a:spcBef>
              <a:buSzTx/>
              <a:buNone/>
              <a:defRPr sz="2000"/>
            </a:pPr>
            <a:r>
              <a:t>	- Absolute justice in economic &amp; other relations between member nations </a:t>
            </a:r>
          </a:p>
          <a:p>
            <a:pPr>
              <a:lnSpc>
                <a:spcPct val="80000"/>
              </a:lnSpc>
              <a:spcBef>
                <a:spcPts val="400"/>
              </a:spcBef>
              <a:buSzTx/>
              <a:buNone/>
              <a:defRPr sz="2000"/>
            </a:pPr>
            <a:r>
              <a:t>	- UNO needs some effective means to fight the ongoing injustices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ID="9" grpId="1" fill="hold">
                                  <p:stCondLst>
                                    <p:cond delay="0"/>
                                  </p:stCondLst>
                                  <p:iterate type="el" backwards="0">
                                    <p:tmAbs val="0"/>
                                  </p:iterate>
                                  <p:childTnLst>
                                    <p:set>
                                      <p:cBhvr>
                                        <p:cTn id="6" fill="hold"/>
                                        <p:tgtEl>
                                          <p:spTgt spid="157"/>
                                        </p:tgtEl>
                                        <p:attrNameLst>
                                          <p:attrName>style.visibility</p:attrName>
                                        </p:attrNameLst>
                                      </p:cBhvr>
                                      <p:to>
                                        <p:strVal val="visible"/>
                                      </p:to>
                                    </p:set>
                                    <p:animEffect filter="dissolve" transition="in">
                                      <p:cBhvr>
                                        <p:cTn id="7" dur="2000"/>
                                        <p:tgtEl>
                                          <p:spTgt spid="157"/>
                                        </p:tgtEl>
                                      </p:cBhvr>
                                    </p:animEffect>
                                  </p:childTnLst>
                                </p:cTn>
                              </p:par>
                            </p:childTnLst>
                          </p:cTn>
                        </p:par>
                        <p:par>
                          <p:cTn id="8" fill="hold">
                            <p:stCondLst>
                              <p:cond delay="2000"/>
                            </p:stCondLst>
                            <p:childTnLst>
                              <p:par>
                                <p:cTn id="9" presetClass="entr" nodeType="afterEffect" presetID="9" grpId="2" fill="hold">
                                  <p:stCondLst>
                                    <p:cond delay="0"/>
                                  </p:stCondLst>
                                  <p:iterate type="el" backwards="0">
                                    <p:tmAbs val="0"/>
                                  </p:iterate>
                                  <p:childTnLst>
                                    <p:set>
                                      <p:cBhvr>
                                        <p:cTn id="10" fill="hold"/>
                                        <p:tgtEl>
                                          <p:spTgt spid="158"/>
                                        </p:tgtEl>
                                        <p:attrNameLst>
                                          <p:attrName>style.visibility</p:attrName>
                                        </p:attrNameLst>
                                      </p:cBhvr>
                                      <p:to>
                                        <p:strVal val="visible"/>
                                      </p:to>
                                    </p:set>
                                    <p:animEffect filter="dissolve" transition="in">
                                      <p:cBhvr>
                                        <p:cTn id="11" dur="2000"/>
                                        <p:tgtEl>
                                          <p:spTgt spid="15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57" grpId="1"/>
      <p:bldP build="whole" bldLvl="1" animBg="1" rev="0" advAuto="0" spid="158" grpId="2"/>
    </p:bldLst>
  </p:timing>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6" name="ISLAM’S RESPONSE TO CONTEMPORARY ISSUES"/>
          <p:cNvSpPr txBox="1"/>
          <p:nvPr>
            <p:ph type="ctrTitle"/>
          </p:nvPr>
        </p:nvSpPr>
        <p:spPr>
          <a:xfrm>
            <a:off x="611187" y="620712"/>
            <a:ext cx="7847013" cy="1436689"/>
          </a:xfrm>
          <a:prstGeom prst="rect">
            <a:avLst/>
          </a:prstGeom>
          <a:solidFill>
            <a:srgbClr val="CED0CE"/>
          </a:solidFill>
        </p:spPr>
        <p:txBody>
          <a:bodyPr/>
          <a:lstStyle/>
          <a:p>
            <a:pPr>
              <a:defRPr sz="2800"/>
            </a:pPr>
            <a:r>
              <a:t>ISLAM’S RESPONSE TO CONTEMPORARY ISSUES</a:t>
            </a:r>
            <a:br/>
          </a:p>
        </p:txBody>
      </p:sp>
      <p:sp>
        <p:nvSpPr>
          <p:cNvPr id="107" name="Chapter wise seminars:…"/>
          <p:cNvSpPr txBox="1"/>
          <p:nvPr>
            <p:ph type="subTitle" sz="half" idx="1"/>
          </p:nvPr>
        </p:nvSpPr>
        <p:spPr>
          <a:xfrm>
            <a:off x="1187450" y="2276475"/>
            <a:ext cx="6584950" cy="3097213"/>
          </a:xfrm>
          <a:prstGeom prst="rect">
            <a:avLst/>
          </a:prstGeom>
          <a:solidFill>
            <a:srgbClr val="CED0CE"/>
          </a:solidFill>
        </p:spPr>
        <p:txBody>
          <a:bodyPr/>
          <a:lstStyle/>
          <a:p>
            <a:pPr marL="342900" indent="-342900" algn="l">
              <a:defRPr sz="2000"/>
            </a:pPr>
          </a:p>
          <a:p>
            <a:pPr marL="342900" indent="-342900" algn="l">
              <a:spcBef>
                <a:spcPts val="400"/>
              </a:spcBef>
              <a:defRPr sz="2000"/>
            </a:pPr>
            <a:r>
              <a:t>Chapter wise seminars:</a:t>
            </a:r>
          </a:p>
          <a:p>
            <a:pPr marL="342900" indent="-342900">
              <a:defRPr sz="2000"/>
            </a:pPr>
          </a:p>
          <a:p>
            <a:pPr marL="342900" indent="-342900" algn="l">
              <a:spcBef>
                <a:spcPts val="400"/>
              </a:spcBef>
              <a:defRPr sz="2000"/>
            </a:pPr>
            <a:r>
              <a:t>1. Inter-religious peace</a:t>
            </a:r>
          </a:p>
          <a:p>
            <a:pPr marL="342900" indent="-342900" algn="l">
              <a:spcBef>
                <a:spcPts val="400"/>
              </a:spcBef>
              <a:defRPr sz="2000"/>
            </a:pPr>
            <a:r>
              <a:t>2. Social peace</a:t>
            </a:r>
          </a:p>
          <a:p>
            <a:pPr marL="342900" indent="-342900" algn="l">
              <a:spcBef>
                <a:spcPts val="400"/>
              </a:spcBef>
              <a:defRPr sz="2000"/>
            </a:pPr>
            <a:r>
              <a:t>3. Economic peace</a:t>
            </a:r>
          </a:p>
          <a:p>
            <a:pPr marL="342900" indent="-342900" algn="l">
              <a:spcBef>
                <a:spcPts val="400"/>
              </a:spcBef>
              <a:defRPr sz="2000"/>
            </a:pPr>
            <a:r>
              <a:t>4. Political peace</a:t>
            </a:r>
          </a:p>
          <a:p>
            <a:pPr marL="342900" indent="-342900" algn="l">
              <a:spcBef>
                <a:spcPts val="400"/>
              </a:spcBef>
              <a:defRPr sz="2000"/>
            </a:pPr>
            <a:r>
              <a:t>5. Individual peace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ID="9" grpId="1" fill="hold">
                                  <p:stCondLst>
                                    <p:cond delay="0"/>
                                  </p:stCondLst>
                                  <p:iterate type="el" backwards="0">
                                    <p:tmAbs val="0"/>
                                  </p:iterate>
                                  <p:childTnLst>
                                    <p:set>
                                      <p:cBhvr>
                                        <p:cTn id="6" fill="hold"/>
                                        <p:tgtEl>
                                          <p:spTgt spid="106"/>
                                        </p:tgtEl>
                                        <p:attrNameLst>
                                          <p:attrName>style.visibility</p:attrName>
                                        </p:attrNameLst>
                                      </p:cBhvr>
                                      <p:to>
                                        <p:strVal val="visible"/>
                                      </p:to>
                                    </p:set>
                                    <p:animEffect filter="dissolve" transition="in">
                                      <p:cBhvr>
                                        <p:cTn id="7" dur="2000"/>
                                        <p:tgtEl>
                                          <p:spTgt spid="106"/>
                                        </p:tgtEl>
                                      </p:cBhvr>
                                    </p:animEffect>
                                  </p:childTnLst>
                                </p:cTn>
                              </p:par>
                            </p:childTnLst>
                          </p:cTn>
                        </p:par>
                        <p:par>
                          <p:cTn id="8" fill="hold">
                            <p:stCondLst>
                              <p:cond delay="2000"/>
                            </p:stCondLst>
                            <p:childTnLst>
                              <p:par>
                                <p:cTn id="9" presetClass="entr" nodeType="afterEffect" presetID="9" grpId="2" fill="hold">
                                  <p:stCondLst>
                                    <p:cond delay="0"/>
                                  </p:stCondLst>
                                  <p:iterate type="el" backwards="0">
                                    <p:tmAbs val="0"/>
                                  </p:iterate>
                                  <p:childTnLst>
                                    <p:set>
                                      <p:cBhvr>
                                        <p:cTn id="10" fill="hold"/>
                                        <p:tgtEl>
                                          <p:spTgt spid="107"/>
                                        </p:tgtEl>
                                        <p:attrNameLst>
                                          <p:attrName>style.visibility</p:attrName>
                                        </p:attrNameLst>
                                      </p:cBhvr>
                                      <p:to>
                                        <p:strVal val="visible"/>
                                      </p:to>
                                    </p:set>
                                    <p:animEffect filter="dissolve" transition="in">
                                      <p:cBhvr>
                                        <p:cTn id="11" dur="2000"/>
                                        <p:tgtEl>
                                          <p:spTgt spid="10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06" grpId="1"/>
      <p:bldP build="whole" bldLvl="1" animBg="1" rev="0" advAuto="0" spid="107" grpId="2"/>
    </p:bldLst>
  </p:timing>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0" name="Role of UNO in Quran"/>
          <p:cNvSpPr txBox="1"/>
          <p:nvPr>
            <p:ph type="title"/>
          </p:nvPr>
        </p:nvSpPr>
        <p:spPr>
          <a:xfrm>
            <a:off x="457200" y="274637"/>
            <a:ext cx="8229600" cy="1143001"/>
          </a:xfrm>
          <a:prstGeom prst="rect">
            <a:avLst/>
          </a:prstGeom>
          <a:solidFill>
            <a:srgbClr val="CED0CE"/>
          </a:solidFill>
        </p:spPr>
        <p:txBody>
          <a:bodyPr/>
          <a:lstStyle>
            <a:lvl1pPr>
              <a:defRPr b="1" sz="3600"/>
            </a:lvl1pPr>
          </a:lstStyle>
          <a:p>
            <a:pPr/>
            <a:r>
              <a:t>Role of UNO in Quran</a:t>
            </a:r>
          </a:p>
        </p:txBody>
      </p:sp>
      <p:sp>
        <p:nvSpPr>
          <p:cNvPr id="161" name="Quran mentions peace, always in conjunction with justice.…"/>
          <p:cNvSpPr txBox="1"/>
          <p:nvPr>
            <p:ph type="body" idx="1"/>
          </p:nvPr>
        </p:nvSpPr>
        <p:spPr>
          <a:prstGeom prst="rect">
            <a:avLst/>
          </a:prstGeom>
        </p:spPr>
        <p:txBody>
          <a:bodyPr/>
          <a:lstStyle/>
          <a:p>
            <a:pPr>
              <a:lnSpc>
                <a:spcPct val="80000"/>
              </a:lnSpc>
              <a:spcBef>
                <a:spcPts val="400"/>
              </a:spcBef>
              <a:buChar char="-"/>
              <a:defRPr b="1" sz="2000"/>
            </a:pPr>
            <a:r>
              <a:t>Quran mentions peace, always in conjunction with justice</a:t>
            </a:r>
            <a:r>
              <a:rPr b="0"/>
              <a:t>.</a:t>
            </a:r>
          </a:p>
          <a:p>
            <a:pPr>
              <a:lnSpc>
                <a:spcPct val="80000"/>
              </a:lnSpc>
              <a:buChar char="-"/>
              <a:defRPr sz="2000"/>
            </a:pPr>
          </a:p>
          <a:p>
            <a:pPr>
              <a:lnSpc>
                <a:spcPct val="80000"/>
              </a:lnSpc>
              <a:spcBef>
                <a:spcPts val="400"/>
              </a:spcBef>
              <a:buSzTx/>
              <a:buNone/>
              <a:defRPr i="1" sz="2000"/>
            </a:pPr>
            <a:r>
              <a:t>-	</a:t>
            </a:r>
            <a:r>
              <a:rPr b="1" i="0"/>
              <a:t>Nations/tribes to be acknowledged for righteousness/justice</a:t>
            </a:r>
          </a:p>
          <a:p>
            <a:pPr>
              <a:lnSpc>
                <a:spcPct val="80000"/>
              </a:lnSpc>
              <a:spcBef>
                <a:spcPts val="400"/>
              </a:spcBef>
              <a:buSzTx/>
              <a:buNone/>
              <a:defRPr i="1" sz="1800"/>
            </a:pPr>
            <a:r>
              <a:t>	</a:t>
            </a:r>
            <a:r>
              <a:rPr sz="1700"/>
              <a:t>49:14 We have created you from a male &amp; a female, we have made you into tribes &amp; sub-tribes for the sake of easy recognition. Verily the most honourable among you in the sight of Allah is one who is most righteous among you. Surely Allah is all knowing, all aware.</a:t>
            </a:r>
            <a:endParaRPr sz="1700"/>
          </a:p>
          <a:p>
            <a:pPr>
              <a:lnSpc>
                <a:spcPct val="80000"/>
              </a:lnSpc>
              <a:spcBef>
                <a:spcPts val="400"/>
              </a:spcBef>
              <a:buSzTx/>
              <a:buNone/>
              <a:defRPr i="1" sz="1800"/>
            </a:pPr>
            <a:r>
              <a:t>	</a:t>
            </a:r>
          </a:p>
          <a:p>
            <a:pPr>
              <a:lnSpc>
                <a:spcPct val="80000"/>
              </a:lnSpc>
              <a:spcBef>
                <a:spcPts val="400"/>
              </a:spcBef>
              <a:buSzTx/>
              <a:buNone/>
              <a:defRPr i="1" sz="1800"/>
            </a:pPr>
            <a:r>
              <a:t>-	</a:t>
            </a:r>
            <a:r>
              <a:rPr b="1" i="0" sz="2000"/>
              <a:t>Reconciliatory body with power to enforce justice</a:t>
            </a:r>
            <a:endParaRPr sz="2000"/>
          </a:p>
          <a:p>
            <a:pPr>
              <a:lnSpc>
                <a:spcPct val="80000"/>
              </a:lnSpc>
              <a:spcBef>
                <a:spcPts val="400"/>
              </a:spcBef>
              <a:buSzTx/>
              <a:buNone/>
              <a:defRPr i="1" sz="1800"/>
            </a:pPr>
            <a:r>
              <a:t>	</a:t>
            </a:r>
            <a:r>
              <a:rPr sz="1700"/>
              <a:t>49:10-11 In case two parties among the believers fight each other, bring about reconciliation between them. If (however) one of them (persists in injustice and) transgresses against the other, bring (your collective) might to bear upon the one that transgresses until they agree (that the dispute be resolved) in accordance with the word of Allah. Then if both parties effect reconciliation between them with equity, act justly. Remember, Allah loves the just. (All) believers are brothers, so make peace between your brothers and be mindful of your duty to) Allah that you maybe shown mercy.</a:t>
            </a:r>
            <a:endParaRPr sz="1700"/>
          </a:p>
          <a:p>
            <a:pPr>
              <a:lnSpc>
                <a:spcPct val="80000"/>
              </a:lnSpc>
              <a:spcBef>
                <a:spcPts val="300"/>
              </a:spcBef>
              <a:buSzTx/>
              <a:buNone/>
              <a:defRPr i="1" sz="1600"/>
            </a:pPr>
            <a:r>
              <a:t>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ID="9" grpId="1" fill="hold">
                                  <p:stCondLst>
                                    <p:cond delay="0"/>
                                  </p:stCondLst>
                                  <p:iterate type="el" backwards="0">
                                    <p:tmAbs val="0"/>
                                  </p:iterate>
                                  <p:childTnLst>
                                    <p:set>
                                      <p:cBhvr>
                                        <p:cTn id="6" fill="hold"/>
                                        <p:tgtEl>
                                          <p:spTgt spid="160"/>
                                        </p:tgtEl>
                                        <p:attrNameLst>
                                          <p:attrName>style.visibility</p:attrName>
                                        </p:attrNameLst>
                                      </p:cBhvr>
                                      <p:to>
                                        <p:strVal val="visible"/>
                                      </p:to>
                                    </p:set>
                                    <p:animEffect filter="dissolve" transition="in">
                                      <p:cBhvr>
                                        <p:cTn id="7" dur="2000"/>
                                        <p:tgtEl>
                                          <p:spTgt spid="160"/>
                                        </p:tgtEl>
                                      </p:cBhvr>
                                    </p:animEffect>
                                  </p:childTnLst>
                                </p:cTn>
                              </p:par>
                            </p:childTnLst>
                          </p:cTn>
                        </p:par>
                      </p:childTnLst>
                    </p:cTn>
                  </p:par>
                  <p:par>
                    <p:cTn id="8" fill="hold">
                      <p:stCondLst>
                        <p:cond delay="indefinite"/>
                      </p:stCondLst>
                      <p:childTnLst>
                        <p:par>
                          <p:cTn id="9" fill="hold">
                            <p:stCondLst>
                              <p:cond delay="0"/>
                            </p:stCondLst>
                            <p:childTnLst>
                              <p:par>
                                <p:cTn id="10" presetClass="entr" nodeType="clickEffect" presetID="9" grpId="2" fill="hold">
                                  <p:stCondLst>
                                    <p:cond delay="0"/>
                                  </p:stCondLst>
                                  <p:iterate type="el" backwards="0">
                                    <p:tmAbs val="0"/>
                                  </p:iterate>
                                  <p:childTnLst>
                                    <p:set>
                                      <p:cBhvr>
                                        <p:cTn id="11" fill="hold"/>
                                        <p:tgtEl>
                                          <p:spTgt spid="161">
                                            <p:bg/>
                                          </p:spTgt>
                                        </p:tgtEl>
                                        <p:attrNameLst>
                                          <p:attrName>style.visibility</p:attrName>
                                        </p:attrNameLst>
                                      </p:cBhvr>
                                      <p:to>
                                        <p:strVal val="visible"/>
                                      </p:to>
                                    </p:set>
                                    <p:animEffect filter="dissolve" transition="in">
                                      <p:cBhvr>
                                        <p:cTn id="12" dur="2000"/>
                                        <p:tgtEl>
                                          <p:spTgt spid="161">
                                            <p:bg/>
                                          </p:spTgt>
                                        </p:tgtEl>
                                      </p:cBhvr>
                                    </p:animEffect>
                                  </p:childTnLst>
                                </p:cTn>
                              </p:par>
                              <p:par>
                                <p:cTn id="13" presetClass="entr" nodeType="withEffect" presetSubtype="0" presetID="9" grpId="2" fill="hold">
                                  <p:stCondLst>
                                    <p:cond delay="0"/>
                                  </p:stCondLst>
                                  <p:iterate type="el" backwards="0">
                                    <p:tmAbs val="0"/>
                                  </p:iterate>
                                  <p:childTnLst>
                                    <p:set>
                                      <p:cBhvr>
                                        <p:cTn id="14" fill="hold"/>
                                        <p:tgtEl>
                                          <p:spTgt spid="161">
                                            <p:txEl>
                                              <p:pRg st="0" end="0"/>
                                            </p:txEl>
                                          </p:spTgt>
                                        </p:tgtEl>
                                        <p:attrNameLst>
                                          <p:attrName>style.visibility</p:attrName>
                                        </p:attrNameLst>
                                      </p:cBhvr>
                                      <p:to>
                                        <p:strVal val="visible"/>
                                      </p:to>
                                    </p:set>
                                    <p:animEffect filter="dissolve" transition="in">
                                      <p:cBhvr>
                                        <p:cTn id="15" dur="2000"/>
                                        <p:tgtEl>
                                          <p:spTgt spid="161">
                                            <p:txEl>
                                              <p:pRg st="0" end="0"/>
                                            </p:txEl>
                                          </p:spTgt>
                                        </p:tgtEl>
                                      </p:cBhvr>
                                    </p:animEffect>
                                  </p:childTnLst>
                                </p:cTn>
                              </p:par>
                            </p:childTnLst>
                          </p:cTn>
                        </p:par>
                        <p:par>
                          <p:cTn id="16" fill="hold">
                            <p:stCondLst>
                              <p:cond delay="2000"/>
                            </p:stCondLst>
                            <p:childTnLst>
                              <p:par>
                                <p:cTn id="17" presetClass="entr" nodeType="afterEffect" presetID="9" grpId="2" fill="hold">
                                  <p:stCondLst>
                                    <p:cond delay="0"/>
                                  </p:stCondLst>
                                  <p:iterate type="el" backwards="0">
                                    <p:tmAbs val="0"/>
                                  </p:iterate>
                                  <p:childTnLst>
                                    <p:set>
                                      <p:cBhvr>
                                        <p:cTn id="18" fill="hold"/>
                                        <p:tgtEl>
                                          <p:spTgt spid="161">
                                            <p:txEl>
                                              <p:pRg st="1" end="1"/>
                                            </p:txEl>
                                          </p:spTgt>
                                        </p:tgtEl>
                                        <p:attrNameLst>
                                          <p:attrName>style.visibility</p:attrName>
                                        </p:attrNameLst>
                                      </p:cBhvr>
                                      <p:to>
                                        <p:strVal val="visible"/>
                                      </p:to>
                                    </p:set>
                                    <p:animEffect filter="dissolve" transition="in">
                                      <p:cBhvr>
                                        <p:cTn id="19" dur="2000"/>
                                        <p:tgtEl>
                                          <p:spTgt spid="161">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Class="entr" nodeType="clickEffect" presetID="9" grpId="2" fill="hold">
                                  <p:stCondLst>
                                    <p:cond delay="0"/>
                                  </p:stCondLst>
                                  <p:iterate type="el" backwards="0">
                                    <p:tmAbs val="0"/>
                                  </p:iterate>
                                  <p:childTnLst>
                                    <p:set>
                                      <p:cBhvr>
                                        <p:cTn id="23" fill="hold"/>
                                        <p:tgtEl>
                                          <p:spTgt spid="161">
                                            <p:txEl>
                                              <p:pRg st="2" end="2"/>
                                            </p:txEl>
                                          </p:spTgt>
                                        </p:tgtEl>
                                        <p:attrNameLst>
                                          <p:attrName>style.visibility</p:attrName>
                                        </p:attrNameLst>
                                      </p:cBhvr>
                                      <p:to>
                                        <p:strVal val="visible"/>
                                      </p:to>
                                    </p:set>
                                    <p:animEffect filter="dissolve" transition="in">
                                      <p:cBhvr>
                                        <p:cTn id="24" dur="2000"/>
                                        <p:tgtEl>
                                          <p:spTgt spid="161">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Class="entr" nodeType="clickEffect" presetID="9" grpId="2" fill="hold">
                                  <p:stCondLst>
                                    <p:cond delay="0"/>
                                  </p:stCondLst>
                                  <p:iterate type="el" backwards="0">
                                    <p:tmAbs val="0"/>
                                  </p:iterate>
                                  <p:childTnLst>
                                    <p:set>
                                      <p:cBhvr>
                                        <p:cTn id="28" fill="hold"/>
                                        <p:tgtEl>
                                          <p:spTgt spid="161">
                                            <p:txEl>
                                              <p:pRg st="3" end="3"/>
                                            </p:txEl>
                                          </p:spTgt>
                                        </p:tgtEl>
                                        <p:attrNameLst>
                                          <p:attrName>style.visibility</p:attrName>
                                        </p:attrNameLst>
                                      </p:cBhvr>
                                      <p:to>
                                        <p:strVal val="visible"/>
                                      </p:to>
                                    </p:set>
                                    <p:animEffect filter="dissolve" transition="in">
                                      <p:cBhvr>
                                        <p:cTn id="29" dur="2000"/>
                                        <p:tgtEl>
                                          <p:spTgt spid="161">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Class="entr" nodeType="clickEffect" presetID="9" grpId="2" fill="hold">
                                  <p:stCondLst>
                                    <p:cond delay="0"/>
                                  </p:stCondLst>
                                  <p:iterate type="el" backwards="0">
                                    <p:tmAbs val="0"/>
                                  </p:iterate>
                                  <p:childTnLst>
                                    <p:set>
                                      <p:cBhvr>
                                        <p:cTn id="33" fill="hold"/>
                                        <p:tgtEl>
                                          <p:spTgt spid="161">
                                            <p:txEl>
                                              <p:pRg st="4" end="4"/>
                                            </p:txEl>
                                          </p:spTgt>
                                        </p:tgtEl>
                                        <p:attrNameLst>
                                          <p:attrName>style.visibility</p:attrName>
                                        </p:attrNameLst>
                                      </p:cBhvr>
                                      <p:to>
                                        <p:strVal val="visible"/>
                                      </p:to>
                                    </p:set>
                                    <p:animEffect filter="dissolve" transition="in">
                                      <p:cBhvr>
                                        <p:cTn id="34" dur="2000"/>
                                        <p:tgtEl>
                                          <p:spTgt spid="161">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Class="entr" nodeType="clickEffect" presetID="9" grpId="2" fill="hold">
                                  <p:stCondLst>
                                    <p:cond delay="0"/>
                                  </p:stCondLst>
                                  <p:iterate type="el" backwards="0">
                                    <p:tmAbs val="0"/>
                                  </p:iterate>
                                  <p:childTnLst>
                                    <p:set>
                                      <p:cBhvr>
                                        <p:cTn id="38" fill="hold"/>
                                        <p:tgtEl>
                                          <p:spTgt spid="161">
                                            <p:txEl>
                                              <p:pRg st="5" end="5"/>
                                            </p:txEl>
                                          </p:spTgt>
                                        </p:tgtEl>
                                        <p:attrNameLst>
                                          <p:attrName>style.visibility</p:attrName>
                                        </p:attrNameLst>
                                      </p:cBhvr>
                                      <p:to>
                                        <p:strVal val="visible"/>
                                      </p:to>
                                    </p:set>
                                    <p:animEffect filter="dissolve" transition="in">
                                      <p:cBhvr>
                                        <p:cTn id="39" dur="2000"/>
                                        <p:tgtEl>
                                          <p:spTgt spid="161">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Class="entr" nodeType="clickEffect" presetID="9" grpId="2" fill="hold">
                                  <p:stCondLst>
                                    <p:cond delay="0"/>
                                  </p:stCondLst>
                                  <p:iterate type="el" backwards="0">
                                    <p:tmAbs val="0"/>
                                  </p:iterate>
                                  <p:childTnLst>
                                    <p:set>
                                      <p:cBhvr>
                                        <p:cTn id="43" fill="hold"/>
                                        <p:tgtEl>
                                          <p:spTgt spid="161">
                                            <p:txEl>
                                              <p:pRg st="6" end="6"/>
                                            </p:txEl>
                                          </p:spTgt>
                                        </p:tgtEl>
                                        <p:attrNameLst>
                                          <p:attrName>style.visibility</p:attrName>
                                        </p:attrNameLst>
                                      </p:cBhvr>
                                      <p:to>
                                        <p:strVal val="visible"/>
                                      </p:to>
                                    </p:set>
                                    <p:animEffect filter="dissolve" transition="in">
                                      <p:cBhvr>
                                        <p:cTn id="44" dur="2000"/>
                                        <p:tgtEl>
                                          <p:spTgt spid="161">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Class="entr" nodeType="clickEffect" presetID="9" grpId="2" fill="hold">
                                  <p:stCondLst>
                                    <p:cond delay="0"/>
                                  </p:stCondLst>
                                  <p:iterate type="el" backwards="0">
                                    <p:tmAbs val="0"/>
                                  </p:iterate>
                                  <p:childTnLst>
                                    <p:set>
                                      <p:cBhvr>
                                        <p:cTn id="48" fill="hold"/>
                                        <p:tgtEl>
                                          <p:spTgt spid="161">
                                            <p:txEl>
                                              <p:pRg st="7" end="7"/>
                                            </p:txEl>
                                          </p:spTgt>
                                        </p:tgtEl>
                                        <p:attrNameLst>
                                          <p:attrName>style.visibility</p:attrName>
                                        </p:attrNameLst>
                                      </p:cBhvr>
                                      <p:to>
                                        <p:strVal val="visible"/>
                                      </p:to>
                                    </p:set>
                                    <p:animEffect filter="dissolve" transition="in">
                                      <p:cBhvr>
                                        <p:cTn id="49" dur="2000"/>
                                        <p:tgtEl>
                                          <p:spTgt spid="161">
                                            <p:txEl>
                                              <p:pRg st="7" end="7"/>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61" grpId="2"/>
      <p:bldP build="whole" bldLvl="1" animBg="1" rev="0" advAuto="0" spid="160" grpId="1"/>
    </p:bldLst>
  </p:timing>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3" name="Summary"/>
          <p:cNvSpPr txBox="1"/>
          <p:nvPr>
            <p:ph type="title"/>
          </p:nvPr>
        </p:nvSpPr>
        <p:spPr>
          <a:xfrm>
            <a:off x="457200" y="277812"/>
            <a:ext cx="8229600" cy="1139826"/>
          </a:xfrm>
          <a:prstGeom prst="rect">
            <a:avLst/>
          </a:prstGeom>
        </p:spPr>
        <p:txBody>
          <a:bodyPr/>
          <a:lstStyle/>
          <a:p>
            <a:pPr/>
            <a:r>
              <a:t>Summary</a:t>
            </a:r>
          </a:p>
        </p:txBody>
      </p:sp>
      <p:sp>
        <p:nvSpPr>
          <p:cNvPr id="164" name="Current political situation is far from peaceful…"/>
          <p:cNvSpPr txBox="1"/>
          <p:nvPr>
            <p:ph type="body" idx="1"/>
          </p:nvPr>
        </p:nvSpPr>
        <p:spPr>
          <a:prstGeom prst="rect">
            <a:avLst/>
          </a:prstGeom>
        </p:spPr>
        <p:txBody>
          <a:bodyPr/>
          <a:lstStyle/>
          <a:p>
            <a:pPr>
              <a:lnSpc>
                <a:spcPct val="80000"/>
              </a:lnSpc>
              <a:spcBef>
                <a:spcPts val="400"/>
              </a:spcBef>
              <a:defRPr sz="1800"/>
            </a:pPr>
            <a:r>
              <a:t>Current political situation is far from peaceful</a:t>
            </a:r>
          </a:p>
          <a:p>
            <a:pPr>
              <a:lnSpc>
                <a:spcPct val="80000"/>
              </a:lnSpc>
              <a:spcBef>
                <a:spcPts val="400"/>
              </a:spcBef>
              <a:defRPr sz="1800"/>
            </a:pPr>
            <a:r>
              <a:t>Quran does not specifically subscribe to a particular political system - all are acceptable but democracy is preferred</a:t>
            </a:r>
          </a:p>
          <a:p>
            <a:pPr>
              <a:lnSpc>
                <a:spcPct val="80000"/>
              </a:lnSpc>
              <a:spcBef>
                <a:spcPts val="400"/>
              </a:spcBef>
              <a:defRPr sz="1800"/>
            </a:pPr>
            <a:r>
              <a:t>There is a difference between Islamic concept of democracy and the Western style democracy</a:t>
            </a:r>
          </a:p>
          <a:p>
            <a:pPr>
              <a:lnSpc>
                <a:spcPct val="80000"/>
              </a:lnSpc>
              <a:spcBef>
                <a:spcPts val="400"/>
              </a:spcBef>
              <a:defRPr sz="1800"/>
            </a:pPr>
            <a:r>
              <a:t>Fundamental principles of Islamic Governance are:</a:t>
            </a:r>
          </a:p>
          <a:p>
            <a:pPr>
              <a:lnSpc>
                <a:spcPct val="80000"/>
              </a:lnSpc>
              <a:spcBef>
                <a:spcPts val="400"/>
              </a:spcBef>
              <a:buSzTx/>
              <a:buFont typeface="Wingdings"/>
              <a:buNone/>
              <a:defRPr sz="1800"/>
            </a:pPr>
            <a:r>
              <a:t>	- Elect on basis of integrity – not political allegiances</a:t>
            </a:r>
          </a:p>
          <a:p>
            <a:pPr>
              <a:lnSpc>
                <a:spcPct val="80000"/>
              </a:lnSpc>
              <a:spcBef>
                <a:spcPts val="400"/>
              </a:spcBef>
              <a:buSzTx/>
              <a:buFont typeface="Wingdings"/>
              <a:buNone/>
              <a:defRPr sz="1800"/>
            </a:pPr>
            <a:r>
              <a:t>	- Administer with mutual consultation</a:t>
            </a:r>
          </a:p>
          <a:p>
            <a:pPr>
              <a:lnSpc>
                <a:spcPct val="80000"/>
              </a:lnSpc>
              <a:spcBef>
                <a:spcPts val="400"/>
              </a:spcBef>
              <a:buSzTx/>
              <a:buFont typeface="Wingdings"/>
              <a:buNone/>
              <a:defRPr sz="1800"/>
            </a:pPr>
            <a:r>
              <a:t>	- Govern with absolute justice</a:t>
            </a:r>
          </a:p>
          <a:p>
            <a:pPr>
              <a:lnSpc>
                <a:spcPct val="80000"/>
              </a:lnSpc>
              <a:spcBef>
                <a:spcPts val="400"/>
              </a:spcBef>
              <a:defRPr sz="1800"/>
            </a:pPr>
            <a:r>
              <a:t>Individual religious practice cannot be made law – breach of principle of justice </a:t>
            </a:r>
          </a:p>
          <a:p>
            <a:pPr>
              <a:lnSpc>
                <a:spcPct val="80000"/>
              </a:lnSpc>
              <a:spcBef>
                <a:spcPts val="400"/>
              </a:spcBef>
              <a:defRPr sz="1800"/>
            </a:pPr>
            <a:r>
              <a:t>State &amp; Religion should cooperate – not interfere </a:t>
            </a:r>
          </a:p>
          <a:p>
            <a:pPr>
              <a:lnSpc>
                <a:spcPct val="80000"/>
              </a:lnSpc>
              <a:spcBef>
                <a:spcPts val="400"/>
              </a:spcBef>
              <a:defRPr sz="1800"/>
            </a:pPr>
            <a:r>
              <a:t>Islamic govt cannot contravene Shariah – and also cannot impose Shariah on non-Muslims</a:t>
            </a:r>
          </a:p>
          <a:p>
            <a:pPr>
              <a:lnSpc>
                <a:spcPct val="80000"/>
              </a:lnSpc>
              <a:spcBef>
                <a:spcPts val="400"/>
              </a:spcBef>
              <a:defRPr sz="1800"/>
            </a:pPr>
            <a:r>
              <a:t>Quran has taught about an effective body to implement justice and peace in the world community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ID="9" grpId="1" fill="hold">
                                  <p:stCondLst>
                                    <p:cond delay="0"/>
                                  </p:stCondLst>
                                  <p:iterate type="el" backwards="0">
                                    <p:tmAbs val="0"/>
                                  </p:iterate>
                                  <p:childTnLst>
                                    <p:set>
                                      <p:cBhvr>
                                        <p:cTn id="6" fill="hold"/>
                                        <p:tgtEl>
                                          <p:spTgt spid="163"/>
                                        </p:tgtEl>
                                        <p:attrNameLst>
                                          <p:attrName>style.visibility</p:attrName>
                                        </p:attrNameLst>
                                      </p:cBhvr>
                                      <p:to>
                                        <p:strVal val="visible"/>
                                      </p:to>
                                    </p:set>
                                    <p:animEffect filter="dissolve" transition="in">
                                      <p:cBhvr>
                                        <p:cTn id="7" dur="2000"/>
                                        <p:tgtEl>
                                          <p:spTgt spid="163"/>
                                        </p:tgtEl>
                                      </p:cBhvr>
                                    </p:animEffect>
                                  </p:childTnLst>
                                </p:cTn>
                              </p:par>
                            </p:childTnLst>
                          </p:cTn>
                        </p:par>
                      </p:childTnLst>
                    </p:cTn>
                  </p:par>
                  <p:par>
                    <p:cTn id="8" fill="hold">
                      <p:stCondLst>
                        <p:cond delay="indefinite"/>
                      </p:stCondLst>
                      <p:childTnLst>
                        <p:par>
                          <p:cTn id="9" fill="hold">
                            <p:stCondLst>
                              <p:cond delay="0"/>
                            </p:stCondLst>
                            <p:childTnLst>
                              <p:par>
                                <p:cTn id="10" presetClass="entr" nodeType="clickEffect" presetID="9" grpId="2" fill="hold">
                                  <p:stCondLst>
                                    <p:cond delay="0"/>
                                  </p:stCondLst>
                                  <p:iterate type="el" backwards="0">
                                    <p:tmAbs val="0"/>
                                  </p:iterate>
                                  <p:childTnLst>
                                    <p:set>
                                      <p:cBhvr>
                                        <p:cTn id="11" fill="hold"/>
                                        <p:tgtEl>
                                          <p:spTgt spid="164">
                                            <p:bg/>
                                          </p:spTgt>
                                        </p:tgtEl>
                                        <p:attrNameLst>
                                          <p:attrName>style.visibility</p:attrName>
                                        </p:attrNameLst>
                                      </p:cBhvr>
                                      <p:to>
                                        <p:strVal val="visible"/>
                                      </p:to>
                                    </p:set>
                                    <p:animEffect filter="dissolve" transition="in">
                                      <p:cBhvr>
                                        <p:cTn id="12" dur="2000"/>
                                        <p:tgtEl>
                                          <p:spTgt spid="164">
                                            <p:bg/>
                                          </p:spTgt>
                                        </p:tgtEl>
                                      </p:cBhvr>
                                    </p:animEffect>
                                  </p:childTnLst>
                                </p:cTn>
                              </p:par>
                              <p:par>
                                <p:cTn id="13" presetClass="entr" nodeType="withEffect" presetSubtype="0" presetID="9" grpId="2" fill="hold">
                                  <p:stCondLst>
                                    <p:cond delay="0"/>
                                  </p:stCondLst>
                                  <p:iterate type="el" backwards="0">
                                    <p:tmAbs val="0"/>
                                  </p:iterate>
                                  <p:childTnLst>
                                    <p:set>
                                      <p:cBhvr>
                                        <p:cTn id="14" fill="hold"/>
                                        <p:tgtEl>
                                          <p:spTgt spid="164">
                                            <p:txEl>
                                              <p:pRg st="0" end="0"/>
                                            </p:txEl>
                                          </p:spTgt>
                                        </p:tgtEl>
                                        <p:attrNameLst>
                                          <p:attrName>style.visibility</p:attrName>
                                        </p:attrNameLst>
                                      </p:cBhvr>
                                      <p:to>
                                        <p:strVal val="visible"/>
                                      </p:to>
                                    </p:set>
                                    <p:animEffect filter="dissolve" transition="in">
                                      <p:cBhvr>
                                        <p:cTn id="15" dur="2000"/>
                                        <p:tgtEl>
                                          <p:spTgt spid="164">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Class="entr" nodeType="clickEffect" presetID="9" grpId="2" fill="hold">
                                  <p:stCondLst>
                                    <p:cond delay="0"/>
                                  </p:stCondLst>
                                  <p:iterate type="el" backwards="0">
                                    <p:tmAbs val="0"/>
                                  </p:iterate>
                                  <p:childTnLst>
                                    <p:set>
                                      <p:cBhvr>
                                        <p:cTn id="19" fill="hold"/>
                                        <p:tgtEl>
                                          <p:spTgt spid="164">
                                            <p:txEl>
                                              <p:pRg st="1" end="1"/>
                                            </p:txEl>
                                          </p:spTgt>
                                        </p:tgtEl>
                                        <p:attrNameLst>
                                          <p:attrName>style.visibility</p:attrName>
                                        </p:attrNameLst>
                                      </p:cBhvr>
                                      <p:to>
                                        <p:strVal val="visible"/>
                                      </p:to>
                                    </p:set>
                                    <p:animEffect filter="dissolve" transition="in">
                                      <p:cBhvr>
                                        <p:cTn id="20" dur="2000"/>
                                        <p:tgtEl>
                                          <p:spTgt spid="164">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Class="entr" nodeType="clickEffect" presetID="9" grpId="2" fill="hold">
                                  <p:stCondLst>
                                    <p:cond delay="0"/>
                                  </p:stCondLst>
                                  <p:iterate type="el" backwards="0">
                                    <p:tmAbs val="0"/>
                                  </p:iterate>
                                  <p:childTnLst>
                                    <p:set>
                                      <p:cBhvr>
                                        <p:cTn id="24" fill="hold"/>
                                        <p:tgtEl>
                                          <p:spTgt spid="164">
                                            <p:txEl>
                                              <p:pRg st="2" end="2"/>
                                            </p:txEl>
                                          </p:spTgt>
                                        </p:tgtEl>
                                        <p:attrNameLst>
                                          <p:attrName>style.visibility</p:attrName>
                                        </p:attrNameLst>
                                      </p:cBhvr>
                                      <p:to>
                                        <p:strVal val="visible"/>
                                      </p:to>
                                    </p:set>
                                    <p:animEffect filter="dissolve" transition="in">
                                      <p:cBhvr>
                                        <p:cTn id="25" dur="2000"/>
                                        <p:tgtEl>
                                          <p:spTgt spid="164">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Class="entr" nodeType="clickEffect" presetID="9" grpId="2" fill="hold">
                                  <p:stCondLst>
                                    <p:cond delay="0"/>
                                  </p:stCondLst>
                                  <p:iterate type="el" backwards="0">
                                    <p:tmAbs val="0"/>
                                  </p:iterate>
                                  <p:childTnLst>
                                    <p:set>
                                      <p:cBhvr>
                                        <p:cTn id="29" fill="hold"/>
                                        <p:tgtEl>
                                          <p:spTgt spid="164">
                                            <p:txEl>
                                              <p:pRg st="3" end="3"/>
                                            </p:txEl>
                                          </p:spTgt>
                                        </p:tgtEl>
                                        <p:attrNameLst>
                                          <p:attrName>style.visibility</p:attrName>
                                        </p:attrNameLst>
                                      </p:cBhvr>
                                      <p:to>
                                        <p:strVal val="visible"/>
                                      </p:to>
                                    </p:set>
                                    <p:animEffect filter="dissolve" transition="in">
                                      <p:cBhvr>
                                        <p:cTn id="30" dur="2000"/>
                                        <p:tgtEl>
                                          <p:spTgt spid="16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Class="entr" nodeType="clickEffect" presetID="9" grpId="2" fill="hold">
                                  <p:stCondLst>
                                    <p:cond delay="0"/>
                                  </p:stCondLst>
                                  <p:iterate type="el" backwards="0">
                                    <p:tmAbs val="0"/>
                                  </p:iterate>
                                  <p:childTnLst>
                                    <p:set>
                                      <p:cBhvr>
                                        <p:cTn id="34" fill="hold"/>
                                        <p:tgtEl>
                                          <p:spTgt spid="164">
                                            <p:txEl>
                                              <p:pRg st="4" end="4"/>
                                            </p:txEl>
                                          </p:spTgt>
                                        </p:tgtEl>
                                        <p:attrNameLst>
                                          <p:attrName>style.visibility</p:attrName>
                                        </p:attrNameLst>
                                      </p:cBhvr>
                                      <p:to>
                                        <p:strVal val="visible"/>
                                      </p:to>
                                    </p:set>
                                    <p:animEffect filter="dissolve" transition="in">
                                      <p:cBhvr>
                                        <p:cTn id="35" dur="2000"/>
                                        <p:tgtEl>
                                          <p:spTgt spid="164">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Class="entr" nodeType="clickEffect" presetID="9" grpId="2" fill="hold">
                                  <p:stCondLst>
                                    <p:cond delay="0"/>
                                  </p:stCondLst>
                                  <p:iterate type="el" backwards="0">
                                    <p:tmAbs val="0"/>
                                  </p:iterate>
                                  <p:childTnLst>
                                    <p:set>
                                      <p:cBhvr>
                                        <p:cTn id="39" fill="hold"/>
                                        <p:tgtEl>
                                          <p:spTgt spid="164">
                                            <p:txEl>
                                              <p:pRg st="5" end="5"/>
                                            </p:txEl>
                                          </p:spTgt>
                                        </p:tgtEl>
                                        <p:attrNameLst>
                                          <p:attrName>style.visibility</p:attrName>
                                        </p:attrNameLst>
                                      </p:cBhvr>
                                      <p:to>
                                        <p:strVal val="visible"/>
                                      </p:to>
                                    </p:set>
                                    <p:animEffect filter="dissolve" transition="in">
                                      <p:cBhvr>
                                        <p:cTn id="40" dur="2000"/>
                                        <p:tgtEl>
                                          <p:spTgt spid="164">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Class="entr" nodeType="clickEffect" presetID="9" grpId="2" fill="hold">
                                  <p:stCondLst>
                                    <p:cond delay="0"/>
                                  </p:stCondLst>
                                  <p:iterate type="el" backwards="0">
                                    <p:tmAbs val="0"/>
                                  </p:iterate>
                                  <p:childTnLst>
                                    <p:set>
                                      <p:cBhvr>
                                        <p:cTn id="44" fill="hold"/>
                                        <p:tgtEl>
                                          <p:spTgt spid="164">
                                            <p:txEl>
                                              <p:pRg st="6" end="6"/>
                                            </p:txEl>
                                          </p:spTgt>
                                        </p:tgtEl>
                                        <p:attrNameLst>
                                          <p:attrName>style.visibility</p:attrName>
                                        </p:attrNameLst>
                                      </p:cBhvr>
                                      <p:to>
                                        <p:strVal val="visible"/>
                                      </p:to>
                                    </p:set>
                                    <p:animEffect filter="dissolve" transition="in">
                                      <p:cBhvr>
                                        <p:cTn id="45" dur="2000"/>
                                        <p:tgtEl>
                                          <p:spTgt spid="164">
                                            <p:txEl>
                                              <p:pRg st="6" end="6"/>
                                            </p:txEl>
                                          </p:spTgt>
                                        </p:tgtEl>
                                      </p:cBhvr>
                                    </p:animEffect>
                                  </p:childTnLst>
                                </p:cTn>
                              </p:par>
                            </p:childTnLst>
                          </p:cTn>
                        </p:par>
                      </p:childTnLst>
                    </p:cTn>
                  </p:par>
                  <p:par>
                    <p:cTn id="46" fill="hold">
                      <p:stCondLst>
                        <p:cond delay="indefinite"/>
                      </p:stCondLst>
                      <p:childTnLst>
                        <p:par>
                          <p:cTn id="47" fill="hold">
                            <p:stCondLst>
                              <p:cond delay="0"/>
                            </p:stCondLst>
                            <p:childTnLst>
                              <p:par>
                                <p:cTn id="48" presetClass="entr" nodeType="clickEffect" presetID="9" grpId="2" fill="hold">
                                  <p:stCondLst>
                                    <p:cond delay="0"/>
                                  </p:stCondLst>
                                  <p:iterate type="el" backwards="0">
                                    <p:tmAbs val="0"/>
                                  </p:iterate>
                                  <p:childTnLst>
                                    <p:set>
                                      <p:cBhvr>
                                        <p:cTn id="49" fill="hold"/>
                                        <p:tgtEl>
                                          <p:spTgt spid="164">
                                            <p:txEl>
                                              <p:pRg st="7" end="7"/>
                                            </p:txEl>
                                          </p:spTgt>
                                        </p:tgtEl>
                                        <p:attrNameLst>
                                          <p:attrName>style.visibility</p:attrName>
                                        </p:attrNameLst>
                                      </p:cBhvr>
                                      <p:to>
                                        <p:strVal val="visible"/>
                                      </p:to>
                                    </p:set>
                                    <p:animEffect filter="dissolve" transition="in">
                                      <p:cBhvr>
                                        <p:cTn id="50" dur="2000"/>
                                        <p:tgtEl>
                                          <p:spTgt spid="164">
                                            <p:txEl>
                                              <p:pRg st="7" end="7"/>
                                            </p:txEl>
                                          </p:spTgt>
                                        </p:tgtEl>
                                      </p:cBhvr>
                                    </p:animEffect>
                                  </p:childTnLst>
                                </p:cTn>
                              </p:par>
                            </p:childTnLst>
                          </p:cTn>
                        </p:par>
                      </p:childTnLst>
                    </p:cTn>
                  </p:par>
                  <p:par>
                    <p:cTn id="51" fill="hold">
                      <p:stCondLst>
                        <p:cond delay="indefinite"/>
                      </p:stCondLst>
                      <p:childTnLst>
                        <p:par>
                          <p:cTn id="52" fill="hold">
                            <p:stCondLst>
                              <p:cond delay="0"/>
                            </p:stCondLst>
                            <p:childTnLst>
                              <p:par>
                                <p:cTn id="53" presetClass="entr" nodeType="clickEffect" presetID="9" grpId="2" fill="hold">
                                  <p:stCondLst>
                                    <p:cond delay="0"/>
                                  </p:stCondLst>
                                  <p:iterate type="el" backwards="0">
                                    <p:tmAbs val="0"/>
                                  </p:iterate>
                                  <p:childTnLst>
                                    <p:set>
                                      <p:cBhvr>
                                        <p:cTn id="54" fill="hold"/>
                                        <p:tgtEl>
                                          <p:spTgt spid="164">
                                            <p:txEl>
                                              <p:pRg st="8" end="8"/>
                                            </p:txEl>
                                          </p:spTgt>
                                        </p:tgtEl>
                                        <p:attrNameLst>
                                          <p:attrName>style.visibility</p:attrName>
                                        </p:attrNameLst>
                                      </p:cBhvr>
                                      <p:to>
                                        <p:strVal val="visible"/>
                                      </p:to>
                                    </p:set>
                                    <p:animEffect filter="dissolve" transition="in">
                                      <p:cBhvr>
                                        <p:cTn id="55" dur="2000"/>
                                        <p:tgtEl>
                                          <p:spTgt spid="164">
                                            <p:txEl>
                                              <p:pRg st="8" end="8"/>
                                            </p:txEl>
                                          </p:spTgt>
                                        </p:tgtEl>
                                      </p:cBhvr>
                                    </p:animEffect>
                                  </p:childTnLst>
                                </p:cTn>
                              </p:par>
                            </p:childTnLst>
                          </p:cTn>
                        </p:par>
                      </p:childTnLst>
                    </p:cTn>
                  </p:par>
                  <p:par>
                    <p:cTn id="56" fill="hold">
                      <p:stCondLst>
                        <p:cond delay="indefinite"/>
                      </p:stCondLst>
                      <p:childTnLst>
                        <p:par>
                          <p:cTn id="57" fill="hold">
                            <p:stCondLst>
                              <p:cond delay="0"/>
                            </p:stCondLst>
                            <p:childTnLst>
                              <p:par>
                                <p:cTn id="58" presetClass="entr" nodeType="clickEffect" presetID="9" grpId="2" fill="hold">
                                  <p:stCondLst>
                                    <p:cond delay="0"/>
                                  </p:stCondLst>
                                  <p:iterate type="el" backwards="0">
                                    <p:tmAbs val="0"/>
                                  </p:iterate>
                                  <p:childTnLst>
                                    <p:set>
                                      <p:cBhvr>
                                        <p:cTn id="59" fill="hold"/>
                                        <p:tgtEl>
                                          <p:spTgt spid="164">
                                            <p:txEl>
                                              <p:pRg st="9" end="9"/>
                                            </p:txEl>
                                          </p:spTgt>
                                        </p:tgtEl>
                                        <p:attrNameLst>
                                          <p:attrName>style.visibility</p:attrName>
                                        </p:attrNameLst>
                                      </p:cBhvr>
                                      <p:to>
                                        <p:strVal val="visible"/>
                                      </p:to>
                                    </p:set>
                                    <p:animEffect filter="dissolve" transition="in">
                                      <p:cBhvr>
                                        <p:cTn id="60" dur="2000"/>
                                        <p:tgtEl>
                                          <p:spTgt spid="164">
                                            <p:txEl>
                                              <p:pRg st="9" end="9"/>
                                            </p:txEl>
                                          </p:spTgt>
                                        </p:tgtEl>
                                      </p:cBhvr>
                                    </p:animEffect>
                                  </p:childTnLst>
                                </p:cTn>
                              </p:par>
                            </p:childTnLst>
                          </p:cTn>
                        </p:par>
                      </p:childTnLst>
                    </p:cTn>
                  </p:par>
                  <p:par>
                    <p:cTn id="61" fill="hold">
                      <p:stCondLst>
                        <p:cond delay="indefinite"/>
                      </p:stCondLst>
                      <p:childTnLst>
                        <p:par>
                          <p:cTn id="62" fill="hold">
                            <p:stCondLst>
                              <p:cond delay="0"/>
                            </p:stCondLst>
                            <p:childTnLst>
                              <p:par>
                                <p:cTn id="63" presetClass="entr" nodeType="clickEffect" presetID="9" grpId="2" fill="hold">
                                  <p:stCondLst>
                                    <p:cond delay="0"/>
                                  </p:stCondLst>
                                  <p:iterate type="el" backwards="0">
                                    <p:tmAbs val="0"/>
                                  </p:iterate>
                                  <p:childTnLst>
                                    <p:set>
                                      <p:cBhvr>
                                        <p:cTn id="64" fill="hold"/>
                                        <p:tgtEl>
                                          <p:spTgt spid="164">
                                            <p:txEl>
                                              <p:pRg st="10" end="10"/>
                                            </p:txEl>
                                          </p:spTgt>
                                        </p:tgtEl>
                                        <p:attrNameLst>
                                          <p:attrName>style.visibility</p:attrName>
                                        </p:attrNameLst>
                                      </p:cBhvr>
                                      <p:to>
                                        <p:strVal val="visible"/>
                                      </p:to>
                                    </p:set>
                                    <p:animEffect filter="dissolve" transition="in">
                                      <p:cBhvr>
                                        <p:cTn id="65" dur="2000"/>
                                        <p:tgtEl>
                                          <p:spTgt spid="164">
                                            <p:txEl>
                                              <p:pRg st="10" end="1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64" grpId="2"/>
      <p:bldP build="whole" bldLvl="1" animBg="1" rev="0" advAuto="0" spid="163" grpId="1"/>
    </p:bld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9" name="POLITICAL PEACE"/>
          <p:cNvSpPr txBox="1"/>
          <p:nvPr>
            <p:ph type="body" sz="half" idx="1"/>
          </p:nvPr>
        </p:nvSpPr>
        <p:spPr>
          <a:xfrm>
            <a:off x="323850" y="1700212"/>
            <a:ext cx="8439150" cy="2160588"/>
          </a:xfrm>
          <a:prstGeom prst="rect">
            <a:avLst/>
          </a:prstGeom>
          <a:solidFill>
            <a:srgbClr val="CED0CE"/>
          </a:solidFill>
        </p:spPr>
        <p:txBody>
          <a:bodyPr/>
          <a:lstStyle/>
          <a:p>
            <a:pPr>
              <a:buChar char="•"/>
            </a:pPr>
          </a:p>
          <a:p>
            <a:pPr lvl="4" marL="228600" indent="1600200">
              <a:spcBef>
                <a:spcPts val="0"/>
              </a:spcBef>
              <a:buSzTx/>
              <a:buNone/>
              <a:defRPr b="1" sz="4400"/>
            </a:pPr>
            <a:r>
              <a:t>POLITICAL PEACE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ID="9" grpId="1" fill="hold">
                                  <p:stCondLst>
                                    <p:cond delay="0"/>
                                  </p:stCondLst>
                                  <p:iterate type="el" backwards="0">
                                    <p:tmAbs val="0"/>
                                  </p:iterate>
                                  <p:childTnLst>
                                    <p:set>
                                      <p:cBhvr>
                                        <p:cTn id="6" fill="hold"/>
                                        <p:tgtEl>
                                          <p:spTgt spid="109"/>
                                        </p:tgtEl>
                                        <p:attrNameLst>
                                          <p:attrName>style.visibility</p:attrName>
                                        </p:attrNameLst>
                                      </p:cBhvr>
                                      <p:to>
                                        <p:strVal val="visible"/>
                                      </p:to>
                                    </p:set>
                                    <p:animEffect filter="dissolve" transition="in">
                                      <p:cBhvr>
                                        <p:cTn id="7" dur="2000"/>
                                        <p:tgtEl>
                                          <p:spTgt spid="10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09" grpId="1"/>
    </p:bldLst>
  </p:timing>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1" name="Current World Political Situation"/>
          <p:cNvSpPr txBox="1"/>
          <p:nvPr>
            <p:ph type="title"/>
          </p:nvPr>
        </p:nvSpPr>
        <p:spPr>
          <a:xfrm>
            <a:off x="457200" y="274637"/>
            <a:ext cx="8229600" cy="1143001"/>
          </a:xfrm>
          <a:prstGeom prst="rect">
            <a:avLst/>
          </a:prstGeom>
          <a:solidFill>
            <a:srgbClr val="CED0CE"/>
          </a:solidFill>
        </p:spPr>
        <p:txBody>
          <a:bodyPr/>
          <a:lstStyle>
            <a:lvl1pPr>
              <a:defRPr b="1" sz="3600"/>
            </a:lvl1pPr>
          </a:lstStyle>
          <a:p>
            <a:pPr/>
            <a:r>
              <a:t>Current World Political Situation</a:t>
            </a:r>
          </a:p>
        </p:txBody>
      </p:sp>
      <p:sp>
        <p:nvSpPr>
          <p:cNvPr id="112" name="Dissatisfaction…"/>
          <p:cNvSpPr txBox="1"/>
          <p:nvPr>
            <p:ph type="body" idx="1"/>
          </p:nvPr>
        </p:nvSpPr>
        <p:spPr>
          <a:prstGeom prst="rect">
            <a:avLst/>
          </a:prstGeom>
        </p:spPr>
        <p:txBody>
          <a:bodyPr/>
          <a:lstStyle/>
          <a:p>
            <a:pPr>
              <a:buChar char="•"/>
              <a:defRPr sz="2400"/>
            </a:pPr>
          </a:p>
          <a:p>
            <a:pPr>
              <a:spcBef>
                <a:spcPts val="500"/>
              </a:spcBef>
              <a:buChar char="•"/>
              <a:defRPr sz="2400"/>
            </a:pPr>
            <a:r>
              <a:t>Dissatisfaction</a:t>
            </a:r>
          </a:p>
          <a:p>
            <a:pPr>
              <a:spcBef>
                <a:spcPts val="400"/>
              </a:spcBef>
              <a:buSzTx/>
              <a:buNone/>
              <a:defRPr sz="2000"/>
            </a:pPr>
            <a:r>
              <a:t>	</a:t>
            </a:r>
            <a:r>
              <a:rPr sz="1800"/>
              <a:t>- Lack of basic needs – food, clothing, shelter</a:t>
            </a:r>
            <a:endParaRPr sz="1800"/>
          </a:p>
          <a:p>
            <a:pPr>
              <a:spcBef>
                <a:spcPts val="400"/>
              </a:spcBef>
              <a:buSzTx/>
              <a:buNone/>
              <a:defRPr sz="1800"/>
            </a:pPr>
            <a:r>
              <a:t>	- Lack of fundamental rights eg of opinion</a:t>
            </a:r>
          </a:p>
          <a:p>
            <a:pPr>
              <a:buSzTx/>
              <a:buNone/>
              <a:defRPr sz="800"/>
            </a:pPr>
          </a:p>
          <a:p>
            <a:pPr>
              <a:spcBef>
                <a:spcPts val="600"/>
              </a:spcBef>
              <a:buChar char="•"/>
              <a:defRPr sz="2400"/>
            </a:pPr>
            <a:r>
              <a:t>Leading to protests</a:t>
            </a:r>
            <a:r>
              <a:rPr sz="2800"/>
              <a:t> </a:t>
            </a:r>
            <a:endParaRPr sz="2000"/>
          </a:p>
          <a:p>
            <a:pPr>
              <a:spcBef>
                <a:spcPts val="400"/>
              </a:spcBef>
              <a:buSzTx/>
              <a:buNone/>
              <a:defRPr sz="2000"/>
            </a:pPr>
            <a:r>
              <a:t>	</a:t>
            </a:r>
            <a:r>
              <a:rPr sz="1800"/>
              <a:t>– strikes </a:t>
            </a:r>
            <a:endParaRPr sz="1800"/>
          </a:p>
          <a:p>
            <a:pPr>
              <a:spcBef>
                <a:spcPts val="400"/>
              </a:spcBef>
              <a:buSzTx/>
              <a:buNone/>
              <a:defRPr sz="1800"/>
            </a:pPr>
            <a:r>
              <a:t>	– wars</a:t>
            </a:r>
          </a:p>
          <a:p>
            <a:pPr>
              <a:buSzTx/>
              <a:buNone/>
              <a:defRPr sz="800"/>
            </a:pPr>
          </a:p>
          <a:p>
            <a:pPr>
              <a:spcBef>
                <a:spcPts val="500"/>
              </a:spcBef>
              <a:buChar char="•"/>
              <a:defRPr sz="2400"/>
            </a:pPr>
            <a:r>
              <a:t>Some pockets of good</a:t>
            </a:r>
          </a:p>
          <a:p>
            <a:pPr>
              <a:buChar char="•"/>
              <a:defRPr sz="2400"/>
            </a:pPr>
          </a:p>
          <a:p>
            <a:pPr>
              <a:spcBef>
                <a:spcPts val="500"/>
              </a:spcBef>
              <a:buChar char="•"/>
              <a:defRPr b="1" sz="2400"/>
            </a:pPr>
            <a:r>
              <a:t>Overall lack of Political Peace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ID="9" grpId="1" fill="hold">
                                  <p:stCondLst>
                                    <p:cond delay="0"/>
                                  </p:stCondLst>
                                  <p:iterate type="el" backwards="0">
                                    <p:tmAbs val="0"/>
                                  </p:iterate>
                                  <p:childTnLst>
                                    <p:set>
                                      <p:cBhvr>
                                        <p:cTn id="6" fill="hold"/>
                                        <p:tgtEl>
                                          <p:spTgt spid="111"/>
                                        </p:tgtEl>
                                        <p:attrNameLst>
                                          <p:attrName>style.visibility</p:attrName>
                                        </p:attrNameLst>
                                      </p:cBhvr>
                                      <p:to>
                                        <p:strVal val="visible"/>
                                      </p:to>
                                    </p:set>
                                    <p:animEffect filter="dissolve" transition="in">
                                      <p:cBhvr>
                                        <p:cTn id="7" dur="2000"/>
                                        <p:tgtEl>
                                          <p:spTgt spid="111"/>
                                        </p:tgtEl>
                                      </p:cBhvr>
                                    </p:animEffect>
                                  </p:childTnLst>
                                </p:cTn>
                              </p:par>
                            </p:childTnLst>
                          </p:cTn>
                        </p:par>
                        <p:par>
                          <p:cTn id="8" fill="hold">
                            <p:stCondLst>
                              <p:cond delay="2000"/>
                            </p:stCondLst>
                            <p:childTnLst>
                              <p:par>
                                <p:cTn id="9" presetClass="entr" nodeType="afterEffect" presetID="9" grpId="2" fill="hold">
                                  <p:stCondLst>
                                    <p:cond delay="0"/>
                                  </p:stCondLst>
                                  <p:iterate type="el" backwards="0">
                                    <p:tmAbs val="0"/>
                                  </p:iterate>
                                  <p:childTnLst>
                                    <p:set>
                                      <p:cBhvr>
                                        <p:cTn id="10" fill="hold"/>
                                        <p:tgtEl>
                                          <p:spTgt spid="112"/>
                                        </p:tgtEl>
                                        <p:attrNameLst>
                                          <p:attrName>style.visibility</p:attrName>
                                        </p:attrNameLst>
                                      </p:cBhvr>
                                      <p:to>
                                        <p:strVal val="visible"/>
                                      </p:to>
                                    </p:set>
                                    <p:animEffect filter="dissolve" transition="in">
                                      <p:cBhvr>
                                        <p:cTn id="11" dur="2000"/>
                                        <p:tgtEl>
                                          <p:spTgt spid="11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11" grpId="1"/>
      <p:bldP build="whole" bldLvl="1" animBg="1" rev="0" advAuto="0" spid="112" grpId="2"/>
    </p:bldLst>
  </p:timing>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4" name="Political Systems mentioned in Quran - 1"/>
          <p:cNvSpPr txBox="1"/>
          <p:nvPr>
            <p:ph type="title"/>
          </p:nvPr>
        </p:nvSpPr>
        <p:spPr>
          <a:xfrm>
            <a:off x="457200" y="274637"/>
            <a:ext cx="8229600" cy="1143001"/>
          </a:xfrm>
          <a:prstGeom prst="rect">
            <a:avLst/>
          </a:prstGeom>
          <a:solidFill>
            <a:srgbClr val="CED0CE"/>
          </a:solidFill>
        </p:spPr>
        <p:txBody>
          <a:bodyPr/>
          <a:lstStyle>
            <a:lvl1pPr>
              <a:defRPr b="1" sz="3200"/>
            </a:lvl1pPr>
          </a:lstStyle>
          <a:p>
            <a:pPr/>
            <a:r>
              <a:t>Political Systems mentioned in Quran - 1</a:t>
            </a:r>
          </a:p>
        </p:txBody>
      </p:sp>
      <p:sp>
        <p:nvSpPr>
          <p:cNvPr id="115" name="Tribalism – self governance of clans…"/>
          <p:cNvSpPr txBox="1"/>
          <p:nvPr>
            <p:ph type="body" idx="1"/>
          </p:nvPr>
        </p:nvSpPr>
        <p:spPr>
          <a:prstGeom prst="rect">
            <a:avLst/>
          </a:prstGeom>
        </p:spPr>
        <p:txBody>
          <a:bodyPr/>
          <a:lstStyle/>
          <a:p>
            <a:pPr>
              <a:lnSpc>
                <a:spcPct val="80000"/>
              </a:lnSpc>
              <a:buChar char="•"/>
              <a:defRPr b="1" sz="2000"/>
            </a:pPr>
          </a:p>
          <a:p>
            <a:pPr>
              <a:lnSpc>
                <a:spcPct val="80000"/>
              </a:lnSpc>
              <a:spcBef>
                <a:spcPts val="400"/>
              </a:spcBef>
              <a:buChar char="•"/>
              <a:defRPr b="1" sz="2000"/>
            </a:pPr>
            <a:r>
              <a:t>Tribalism – self governance of clans</a:t>
            </a:r>
          </a:p>
          <a:p>
            <a:pPr>
              <a:lnSpc>
                <a:spcPct val="80000"/>
              </a:lnSpc>
              <a:spcBef>
                <a:spcPts val="400"/>
              </a:spcBef>
              <a:buSzTx/>
              <a:buNone/>
              <a:defRPr i="1" sz="1600"/>
            </a:pPr>
            <a:r>
              <a:t>	</a:t>
            </a:r>
            <a:r>
              <a:rPr sz="1800"/>
              <a:t>49:14 We have created you from a male &amp; a female, we have made you into tribes &amp; sub-tribes for the sake of easy recognition. Verily the most honourable among you in the sight of Allah is one who is most righteous among you. Surely Allah is all knowing, all aware.</a:t>
            </a:r>
            <a:endParaRPr sz="1800"/>
          </a:p>
          <a:p>
            <a:pPr>
              <a:lnSpc>
                <a:spcPct val="80000"/>
              </a:lnSpc>
              <a:buChar char="•"/>
              <a:defRPr b="1" sz="2000"/>
            </a:pPr>
          </a:p>
          <a:p>
            <a:pPr>
              <a:lnSpc>
                <a:spcPct val="80000"/>
              </a:lnSpc>
              <a:spcBef>
                <a:spcPts val="400"/>
              </a:spcBef>
              <a:buChar char="•"/>
              <a:defRPr b="1" sz="2000"/>
            </a:pPr>
            <a:r>
              <a:t>Feudalism - ownership</a:t>
            </a:r>
          </a:p>
          <a:p>
            <a:pPr>
              <a:lnSpc>
                <a:spcPct val="80000"/>
              </a:lnSpc>
              <a:spcBef>
                <a:spcPts val="400"/>
              </a:spcBef>
              <a:buSzTx/>
              <a:buNone/>
              <a:defRPr i="1" sz="2000"/>
            </a:pPr>
            <a:r>
              <a:t>	</a:t>
            </a:r>
            <a:r>
              <a:rPr sz="1800"/>
              <a:t>59:8 Whatever Allah has given to His messenger as spoils from the people of the towns is for Allah &amp; for the messenger &amp; near of kin &amp; orphans &amp; needy &amp; the wayfarer; that it may not circulate only among the rich (&amp; resourceful). And whatever the messenger gives you, take it, whatsoever he forbids you, abstain from it. And fear Allah, surely Allah is severe in retribution.</a:t>
            </a:r>
            <a:endParaRPr sz="1800"/>
          </a:p>
          <a:p>
            <a:pPr>
              <a:lnSpc>
                <a:spcPct val="80000"/>
              </a:lnSpc>
              <a:spcBef>
                <a:spcPts val="400"/>
              </a:spcBef>
              <a:buSzTx/>
              <a:buNone/>
              <a:defRPr i="1" sz="1800"/>
            </a:pPr>
            <a:r>
              <a:t>	- Hadith – Each of you is like a shepherd to whom the sheep do not belong, (while he is entrusted with the responsibility to tend the sheep). You will be held answerable.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16" presetID="23" grpId="1" fill="hold">
                                  <p:stCondLst>
                                    <p:cond delay="0"/>
                                  </p:stCondLst>
                                  <p:iterate type="el" backwards="0">
                                    <p:tmAbs val="0"/>
                                  </p:iterate>
                                  <p:childTnLst>
                                    <p:set>
                                      <p:cBhvr>
                                        <p:cTn id="6" fill="hold"/>
                                        <p:tgtEl>
                                          <p:spTgt spid="114"/>
                                        </p:tgtEl>
                                        <p:attrNameLst>
                                          <p:attrName>style.visibility</p:attrName>
                                        </p:attrNameLst>
                                      </p:cBhvr>
                                      <p:to>
                                        <p:strVal val="visible"/>
                                      </p:to>
                                    </p:set>
                                    <p:anim calcmode="lin" valueType="num">
                                      <p:cBhvr>
                                        <p:cTn id="7" dur="500" fill="hold"/>
                                        <p:tgtEl>
                                          <p:spTgt spid="114"/>
                                        </p:tgtEl>
                                        <p:attrNameLst>
                                          <p:attrName>ppt_w</p:attrName>
                                        </p:attrNameLst>
                                      </p:cBhvr>
                                      <p:tavLst>
                                        <p:tav tm="0">
                                          <p:val>
                                            <p:fltVal val="0"/>
                                          </p:val>
                                        </p:tav>
                                        <p:tav tm="100000">
                                          <p:val>
                                            <p:strVal val="#ppt_w"/>
                                          </p:val>
                                        </p:tav>
                                      </p:tavLst>
                                    </p:anim>
                                    <p:anim calcmode="lin" valueType="num">
                                      <p:cBhvr>
                                        <p:cTn id="8" dur="500" fill="hold"/>
                                        <p:tgtEl>
                                          <p:spTgt spid="11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ID="9" grpId="2" fill="hold">
                                  <p:stCondLst>
                                    <p:cond delay="0"/>
                                  </p:stCondLst>
                                  <p:iterate type="el" backwards="0">
                                    <p:tmAbs val="0"/>
                                  </p:iterate>
                                  <p:childTnLst>
                                    <p:set>
                                      <p:cBhvr>
                                        <p:cTn id="12" fill="hold"/>
                                        <p:tgtEl>
                                          <p:spTgt spid="115">
                                            <p:txEl>
                                              <p:pRg st="1" end="1"/>
                                            </p:txEl>
                                          </p:spTgt>
                                        </p:tgtEl>
                                        <p:attrNameLst>
                                          <p:attrName>style.visibility</p:attrName>
                                        </p:attrNameLst>
                                      </p:cBhvr>
                                      <p:to>
                                        <p:strVal val="visible"/>
                                      </p:to>
                                    </p:set>
                                    <p:animEffect filter="dissolve" transition="in">
                                      <p:cBhvr>
                                        <p:cTn id="13" dur="1000"/>
                                        <p:tgtEl>
                                          <p:spTgt spid="115">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Class="entr" nodeType="clickEffect" presetID="9" grpId="2" fill="hold">
                                  <p:stCondLst>
                                    <p:cond delay="0"/>
                                  </p:stCondLst>
                                  <p:iterate type="el" backwards="0">
                                    <p:tmAbs val="0"/>
                                  </p:iterate>
                                  <p:childTnLst>
                                    <p:set>
                                      <p:cBhvr>
                                        <p:cTn id="17" fill="hold"/>
                                        <p:tgtEl>
                                          <p:spTgt spid="115">
                                            <p:txEl>
                                              <p:pRg st="2" end="2"/>
                                            </p:txEl>
                                          </p:spTgt>
                                        </p:tgtEl>
                                        <p:attrNameLst>
                                          <p:attrName>style.visibility</p:attrName>
                                        </p:attrNameLst>
                                      </p:cBhvr>
                                      <p:to>
                                        <p:strVal val="visible"/>
                                      </p:to>
                                    </p:set>
                                    <p:animEffect filter="dissolve" transition="in">
                                      <p:cBhvr>
                                        <p:cTn id="18" dur="1000"/>
                                        <p:tgtEl>
                                          <p:spTgt spid="115">
                                            <p:txEl>
                                              <p:pRg st="2" end="2"/>
                                            </p:txEl>
                                          </p:spTgt>
                                        </p:tgtEl>
                                      </p:cBhvr>
                                    </p:animEffect>
                                  </p:childTnLst>
                                </p:cTn>
                              </p:par>
                            </p:childTnLst>
                          </p:cTn>
                        </p:par>
                        <p:par>
                          <p:cTn id="19" fill="hold">
                            <p:stCondLst>
                              <p:cond delay="1000"/>
                            </p:stCondLst>
                            <p:childTnLst>
                              <p:par>
                                <p:cTn id="20" presetClass="entr" nodeType="afterEffect" presetID="9" grpId="2" fill="hold">
                                  <p:stCondLst>
                                    <p:cond delay="0"/>
                                  </p:stCondLst>
                                  <p:iterate type="el" backwards="0">
                                    <p:tmAbs val="0"/>
                                  </p:iterate>
                                  <p:childTnLst>
                                    <p:set>
                                      <p:cBhvr>
                                        <p:cTn id="21" fill="hold"/>
                                        <p:tgtEl>
                                          <p:spTgt spid="115">
                                            <p:txEl>
                                              <p:pRg st="3" end="3"/>
                                            </p:txEl>
                                          </p:spTgt>
                                        </p:tgtEl>
                                        <p:attrNameLst>
                                          <p:attrName>style.visibility</p:attrName>
                                        </p:attrNameLst>
                                      </p:cBhvr>
                                      <p:to>
                                        <p:strVal val="visible"/>
                                      </p:to>
                                    </p:set>
                                    <p:animEffect filter="dissolve" transition="in">
                                      <p:cBhvr>
                                        <p:cTn id="22" dur="1000"/>
                                        <p:tgtEl>
                                          <p:spTgt spid="11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Class="entr" nodeType="clickEffect" presetID="9" grpId="2" fill="hold">
                                  <p:stCondLst>
                                    <p:cond delay="0"/>
                                  </p:stCondLst>
                                  <p:iterate type="el" backwards="0">
                                    <p:tmAbs val="0"/>
                                  </p:iterate>
                                  <p:childTnLst>
                                    <p:set>
                                      <p:cBhvr>
                                        <p:cTn id="26" fill="hold"/>
                                        <p:tgtEl>
                                          <p:spTgt spid="115">
                                            <p:txEl>
                                              <p:pRg st="4" end="4"/>
                                            </p:txEl>
                                          </p:spTgt>
                                        </p:tgtEl>
                                        <p:attrNameLst>
                                          <p:attrName>style.visibility</p:attrName>
                                        </p:attrNameLst>
                                      </p:cBhvr>
                                      <p:to>
                                        <p:strVal val="visible"/>
                                      </p:to>
                                    </p:set>
                                    <p:animEffect filter="dissolve" transition="in">
                                      <p:cBhvr>
                                        <p:cTn id="27" dur="1000"/>
                                        <p:tgtEl>
                                          <p:spTgt spid="11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Class="entr" nodeType="clickEffect" presetID="9" grpId="2" fill="hold">
                                  <p:stCondLst>
                                    <p:cond delay="0"/>
                                  </p:stCondLst>
                                  <p:iterate type="el" backwards="0">
                                    <p:tmAbs val="0"/>
                                  </p:iterate>
                                  <p:childTnLst>
                                    <p:set>
                                      <p:cBhvr>
                                        <p:cTn id="31" fill="hold"/>
                                        <p:tgtEl>
                                          <p:spTgt spid="115">
                                            <p:txEl>
                                              <p:pRg st="5" end="5"/>
                                            </p:txEl>
                                          </p:spTgt>
                                        </p:tgtEl>
                                        <p:attrNameLst>
                                          <p:attrName>style.visibility</p:attrName>
                                        </p:attrNameLst>
                                      </p:cBhvr>
                                      <p:to>
                                        <p:strVal val="visible"/>
                                      </p:to>
                                    </p:set>
                                    <p:animEffect filter="dissolve" transition="in">
                                      <p:cBhvr>
                                        <p:cTn id="32" dur="1000"/>
                                        <p:tgtEl>
                                          <p:spTgt spid="11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Class="entr" nodeType="clickEffect" presetID="9" grpId="2" fill="hold">
                                  <p:stCondLst>
                                    <p:cond delay="0"/>
                                  </p:stCondLst>
                                  <p:iterate type="el" backwards="0">
                                    <p:tmAbs val="0"/>
                                  </p:iterate>
                                  <p:childTnLst>
                                    <p:set>
                                      <p:cBhvr>
                                        <p:cTn id="36" fill="hold"/>
                                        <p:tgtEl>
                                          <p:spTgt spid="115">
                                            <p:txEl>
                                              <p:pRg st="6" end="6"/>
                                            </p:txEl>
                                          </p:spTgt>
                                        </p:tgtEl>
                                        <p:attrNameLst>
                                          <p:attrName>style.visibility</p:attrName>
                                        </p:attrNameLst>
                                      </p:cBhvr>
                                      <p:to>
                                        <p:strVal val="visible"/>
                                      </p:to>
                                    </p:set>
                                    <p:animEffect filter="dissolve" transition="in">
                                      <p:cBhvr>
                                        <p:cTn id="37" dur="1000"/>
                                        <p:tgtEl>
                                          <p:spTgt spid="115">
                                            <p:txEl>
                                              <p:pRg st="6" end="6"/>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14" grpId="1"/>
      <p:bldP build="p" bldLvl="1" animBg="1" rev="0" advAuto="0" spid="115" grpId="2"/>
    </p:bldLst>
  </p:timing>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7" name="Political Systems mentioned in Quran - 2"/>
          <p:cNvSpPr txBox="1"/>
          <p:nvPr>
            <p:ph type="title"/>
          </p:nvPr>
        </p:nvSpPr>
        <p:spPr>
          <a:xfrm>
            <a:off x="457200" y="274637"/>
            <a:ext cx="8229600" cy="1143001"/>
          </a:xfrm>
          <a:prstGeom prst="rect">
            <a:avLst/>
          </a:prstGeom>
          <a:solidFill>
            <a:srgbClr val="CED0CE"/>
          </a:solidFill>
        </p:spPr>
        <p:txBody>
          <a:bodyPr/>
          <a:lstStyle>
            <a:lvl1pPr>
              <a:defRPr b="1" sz="3200"/>
            </a:lvl1pPr>
          </a:lstStyle>
          <a:p>
            <a:pPr/>
            <a:r>
              <a:t>Political Systems mentioned in Quran - 2</a:t>
            </a:r>
          </a:p>
        </p:txBody>
      </p:sp>
      <p:sp>
        <p:nvSpPr>
          <p:cNvPr id="118" name="Monarchy – the selected ruler…"/>
          <p:cNvSpPr txBox="1"/>
          <p:nvPr>
            <p:ph type="body" idx="1"/>
          </p:nvPr>
        </p:nvSpPr>
        <p:spPr>
          <a:prstGeom prst="rect">
            <a:avLst/>
          </a:prstGeom>
        </p:spPr>
        <p:txBody>
          <a:bodyPr/>
          <a:lstStyle/>
          <a:p>
            <a:pPr>
              <a:lnSpc>
                <a:spcPct val="80000"/>
              </a:lnSpc>
              <a:spcBef>
                <a:spcPts val="600"/>
              </a:spcBef>
              <a:buChar char="•"/>
              <a:defRPr sz="2800"/>
            </a:pPr>
            <a:r>
              <a:t>Monarchy – the selected ruler</a:t>
            </a:r>
            <a:endParaRPr sz="2000"/>
          </a:p>
          <a:p>
            <a:pPr>
              <a:lnSpc>
                <a:spcPct val="80000"/>
              </a:lnSpc>
              <a:spcBef>
                <a:spcPts val="400"/>
              </a:spcBef>
              <a:buSzTx/>
              <a:buNone/>
              <a:defRPr sz="2000"/>
            </a:pPr>
            <a:r>
              <a:t>	</a:t>
            </a:r>
            <a:r>
              <a:rPr b="1" sz="1800"/>
              <a:t>- mentioned repeatedly without condemnation</a:t>
            </a:r>
            <a:endParaRPr b="1" sz="1800"/>
          </a:p>
          <a:p>
            <a:pPr>
              <a:lnSpc>
                <a:spcPct val="80000"/>
              </a:lnSpc>
              <a:spcBef>
                <a:spcPts val="400"/>
              </a:spcBef>
              <a:buSzTx/>
              <a:buNone/>
              <a:defRPr sz="1800"/>
            </a:pPr>
            <a:r>
              <a:t>	</a:t>
            </a:r>
            <a:r>
              <a:rPr i="1" sz="1600"/>
              <a:t>2:248 Their prophet said to them ‘Allah has appointed for you Talut as a king’ ….Allah bestows sovereignty upon whom He pleases. Allah is Lord of vast bounty and all knowing.</a:t>
            </a:r>
            <a:endParaRPr i="1" sz="1600"/>
          </a:p>
          <a:p>
            <a:pPr>
              <a:lnSpc>
                <a:spcPct val="80000"/>
              </a:lnSpc>
              <a:spcBef>
                <a:spcPts val="300"/>
              </a:spcBef>
              <a:buSzTx/>
              <a:buNone/>
              <a:defRPr i="1" sz="1600"/>
            </a:pPr>
            <a:r>
              <a:t>	5:21 Call to mind when Moses said to his people ‘O my people, recall the favor that Allah bestowed upon you when He appointed prophets amongst you and made you kings &amp; gave you that He had not given to any other people’</a:t>
            </a:r>
          </a:p>
          <a:p>
            <a:pPr>
              <a:lnSpc>
                <a:spcPct val="80000"/>
              </a:lnSpc>
              <a:buSzTx/>
              <a:buNone/>
              <a:defRPr i="1" sz="1600"/>
            </a:pPr>
          </a:p>
          <a:p>
            <a:pPr>
              <a:lnSpc>
                <a:spcPct val="80000"/>
              </a:lnSpc>
              <a:spcBef>
                <a:spcPts val="400"/>
              </a:spcBef>
              <a:buSzTx/>
              <a:buNone/>
              <a:defRPr i="1" sz="1800"/>
            </a:pPr>
            <a:r>
              <a:t>	</a:t>
            </a:r>
            <a:r>
              <a:rPr b="1"/>
              <a:t>- </a:t>
            </a:r>
            <a:r>
              <a:rPr b="1" i="0"/>
              <a:t>not </a:t>
            </a:r>
            <a:r>
              <a:rPr b="1"/>
              <a:t>all</a:t>
            </a:r>
            <a:r>
              <a:rPr b="1" i="0"/>
              <a:t> kings are Divinely selected - notion misused by medieval Christianity</a:t>
            </a:r>
            <a:endParaRPr b="1"/>
          </a:p>
          <a:p>
            <a:pPr>
              <a:lnSpc>
                <a:spcPct val="80000"/>
              </a:lnSpc>
              <a:buSzTx/>
              <a:buNone/>
              <a:defRPr b="1" sz="1800"/>
            </a:pPr>
          </a:p>
          <a:p>
            <a:pPr>
              <a:lnSpc>
                <a:spcPct val="80000"/>
              </a:lnSpc>
              <a:spcBef>
                <a:spcPts val="400"/>
              </a:spcBef>
              <a:buSzTx/>
              <a:buNone/>
              <a:defRPr b="1" i="1" sz="1800"/>
            </a:pPr>
            <a:r>
              <a:t>	</a:t>
            </a:r>
            <a:r>
              <a:rPr i="0"/>
              <a:t>- another type of sovereignty is about a prophet with Divine message</a:t>
            </a:r>
          </a:p>
          <a:p>
            <a:pPr>
              <a:lnSpc>
                <a:spcPct val="80000"/>
              </a:lnSpc>
              <a:spcBef>
                <a:spcPts val="400"/>
              </a:spcBef>
              <a:buSzTx/>
              <a:buNone/>
              <a:defRPr i="1" sz="1800"/>
            </a:pPr>
            <a:r>
              <a:t>	</a:t>
            </a:r>
            <a:r>
              <a:rPr sz="1600"/>
              <a:t>4:60 o Ye who believe, obey Allah and His messenger &amp; those who are in authority among you. Then if you differ in anything among yourselves, refer it to Allah &amp; His messenger if you are believers in Allah &amp; His messenger &amp; the Last Day. This is best &amp; most commendable in the end.</a:t>
            </a:r>
            <a:r>
              <a:t>  </a:t>
            </a:r>
          </a:p>
          <a:p>
            <a:pPr>
              <a:lnSpc>
                <a:spcPct val="80000"/>
              </a:lnSpc>
              <a:spcBef>
                <a:spcPts val="400"/>
              </a:spcBef>
              <a:buSzTx/>
              <a:buNone/>
              <a:defRPr i="1" sz="1800"/>
            </a:pPr>
            <a:r>
              <a:t>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16" presetID="23" grpId="1" fill="hold">
                                  <p:stCondLst>
                                    <p:cond delay="0"/>
                                  </p:stCondLst>
                                  <p:iterate type="el" backwards="0">
                                    <p:tmAbs val="0"/>
                                  </p:iterate>
                                  <p:childTnLst>
                                    <p:set>
                                      <p:cBhvr>
                                        <p:cTn id="6" fill="hold"/>
                                        <p:tgtEl>
                                          <p:spTgt spid="117"/>
                                        </p:tgtEl>
                                        <p:attrNameLst>
                                          <p:attrName>style.visibility</p:attrName>
                                        </p:attrNameLst>
                                      </p:cBhvr>
                                      <p:to>
                                        <p:strVal val="visible"/>
                                      </p:to>
                                    </p:set>
                                    <p:anim calcmode="lin" valueType="num">
                                      <p:cBhvr>
                                        <p:cTn id="7" dur="500" fill="hold"/>
                                        <p:tgtEl>
                                          <p:spTgt spid="117"/>
                                        </p:tgtEl>
                                        <p:attrNameLst>
                                          <p:attrName>ppt_w</p:attrName>
                                        </p:attrNameLst>
                                      </p:cBhvr>
                                      <p:tavLst>
                                        <p:tav tm="0">
                                          <p:val>
                                            <p:fltVal val="0"/>
                                          </p:val>
                                        </p:tav>
                                        <p:tav tm="100000">
                                          <p:val>
                                            <p:strVal val="#ppt_w"/>
                                          </p:val>
                                        </p:tav>
                                      </p:tavLst>
                                    </p:anim>
                                    <p:anim calcmode="lin" valueType="num">
                                      <p:cBhvr>
                                        <p:cTn id="8" dur="500" fill="hold"/>
                                        <p:tgtEl>
                                          <p:spTgt spid="11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ID="9" grpId="2" fill="hold">
                                  <p:stCondLst>
                                    <p:cond delay="0"/>
                                  </p:stCondLst>
                                  <p:iterate type="el" backwards="0">
                                    <p:tmAbs val="0"/>
                                  </p:iterate>
                                  <p:childTnLst>
                                    <p:set>
                                      <p:cBhvr>
                                        <p:cTn id="12" fill="hold"/>
                                        <p:tgtEl>
                                          <p:spTgt spid="118">
                                            <p:bg/>
                                          </p:spTgt>
                                        </p:tgtEl>
                                        <p:attrNameLst>
                                          <p:attrName>style.visibility</p:attrName>
                                        </p:attrNameLst>
                                      </p:cBhvr>
                                      <p:to>
                                        <p:strVal val="visible"/>
                                      </p:to>
                                    </p:set>
                                    <p:animEffect filter="dissolve" transition="in">
                                      <p:cBhvr>
                                        <p:cTn id="13" dur="1000"/>
                                        <p:tgtEl>
                                          <p:spTgt spid="118">
                                            <p:bg/>
                                          </p:spTgt>
                                        </p:tgtEl>
                                      </p:cBhvr>
                                    </p:animEffect>
                                  </p:childTnLst>
                                </p:cTn>
                              </p:par>
                              <p:par>
                                <p:cTn id="14" presetClass="entr" nodeType="withEffect" presetSubtype="0" presetID="9" grpId="2" fill="hold">
                                  <p:stCondLst>
                                    <p:cond delay="0"/>
                                  </p:stCondLst>
                                  <p:iterate type="el" backwards="0">
                                    <p:tmAbs val="0"/>
                                  </p:iterate>
                                  <p:childTnLst>
                                    <p:set>
                                      <p:cBhvr>
                                        <p:cTn id="15" fill="hold"/>
                                        <p:tgtEl>
                                          <p:spTgt spid="118">
                                            <p:txEl>
                                              <p:pRg st="0" end="0"/>
                                            </p:txEl>
                                          </p:spTgt>
                                        </p:tgtEl>
                                        <p:attrNameLst>
                                          <p:attrName>style.visibility</p:attrName>
                                        </p:attrNameLst>
                                      </p:cBhvr>
                                      <p:to>
                                        <p:strVal val="visible"/>
                                      </p:to>
                                    </p:set>
                                    <p:animEffect filter="dissolve" transition="in">
                                      <p:cBhvr>
                                        <p:cTn id="16" dur="1000"/>
                                        <p:tgtEl>
                                          <p:spTgt spid="118">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Class="entr" nodeType="clickEffect" presetID="9" grpId="2" fill="hold">
                                  <p:stCondLst>
                                    <p:cond delay="0"/>
                                  </p:stCondLst>
                                  <p:iterate type="el" backwards="0">
                                    <p:tmAbs val="0"/>
                                  </p:iterate>
                                  <p:childTnLst>
                                    <p:set>
                                      <p:cBhvr>
                                        <p:cTn id="20" fill="hold"/>
                                        <p:tgtEl>
                                          <p:spTgt spid="118">
                                            <p:txEl>
                                              <p:pRg st="1" end="1"/>
                                            </p:txEl>
                                          </p:spTgt>
                                        </p:tgtEl>
                                        <p:attrNameLst>
                                          <p:attrName>style.visibility</p:attrName>
                                        </p:attrNameLst>
                                      </p:cBhvr>
                                      <p:to>
                                        <p:strVal val="visible"/>
                                      </p:to>
                                    </p:set>
                                    <p:animEffect filter="dissolve" transition="in">
                                      <p:cBhvr>
                                        <p:cTn id="21" dur="1000"/>
                                        <p:tgtEl>
                                          <p:spTgt spid="118">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Class="entr" nodeType="clickEffect" presetID="9" grpId="2" fill="hold">
                                  <p:stCondLst>
                                    <p:cond delay="0"/>
                                  </p:stCondLst>
                                  <p:iterate type="el" backwards="0">
                                    <p:tmAbs val="0"/>
                                  </p:iterate>
                                  <p:childTnLst>
                                    <p:set>
                                      <p:cBhvr>
                                        <p:cTn id="25" fill="hold"/>
                                        <p:tgtEl>
                                          <p:spTgt spid="118">
                                            <p:txEl>
                                              <p:pRg st="2" end="2"/>
                                            </p:txEl>
                                          </p:spTgt>
                                        </p:tgtEl>
                                        <p:attrNameLst>
                                          <p:attrName>style.visibility</p:attrName>
                                        </p:attrNameLst>
                                      </p:cBhvr>
                                      <p:to>
                                        <p:strVal val="visible"/>
                                      </p:to>
                                    </p:set>
                                    <p:animEffect filter="dissolve" transition="in">
                                      <p:cBhvr>
                                        <p:cTn id="26" dur="1000"/>
                                        <p:tgtEl>
                                          <p:spTgt spid="118">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Class="entr" nodeType="clickEffect" presetID="9" grpId="2" fill="hold">
                                  <p:stCondLst>
                                    <p:cond delay="0"/>
                                  </p:stCondLst>
                                  <p:iterate type="el" backwards="0">
                                    <p:tmAbs val="0"/>
                                  </p:iterate>
                                  <p:childTnLst>
                                    <p:set>
                                      <p:cBhvr>
                                        <p:cTn id="30" fill="hold"/>
                                        <p:tgtEl>
                                          <p:spTgt spid="118">
                                            <p:txEl>
                                              <p:pRg st="3" end="3"/>
                                            </p:txEl>
                                          </p:spTgt>
                                        </p:tgtEl>
                                        <p:attrNameLst>
                                          <p:attrName>style.visibility</p:attrName>
                                        </p:attrNameLst>
                                      </p:cBhvr>
                                      <p:to>
                                        <p:strVal val="visible"/>
                                      </p:to>
                                    </p:set>
                                    <p:animEffect filter="dissolve" transition="in">
                                      <p:cBhvr>
                                        <p:cTn id="31" dur="1000"/>
                                        <p:tgtEl>
                                          <p:spTgt spid="118">
                                            <p:txEl>
                                              <p:pRg st="3" end="3"/>
                                            </p:txEl>
                                          </p:spTgt>
                                        </p:tgtEl>
                                      </p:cBhvr>
                                    </p:animEffect>
                                  </p:childTnLst>
                                </p:cTn>
                              </p:par>
                            </p:childTnLst>
                          </p:cTn>
                        </p:par>
                        <p:par>
                          <p:cTn id="32" fill="hold">
                            <p:stCondLst>
                              <p:cond delay="1000"/>
                            </p:stCondLst>
                            <p:childTnLst>
                              <p:par>
                                <p:cTn id="33" presetClass="entr" nodeType="afterEffect" presetID="9" grpId="2" fill="hold">
                                  <p:stCondLst>
                                    <p:cond delay="0"/>
                                  </p:stCondLst>
                                  <p:iterate type="el" backwards="0">
                                    <p:tmAbs val="0"/>
                                  </p:iterate>
                                  <p:childTnLst>
                                    <p:set>
                                      <p:cBhvr>
                                        <p:cTn id="34" fill="hold"/>
                                        <p:tgtEl>
                                          <p:spTgt spid="118">
                                            <p:txEl>
                                              <p:pRg st="4" end="4"/>
                                            </p:txEl>
                                          </p:spTgt>
                                        </p:tgtEl>
                                        <p:attrNameLst>
                                          <p:attrName>style.visibility</p:attrName>
                                        </p:attrNameLst>
                                      </p:cBhvr>
                                      <p:to>
                                        <p:strVal val="visible"/>
                                      </p:to>
                                    </p:set>
                                    <p:animEffect filter="dissolve" transition="in">
                                      <p:cBhvr>
                                        <p:cTn id="35" dur="1000"/>
                                        <p:tgtEl>
                                          <p:spTgt spid="118">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Class="entr" nodeType="clickEffect" presetID="9" grpId="2" fill="hold">
                                  <p:stCondLst>
                                    <p:cond delay="0"/>
                                  </p:stCondLst>
                                  <p:iterate type="el" backwards="0">
                                    <p:tmAbs val="0"/>
                                  </p:iterate>
                                  <p:childTnLst>
                                    <p:set>
                                      <p:cBhvr>
                                        <p:cTn id="39" fill="hold"/>
                                        <p:tgtEl>
                                          <p:spTgt spid="118">
                                            <p:txEl>
                                              <p:pRg st="5" end="5"/>
                                            </p:txEl>
                                          </p:spTgt>
                                        </p:tgtEl>
                                        <p:attrNameLst>
                                          <p:attrName>style.visibility</p:attrName>
                                        </p:attrNameLst>
                                      </p:cBhvr>
                                      <p:to>
                                        <p:strVal val="visible"/>
                                      </p:to>
                                    </p:set>
                                    <p:animEffect filter="dissolve" transition="in">
                                      <p:cBhvr>
                                        <p:cTn id="40" dur="1000"/>
                                        <p:tgtEl>
                                          <p:spTgt spid="118">
                                            <p:txEl>
                                              <p:pRg st="5" end="5"/>
                                            </p:txEl>
                                          </p:spTgt>
                                        </p:tgtEl>
                                      </p:cBhvr>
                                    </p:animEffect>
                                  </p:childTnLst>
                                </p:cTn>
                              </p:par>
                            </p:childTnLst>
                          </p:cTn>
                        </p:par>
                        <p:par>
                          <p:cTn id="41" fill="hold">
                            <p:stCondLst>
                              <p:cond delay="1000"/>
                            </p:stCondLst>
                            <p:childTnLst>
                              <p:par>
                                <p:cTn id="42" presetClass="entr" nodeType="afterEffect" presetID="9" grpId="2" fill="hold">
                                  <p:stCondLst>
                                    <p:cond delay="0"/>
                                  </p:stCondLst>
                                  <p:iterate type="el" backwards="0">
                                    <p:tmAbs val="0"/>
                                  </p:iterate>
                                  <p:childTnLst>
                                    <p:set>
                                      <p:cBhvr>
                                        <p:cTn id="43" fill="hold"/>
                                        <p:tgtEl>
                                          <p:spTgt spid="118">
                                            <p:txEl>
                                              <p:pRg st="6" end="6"/>
                                            </p:txEl>
                                          </p:spTgt>
                                        </p:tgtEl>
                                        <p:attrNameLst>
                                          <p:attrName>style.visibility</p:attrName>
                                        </p:attrNameLst>
                                      </p:cBhvr>
                                      <p:to>
                                        <p:strVal val="visible"/>
                                      </p:to>
                                    </p:set>
                                    <p:animEffect filter="dissolve" transition="in">
                                      <p:cBhvr>
                                        <p:cTn id="44" dur="1000"/>
                                        <p:tgtEl>
                                          <p:spTgt spid="118">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Class="entr" nodeType="clickEffect" presetID="9" grpId="2" fill="hold">
                                  <p:stCondLst>
                                    <p:cond delay="0"/>
                                  </p:stCondLst>
                                  <p:iterate type="el" backwards="0">
                                    <p:tmAbs val="0"/>
                                  </p:iterate>
                                  <p:childTnLst>
                                    <p:set>
                                      <p:cBhvr>
                                        <p:cTn id="48" fill="hold"/>
                                        <p:tgtEl>
                                          <p:spTgt spid="118">
                                            <p:txEl>
                                              <p:pRg st="7" end="7"/>
                                            </p:txEl>
                                          </p:spTgt>
                                        </p:tgtEl>
                                        <p:attrNameLst>
                                          <p:attrName>style.visibility</p:attrName>
                                        </p:attrNameLst>
                                      </p:cBhvr>
                                      <p:to>
                                        <p:strVal val="visible"/>
                                      </p:to>
                                    </p:set>
                                    <p:animEffect filter="dissolve" transition="in">
                                      <p:cBhvr>
                                        <p:cTn id="49" dur="1000"/>
                                        <p:tgtEl>
                                          <p:spTgt spid="118">
                                            <p:txEl>
                                              <p:pRg st="7" end="7"/>
                                            </p:txEl>
                                          </p:spTgt>
                                        </p:tgtEl>
                                      </p:cBhvr>
                                    </p:animEffect>
                                  </p:childTnLst>
                                </p:cTn>
                              </p:par>
                            </p:childTnLst>
                          </p:cTn>
                        </p:par>
                      </p:childTnLst>
                    </p:cTn>
                  </p:par>
                  <p:par>
                    <p:cTn id="50" fill="hold">
                      <p:stCondLst>
                        <p:cond delay="indefinite"/>
                      </p:stCondLst>
                      <p:childTnLst>
                        <p:par>
                          <p:cTn id="51" fill="hold">
                            <p:stCondLst>
                              <p:cond delay="0"/>
                            </p:stCondLst>
                            <p:childTnLst>
                              <p:par>
                                <p:cTn id="52" presetClass="entr" nodeType="clickEffect" presetID="9" grpId="2" fill="hold">
                                  <p:stCondLst>
                                    <p:cond delay="0"/>
                                  </p:stCondLst>
                                  <p:iterate type="el" backwards="0">
                                    <p:tmAbs val="0"/>
                                  </p:iterate>
                                  <p:childTnLst>
                                    <p:set>
                                      <p:cBhvr>
                                        <p:cTn id="53" fill="hold"/>
                                        <p:tgtEl>
                                          <p:spTgt spid="118">
                                            <p:txEl>
                                              <p:pRg st="8" end="8"/>
                                            </p:txEl>
                                          </p:spTgt>
                                        </p:tgtEl>
                                        <p:attrNameLst>
                                          <p:attrName>style.visibility</p:attrName>
                                        </p:attrNameLst>
                                      </p:cBhvr>
                                      <p:to>
                                        <p:strVal val="visible"/>
                                      </p:to>
                                    </p:set>
                                    <p:animEffect filter="dissolve" transition="in">
                                      <p:cBhvr>
                                        <p:cTn id="54" dur="1000"/>
                                        <p:tgtEl>
                                          <p:spTgt spid="118">
                                            <p:txEl>
                                              <p:pRg st="8" end="8"/>
                                            </p:txEl>
                                          </p:spTgt>
                                        </p:tgtEl>
                                      </p:cBhvr>
                                    </p:animEffect>
                                  </p:childTnLst>
                                </p:cTn>
                              </p:par>
                            </p:childTnLst>
                          </p:cTn>
                        </p:par>
                      </p:childTnLst>
                    </p:cTn>
                  </p:par>
                  <p:par>
                    <p:cTn id="55" fill="hold">
                      <p:stCondLst>
                        <p:cond delay="indefinite"/>
                      </p:stCondLst>
                      <p:childTnLst>
                        <p:par>
                          <p:cTn id="56" fill="hold">
                            <p:stCondLst>
                              <p:cond delay="0"/>
                            </p:stCondLst>
                            <p:childTnLst>
                              <p:par>
                                <p:cTn id="57" presetClass="entr" nodeType="clickEffect" presetID="9" grpId="2" fill="hold">
                                  <p:stCondLst>
                                    <p:cond delay="0"/>
                                  </p:stCondLst>
                                  <p:iterate type="el" backwards="0">
                                    <p:tmAbs val="0"/>
                                  </p:iterate>
                                  <p:childTnLst>
                                    <p:set>
                                      <p:cBhvr>
                                        <p:cTn id="58" fill="hold"/>
                                        <p:tgtEl>
                                          <p:spTgt spid="118">
                                            <p:txEl>
                                              <p:pRg st="9" end="9"/>
                                            </p:txEl>
                                          </p:spTgt>
                                        </p:tgtEl>
                                        <p:attrNameLst>
                                          <p:attrName>style.visibility</p:attrName>
                                        </p:attrNameLst>
                                      </p:cBhvr>
                                      <p:to>
                                        <p:strVal val="visible"/>
                                      </p:to>
                                    </p:set>
                                    <p:animEffect filter="dissolve" transition="in">
                                      <p:cBhvr>
                                        <p:cTn id="59" dur="1000"/>
                                        <p:tgtEl>
                                          <p:spTgt spid="118">
                                            <p:txEl>
                                              <p:pRg st="9" end="9"/>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17" grpId="1"/>
      <p:bldP build="p" bldLvl="1" animBg="1" rev="0" advAuto="0" spid="118" grpId="2"/>
    </p:bldLst>
  </p:timing>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0" name="Political Systems mentioned in Quran - 3"/>
          <p:cNvSpPr txBox="1"/>
          <p:nvPr>
            <p:ph type="title"/>
          </p:nvPr>
        </p:nvSpPr>
        <p:spPr>
          <a:xfrm>
            <a:off x="457200" y="274637"/>
            <a:ext cx="8229600" cy="1143001"/>
          </a:xfrm>
          <a:prstGeom prst="rect">
            <a:avLst/>
          </a:prstGeom>
          <a:solidFill>
            <a:srgbClr val="CED0CE"/>
          </a:solidFill>
        </p:spPr>
        <p:txBody>
          <a:bodyPr/>
          <a:lstStyle>
            <a:lvl1pPr>
              <a:defRPr b="1" sz="3200"/>
            </a:lvl1pPr>
          </a:lstStyle>
          <a:p>
            <a:pPr/>
            <a:r>
              <a:t>Political Systems mentioned in Quran - 3</a:t>
            </a:r>
          </a:p>
        </p:txBody>
      </p:sp>
      <p:sp>
        <p:nvSpPr>
          <p:cNvPr id="121" name="Democracy – shared consultation…"/>
          <p:cNvSpPr txBox="1"/>
          <p:nvPr>
            <p:ph type="body" idx="1"/>
          </p:nvPr>
        </p:nvSpPr>
        <p:spPr>
          <a:prstGeom prst="rect">
            <a:avLst/>
          </a:prstGeom>
        </p:spPr>
        <p:txBody>
          <a:bodyPr/>
          <a:lstStyle/>
          <a:p>
            <a:pPr>
              <a:lnSpc>
                <a:spcPct val="90000"/>
              </a:lnSpc>
              <a:buChar char="•"/>
              <a:defRPr sz="3600"/>
            </a:pPr>
          </a:p>
          <a:p>
            <a:pPr>
              <a:lnSpc>
                <a:spcPct val="90000"/>
              </a:lnSpc>
              <a:spcBef>
                <a:spcPts val="800"/>
              </a:spcBef>
              <a:buChar char="•"/>
            </a:pPr>
            <a:r>
              <a:t>Democracy – shared consultation</a:t>
            </a:r>
            <a:r>
              <a:rPr sz="3600"/>
              <a:t> </a:t>
            </a:r>
            <a:endParaRPr sz="3600"/>
          </a:p>
          <a:p>
            <a:pPr>
              <a:lnSpc>
                <a:spcPct val="90000"/>
              </a:lnSpc>
              <a:spcBef>
                <a:spcPts val="800"/>
              </a:spcBef>
              <a:buSzTx/>
              <a:buNone/>
              <a:defRPr sz="3600"/>
            </a:pPr>
            <a:r>
              <a:t>	</a:t>
            </a:r>
            <a:r>
              <a:rPr i="1" sz="1800"/>
              <a:t>3:160 And </a:t>
            </a:r>
            <a:r>
              <a:rPr b="1" i="1" sz="1800"/>
              <a:t>consult them in matters of administration</a:t>
            </a:r>
            <a:r>
              <a:rPr i="1" sz="1800"/>
              <a:t>, &amp; when thou art determined, then put thy trust (wholly) in Allah. Surely Allah loves those who put their trust in Him.</a:t>
            </a:r>
            <a:endParaRPr i="1" sz="1800"/>
          </a:p>
          <a:p>
            <a:pPr>
              <a:lnSpc>
                <a:spcPct val="90000"/>
              </a:lnSpc>
              <a:buSzTx/>
              <a:buNone/>
              <a:defRPr i="1" sz="1800"/>
            </a:pPr>
          </a:p>
          <a:p>
            <a:pPr>
              <a:lnSpc>
                <a:spcPct val="90000"/>
              </a:lnSpc>
              <a:spcBef>
                <a:spcPts val="400"/>
              </a:spcBef>
              <a:buSzTx/>
              <a:buNone/>
              <a:defRPr i="1" sz="1800"/>
            </a:pPr>
            <a:r>
              <a:t>	42:37-40 Whatever you have been given is a temporary provision of this life, </a:t>
            </a:r>
            <a:r>
              <a:rPr b="1"/>
              <a:t>but what is with Allah is better &amp; more lasting for those who put their trust in their Lord</a:t>
            </a:r>
            <a:r>
              <a:t>. And those who eschew the graver sin and the indecencies</a:t>
            </a:r>
            <a:r>
              <a:rPr i="0"/>
              <a:t> </a:t>
            </a:r>
            <a:r>
              <a:t>&amp; when they are wroth, they forgive. And those who hearken to their Lord &amp; observe prayer </a:t>
            </a:r>
            <a:r>
              <a:rPr b="1"/>
              <a:t>&amp; whose affairs are (administered) by mutual consultation</a:t>
            </a:r>
            <a:r>
              <a:t> and who spend out of whatever We have provided for them. And those who when a wrong is done them, defend themselves.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Subtype="16" presetID="23" grpId="1" fill="hold">
                                  <p:stCondLst>
                                    <p:cond delay="0"/>
                                  </p:stCondLst>
                                  <p:iterate type="el" backwards="0">
                                    <p:tmAbs val="0"/>
                                  </p:iterate>
                                  <p:childTnLst>
                                    <p:set>
                                      <p:cBhvr>
                                        <p:cTn id="6" fill="hold"/>
                                        <p:tgtEl>
                                          <p:spTgt spid="120"/>
                                        </p:tgtEl>
                                        <p:attrNameLst>
                                          <p:attrName>style.visibility</p:attrName>
                                        </p:attrNameLst>
                                      </p:cBhvr>
                                      <p:to>
                                        <p:strVal val="visible"/>
                                      </p:to>
                                    </p:set>
                                    <p:anim calcmode="lin" valueType="num">
                                      <p:cBhvr>
                                        <p:cTn id="7" dur="500" fill="hold"/>
                                        <p:tgtEl>
                                          <p:spTgt spid="120"/>
                                        </p:tgtEl>
                                        <p:attrNameLst>
                                          <p:attrName>ppt_w</p:attrName>
                                        </p:attrNameLst>
                                      </p:cBhvr>
                                      <p:tavLst>
                                        <p:tav tm="0">
                                          <p:val>
                                            <p:fltVal val="0"/>
                                          </p:val>
                                        </p:tav>
                                        <p:tav tm="100000">
                                          <p:val>
                                            <p:strVal val="#ppt_w"/>
                                          </p:val>
                                        </p:tav>
                                      </p:tavLst>
                                    </p:anim>
                                    <p:anim calcmode="lin" valueType="num">
                                      <p:cBhvr>
                                        <p:cTn id="8" dur="500" fill="hold"/>
                                        <p:tgtEl>
                                          <p:spTgt spid="120"/>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Class="entr" nodeType="clickEffect" presetID="9" grpId="2" fill="hold">
                                  <p:stCondLst>
                                    <p:cond delay="0"/>
                                  </p:stCondLst>
                                  <p:iterate type="el" backwards="0">
                                    <p:tmAbs val="0"/>
                                  </p:iterate>
                                  <p:childTnLst>
                                    <p:set>
                                      <p:cBhvr>
                                        <p:cTn id="12" fill="hold"/>
                                        <p:tgtEl>
                                          <p:spTgt spid="121">
                                            <p:txEl>
                                              <p:pRg st="1" end="1"/>
                                            </p:txEl>
                                          </p:spTgt>
                                        </p:tgtEl>
                                        <p:attrNameLst>
                                          <p:attrName>style.visibility</p:attrName>
                                        </p:attrNameLst>
                                      </p:cBhvr>
                                      <p:to>
                                        <p:strVal val="visible"/>
                                      </p:to>
                                    </p:set>
                                    <p:animEffect filter="dissolve" transition="in">
                                      <p:cBhvr>
                                        <p:cTn id="13" dur="1000"/>
                                        <p:tgtEl>
                                          <p:spTgt spid="121">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Class="entr" nodeType="clickEffect" presetID="9" grpId="2" fill="hold">
                                  <p:stCondLst>
                                    <p:cond delay="0"/>
                                  </p:stCondLst>
                                  <p:iterate type="el" backwards="0">
                                    <p:tmAbs val="0"/>
                                  </p:iterate>
                                  <p:childTnLst>
                                    <p:set>
                                      <p:cBhvr>
                                        <p:cTn id="17" fill="hold"/>
                                        <p:tgtEl>
                                          <p:spTgt spid="121">
                                            <p:txEl>
                                              <p:pRg st="2" end="2"/>
                                            </p:txEl>
                                          </p:spTgt>
                                        </p:tgtEl>
                                        <p:attrNameLst>
                                          <p:attrName>style.visibility</p:attrName>
                                        </p:attrNameLst>
                                      </p:cBhvr>
                                      <p:to>
                                        <p:strVal val="visible"/>
                                      </p:to>
                                    </p:set>
                                    <p:animEffect filter="dissolve" transition="in">
                                      <p:cBhvr>
                                        <p:cTn id="18" dur="1000"/>
                                        <p:tgtEl>
                                          <p:spTgt spid="121">
                                            <p:txEl>
                                              <p:pRg st="2" end="2"/>
                                            </p:txEl>
                                          </p:spTgt>
                                        </p:tgtEl>
                                      </p:cBhvr>
                                    </p:animEffect>
                                  </p:childTnLst>
                                </p:cTn>
                              </p:par>
                            </p:childTnLst>
                          </p:cTn>
                        </p:par>
                        <p:par>
                          <p:cTn id="19" fill="hold">
                            <p:stCondLst>
                              <p:cond delay="1000"/>
                            </p:stCondLst>
                            <p:childTnLst>
                              <p:par>
                                <p:cTn id="20" presetClass="entr" nodeType="afterEffect" presetID="9" grpId="2" fill="hold">
                                  <p:stCondLst>
                                    <p:cond delay="0"/>
                                  </p:stCondLst>
                                  <p:iterate type="el" backwards="0">
                                    <p:tmAbs val="0"/>
                                  </p:iterate>
                                  <p:childTnLst>
                                    <p:set>
                                      <p:cBhvr>
                                        <p:cTn id="21" fill="hold"/>
                                        <p:tgtEl>
                                          <p:spTgt spid="121">
                                            <p:txEl>
                                              <p:pRg st="3" end="3"/>
                                            </p:txEl>
                                          </p:spTgt>
                                        </p:tgtEl>
                                        <p:attrNameLst>
                                          <p:attrName>style.visibility</p:attrName>
                                        </p:attrNameLst>
                                      </p:cBhvr>
                                      <p:to>
                                        <p:strVal val="visible"/>
                                      </p:to>
                                    </p:set>
                                    <p:animEffect filter="dissolve" transition="in">
                                      <p:cBhvr>
                                        <p:cTn id="22" dur="1000"/>
                                        <p:tgtEl>
                                          <p:spTgt spid="12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Class="entr" nodeType="clickEffect" presetID="9" grpId="2" fill="hold">
                                  <p:stCondLst>
                                    <p:cond delay="0"/>
                                  </p:stCondLst>
                                  <p:iterate type="el" backwards="0">
                                    <p:tmAbs val="0"/>
                                  </p:iterate>
                                  <p:childTnLst>
                                    <p:set>
                                      <p:cBhvr>
                                        <p:cTn id="26" fill="hold"/>
                                        <p:tgtEl>
                                          <p:spTgt spid="121">
                                            <p:txEl>
                                              <p:pRg st="4" end="4"/>
                                            </p:txEl>
                                          </p:spTgt>
                                        </p:tgtEl>
                                        <p:attrNameLst>
                                          <p:attrName>style.visibility</p:attrName>
                                        </p:attrNameLst>
                                      </p:cBhvr>
                                      <p:to>
                                        <p:strVal val="visible"/>
                                      </p:to>
                                    </p:set>
                                    <p:animEffect filter="dissolve" transition="in">
                                      <p:cBhvr>
                                        <p:cTn id="27" dur="1000"/>
                                        <p:tgtEl>
                                          <p:spTgt spid="121">
                                            <p:txEl>
                                              <p:pRg st="4" end="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20" grpId="1"/>
      <p:bldP build="p" bldLvl="1" animBg="1" rev="0" advAuto="0" spid="121" grpId="2"/>
    </p:bldLst>
  </p:timing>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3" name="Islamic Political System…? 1"/>
          <p:cNvSpPr txBox="1"/>
          <p:nvPr>
            <p:ph type="title"/>
          </p:nvPr>
        </p:nvSpPr>
        <p:spPr>
          <a:xfrm>
            <a:off x="457200" y="274637"/>
            <a:ext cx="8229600" cy="1143001"/>
          </a:xfrm>
          <a:prstGeom prst="rect">
            <a:avLst/>
          </a:prstGeom>
          <a:solidFill>
            <a:srgbClr val="CED0CE"/>
          </a:solidFill>
        </p:spPr>
        <p:txBody>
          <a:bodyPr/>
          <a:lstStyle/>
          <a:p>
            <a:pPr>
              <a:defRPr sz="4000"/>
            </a:pPr>
            <a:r>
              <a:t>Islamic Political System…?</a:t>
            </a:r>
            <a:br/>
            <a:r>
              <a:rPr sz="3200"/>
              <a:t>1</a:t>
            </a:r>
          </a:p>
        </p:txBody>
      </p:sp>
      <p:sp>
        <p:nvSpPr>
          <p:cNvPr id="124" name="Is any one system an Islamic political system?…"/>
          <p:cNvSpPr txBox="1"/>
          <p:nvPr>
            <p:ph type="body" idx="1"/>
          </p:nvPr>
        </p:nvSpPr>
        <p:spPr>
          <a:prstGeom prst="rect">
            <a:avLst/>
          </a:prstGeom>
        </p:spPr>
        <p:txBody>
          <a:bodyPr/>
          <a:lstStyle/>
          <a:p>
            <a:pPr marL="336042" indent="-336042" defTabSz="896111">
              <a:lnSpc>
                <a:spcPct val="80000"/>
              </a:lnSpc>
              <a:buChar char="•"/>
              <a:defRPr b="1" sz="2352"/>
            </a:pPr>
          </a:p>
          <a:p>
            <a:pPr marL="336042" indent="-336042" defTabSz="896111">
              <a:lnSpc>
                <a:spcPct val="80000"/>
              </a:lnSpc>
              <a:spcBef>
                <a:spcPts val="500"/>
              </a:spcBef>
              <a:buChar char="•"/>
              <a:defRPr b="1" sz="2352"/>
            </a:pPr>
            <a:r>
              <a:t>Is any one system an Islamic political system?</a:t>
            </a:r>
          </a:p>
          <a:p>
            <a:pPr marL="336042" indent="-336042" defTabSz="896111">
              <a:lnSpc>
                <a:spcPct val="80000"/>
              </a:lnSpc>
              <a:spcBef>
                <a:spcPts val="500"/>
              </a:spcBef>
              <a:buSzTx/>
              <a:buNone/>
              <a:defRPr b="1" sz="2352"/>
            </a:pPr>
            <a:r>
              <a:t>	- NO</a:t>
            </a:r>
          </a:p>
          <a:p>
            <a:pPr marL="336042" indent="-336042" defTabSz="896111">
              <a:lnSpc>
                <a:spcPct val="80000"/>
              </a:lnSpc>
              <a:buSzTx/>
              <a:buNone/>
              <a:defRPr b="1" sz="2352"/>
            </a:pPr>
          </a:p>
          <a:p>
            <a:pPr marL="336042" indent="-336042" defTabSz="896111">
              <a:lnSpc>
                <a:spcPct val="80000"/>
              </a:lnSpc>
              <a:spcBef>
                <a:spcPts val="500"/>
              </a:spcBef>
              <a:buChar char="•"/>
              <a:defRPr sz="2352"/>
            </a:pPr>
            <a:r>
              <a:t>No single system of governance has been prescribed in the Quran. </a:t>
            </a:r>
          </a:p>
          <a:p>
            <a:pPr marL="336042" indent="-336042" defTabSz="896111">
              <a:lnSpc>
                <a:spcPct val="80000"/>
              </a:lnSpc>
              <a:spcBef>
                <a:spcPts val="500"/>
              </a:spcBef>
              <a:buSzTx/>
              <a:buNone/>
              <a:defRPr sz="2352"/>
            </a:pPr>
            <a:r>
              <a:t>	Neither is a system condemned completely.</a:t>
            </a:r>
          </a:p>
          <a:p>
            <a:pPr marL="336042" indent="-336042" defTabSz="896111">
              <a:lnSpc>
                <a:spcPct val="80000"/>
              </a:lnSpc>
              <a:spcBef>
                <a:spcPts val="500"/>
              </a:spcBef>
              <a:buSzTx/>
              <a:buNone/>
              <a:defRPr sz="2352"/>
            </a:pPr>
            <a:r>
              <a:t> </a:t>
            </a:r>
          </a:p>
          <a:p>
            <a:pPr marL="336042" indent="-336042" defTabSz="896111">
              <a:lnSpc>
                <a:spcPct val="80000"/>
              </a:lnSpc>
              <a:spcBef>
                <a:spcPts val="500"/>
              </a:spcBef>
              <a:buChar char="•"/>
              <a:defRPr sz="2352"/>
            </a:pPr>
            <a:r>
              <a:t>Universal religion - caters for all systems - different societies would need different systems.</a:t>
            </a:r>
          </a:p>
          <a:p>
            <a:pPr marL="336042" indent="-336042" defTabSz="896111">
              <a:lnSpc>
                <a:spcPct val="80000"/>
              </a:lnSpc>
              <a:buChar char="•"/>
              <a:defRPr sz="2352"/>
            </a:pPr>
          </a:p>
          <a:p>
            <a:pPr marL="336042" indent="-336042" defTabSz="896111">
              <a:lnSpc>
                <a:spcPct val="80000"/>
              </a:lnSpc>
              <a:spcBef>
                <a:spcPts val="500"/>
              </a:spcBef>
              <a:buChar char="•"/>
              <a:defRPr b="1" sz="2352"/>
            </a:pPr>
            <a:r>
              <a:t>Quran only emphasizes the principles on which the government should discharge itself. </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ID="9" grpId="1" fill="hold">
                                  <p:stCondLst>
                                    <p:cond delay="0"/>
                                  </p:stCondLst>
                                  <p:iterate type="el" backwards="0">
                                    <p:tmAbs val="0"/>
                                  </p:iterate>
                                  <p:childTnLst>
                                    <p:set>
                                      <p:cBhvr>
                                        <p:cTn id="6" fill="hold"/>
                                        <p:tgtEl>
                                          <p:spTgt spid="123"/>
                                        </p:tgtEl>
                                        <p:attrNameLst>
                                          <p:attrName>style.visibility</p:attrName>
                                        </p:attrNameLst>
                                      </p:cBhvr>
                                      <p:to>
                                        <p:strVal val="visible"/>
                                      </p:to>
                                    </p:set>
                                    <p:animEffect filter="dissolve" transition="in">
                                      <p:cBhvr>
                                        <p:cTn id="7" dur="2000"/>
                                        <p:tgtEl>
                                          <p:spTgt spid="123"/>
                                        </p:tgtEl>
                                      </p:cBhvr>
                                    </p:animEffect>
                                  </p:childTnLst>
                                </p:cTn>
                              </p:par>
                            </p:childTnLst>
                          </p:cTn>
                        </p:par>
                      </p:childTnLst>
                    </p:cTn>
                  </p:par>
                  <p:par>
                    <p:cTn id="8" fill="hold">
                      <p:stCondLst>
                        <p:cond delay="indefinite"/>
                      </p:stCondLst>
                      <p:childTnLst>
                        <p:par>
                          <p:cTn id="9" fill="hold">
                            <p:stCondLst>
                              <p:cond delay="0"/>
                            </p:stCondLst>
                            <p:childTnLst>
                              <p:par>
                                <p:cTn id="10" presetClass="entr" nodeType="clickEffect" presetID="9" grpId="2" fill="hold">
                                  <p:stCondLst>
                                    <p:cond delay="0"/>
                                  </p:stCondLst>
                                  <p:iterate type="el" backwards="0">
                                    <p:tmAbs val="0"/>
                                  </p:iterate>
                                  <p:childTnLst>
                                    <p:set>
                                      <p:cBhvr>
                                        <p:cTn id="11" fill="hold"/>
                                        <p:tgtEl>
                                          <p:spTgt spid="124">
                                            <p:txEl>
                                              <p:pRg st="1" end="1"/>
                                            </p:txEl>
                                          </p:spTgt>
                                        </p:tgtEl>
                                        <p:attrNameLst>
                                          <p:attrName>style.visibility</p:attrName>
                                        </p:attrNameLst>
                                      </p:cBhvr>
                                      <p:to>
                                        <p:strVal val="visible"/>
                                      </p:to>
                                    </p:set>
                                    <p:animEffect filter="dissolve" transition="in">
                                      <p:cBhvr>
                                        <p:cTn id="12" dur="2000"/>
                                        <p:tgtEl>
                                          <p:spTgt spid="12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Class="entr" nodeType="clickEffect" presetID="9" grpId="2" fill="hold">
                                  <p:stCondLst>
                                    <p:cond delay="0"/>
                                  </p:stCondLst>
                                  <p:iterate type="el" backwards="0">
                                    <p:tmAbs val="0"/>
                                  </p:iterate>
                                  <p:childTnLst>
                                    <p:set>
                                      <p:cBhvr>
                                        <p:cTn id="16" fill="hold"/>
                                        <p:tgtEl>
                                          <p:spTgt spid="124">
                                            <p:txEl>
                                              <p:pRg st="2" end="2"/>
                                            </p:txEl>
                                          </p:spTgt>
                                        </p:tgtEl>
                                        <p:attrNameLst>
                                          <p:attrName>style.visibility</p:attrName>
                                        </p:attrNameLst>
                                      </p:cBhvr>
                                      <p:to>
                                        <p:strVal val="visible"/>
                                      </p:to>
                                    </p:set>
                                    <p:animEffect filter="dissolve" transition="in">
                                      <p:cBhvr>
                                        <p:cTn id="17" dur="2000"/>
                                        <p:tgtEl>
                                          <p:spTgt spid="124">
                                            <p:txEl>
                                              <p:pRg st="2" end="2"/>
                                            </p:txEl>
                                          </p:spTgt>
                                        </p:tgtEl>
                                      </p:cBhvr>
                                    </p:animEffect>
                                  </p:childTnLst>
                                </p:cTn>
                              </p:par>
                            </p:childTnLst>
                          </p:cTn>
                        </p:par>
                        <p:par>
                          <p:cTn id="18" fill="hold">
                            <p:stCondLst>
                              <p:cond delay="2000"/>
                            </p:stCondLst>
                            <p:childTnLst>
                              <p:par>
                                <p:cTn id="19" presetClass="entr" nodeType="afterEffect" presetID="9" grpId="2" fill="hold">
                                  <p:stCondLst>
                                    <p:cond delay="0"/>
                                  </p:stCondLst>
                                  <p:iterate type="el" backwards="0">
                                    <p:tmAbs val="0"/>
                                  </p:iterate>
                                  <p:childTnLst>
                                    <p:set>
                                      <p:cBhvr>
                                        <p:cTn id="20" fill="hold"/>
                                        <p:tgtEl>
                                          <p:spTgt spid="124">
                                            <p:txEl>
                                              <p:pRg st="3" end="3"/>
                                            </p:txEl>
                                          </p:spTgt>
                                        </p:tgtEl>
                                        <p:attrNameLst>
                                          <p:attrName>style.visibility</p:attrName>
                                        </p:attrNameLst>
                                      </p:cBhvr>
                                      <p:to>
                                        <p:strVal val="visible"/>
                                      </p:to>
                                    </p:set>
                                    <p:animEffect filter="dissolve" transition="in">
                                      <p:cBhvr>
                                        <p:cTn id="21" dur="2000"/>
                                        <p:tgtEl>
                                          <p:spTgt spid="124">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Class="entr" nodeType="clickEffect" presetID="9" grpId="2" fill="hold">
                                  <p:stCondLst>
                                    <p:cond delay="0"/>
                                  </p:stCondLst>
                                  <p:iterate type="el" backwards="0">
                                    <p:tmAbs val="0"/>
                                  </p:iterate>
                                  <p:childTnLst>
                                    <p:set>
                                      <p:cBhvr>
                                        <p:cTn id="25" fill="hold"/>
                                        <p:tgtEl>
                                          <p:spTgt spid="124">
                                            <p:txEl>
                                              <p:pRg st="4" end="4"/>
                                            </p:txEl>
                                          </p:spTgt>
                                        </p:tgtEl>
                                        <p:attrNameLst>
                                          <p:attrName>style.visibility</p:attrName>
                                        </p:attrNameLst>
                                      </p:cBhvr>
                                      <p:to>
                                        <p:strVal val="visible"/>
                                      </p:to>
                                    </p:set>
                                    <p:animEffect filter="dissolve" transition="in">
                                      <p:cBhvr>
                                        <p:cTn id="26" dur="2000"/>
                                        <p:tgtEl>
                                          <p:spTgt spid="124">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Class="entr" nodeType="clickEffect" presetID="9" grpId="2" fill="hold">
                                  <p:stCondLst>
                                    <p:cond delay="0"/>
                                  </p:stCondLst>
                                  <p:iterate type="el" backwards="0">
                                    <p:tmAbs val="0"/>
                                  </p:iterate>
                                  <p:childTnLst>
                                    <p:set>
                                      <p:cBhvr>
                                        <p:cTn id="30" fill="hold"/>
                                        <p:tgtEl>
                                          <p:spTgt spid="124">
                                            <p:txEl>
                                              <p:pRg st="5" end="5"/>
                                            </p:txEl>
                                          </p:spTgt>
                                        </p:tgtEl>
                                        <p:attrNameLst>
                                          <p:attrName>style.visibility</p:attrName>
                                        </p:attrNameLst>
                                      </p:cBhvr>
                                      <p:to>
                                        <p:strVal val="visible"/>
                                      </p:to>
                                    </p:set>
                                    <p:animEffect filter="dissolve" transition="in">
                                      <p:cBhvr>
                                        <p:cTn id="31" dur="2000"/>
                                        <p:tgtEl>
                                          <p:spTgt spid="124">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Class="entr" nodeType="clickEffect" presetID="9" grpId="2" fill="hold">
                                  <p:stCondLst>
                                    <p:cond delay="0"/>
                                  </p:stCondLst>
                                  <p:iterate type="el" backwards="0">
                                    <p:tmAbs val="0"/>
                                  </p:iterate>
                                  <p:childTnLst>
                                    <p:set>
                                      <p:cBhvr>
                                        <p:cTn id="35" fill="hold"/>
                                        <p:tgtEl>
                                          <p:spTgt spid="124">
                                            <p:txEl>
                                              <p:pRg st="6" end="6"/>
                                            </p:txEl>
                                          </p:spTgt>
                                        </p:tgtEl>
                                        <p:attrNameLst>
                                          <p:attrName>style.visibility</p:attrName>
                                        </p:attrNameLst>
                                      </p:cBhvr>
                                      <p:to>
                                        <p:strVal val="visible"/>
                                      </p:to>
                                    </p:set>
                                    <p:animEffect filter="dissolve" transition="in">
                                      <p:cBhvr>
                                        <p:cTn id="36" dur="2000"/>
                                        <p:tgtEl>
                                          <p:spTgt spid="124">
                                            <p:txEl>
                                              <p:pRg st="6" end="6"/>
                                            </p:txEl>
                                          </p:spTgt>
                                        </p:tgtEl>
                                      </p:cBhvr>
                                    </p:animEffect>
                                  </p:childTnLst>
                                </p:cTn>
                              </p:par>
                            </p:childTnLst>
                          </p:cTn>
                        </p:par>
                      </p:childTnLst>
                    </p:cTn>
                  </p:par>
                  <p:par>
                    <p:cTn id="37" fill="hold">
                      <p:stCondLst>
                        <p:cond delay="indefinite"/>
                      </p:stCondLst>
                      <p:childTnLst>
                        <p:par>
                          <p:cTn id="38" fill="hold">
                            <p:stCondLst>
                              <p:cond delay="0"/>
                            </p:stCondLst>
                            <p:childTnLst>
                              <p:par>
                                <p:cTn id="39" presetClass="entr" nodeType="clickEffect" presetID="9" grpId="2" fill="hold">
                                  <p:stCondLst>
                                    <p:cond delay="0"/>
                                  </p:stCondLst>
                                  <p:iterate type="el" backwards="0">
                                    <p:tmAbs val="0"/>
                                  </p:iterate>
                                  <p:childTnLst>
                                    <p:set>
                                      <p:cBhvr>
                                        <p:cTn id="40" fill="hold"/>
                                        <p:tgtEl>
                                          <p:spTgt spid="124">
                                            <p:txEl>
                                              <p:pRg st="7" end="7"/>
                                            </p:txEl>
                                          </p:spTgt>
                                        </p:tgtEl>
                                        <p:attrNameLst>
                                          <p:attrName>style.visibility</p:attrName>
                                        </p:attrNameLst>
                                      </p:cBhvr>
                                      <p:to>
                                        <p:strVal val="visible"/>
                                      </p:to>
                                    </p:set>
                                    <p:animEffect filter="dissolve" transition="in">
                                      <p:cBhvr>
                                        <p:cTn id="41" dur="2000"/>
                                        <p:tgtEl>
                                          <p:spTgt spid="124">
                                            <p:txEl>
                                              <p:pRg st="7" end="7"/>
                                            </p:txEl>
                                          </p:spTgt>
                                        </p:tgtEl>
                                      </p:cBhvr>
                                    </p:animEffect>
                                  </p:childTnLst>
                                </p:cTn>
                              </p:par>
                            </p:childTnLst>
                          </p:cTn>
                        </p:par>
                        <p:par>
                          <p:cTn id="42" fill="hold">
                            <p:stCondLst>
                              <p:cond delay="2000"/>
                            </p:stCondLst>
                            <p:childTnLst>
                              <p:par>
                                <p:cTn id="43" presetClass="entr" nodeType="afterEffect" presetID="9" grpId="2" fill="hold">
                                  <p:stCondLst>
                                    <p:cond delay="0"/>
                                  </p:stCondLst>
                                  <p:iterate type="el" backwards="0">
                                    <p:tmAbs val="0"/>
                                  </p:iterate>
                                  <p:childTnLst>
                                    <p:set>
                                      <p:cBhvr>
                                        <p:cTn id="44" fill="hold"/>
                                        <p:tgtEl>
                                          <p:spTgt spid="124">
                                            <p:txEl>
                                              <p:pRg st="8" end="8"/>
                                            </p:txEl>
                                          </p:spTgt>
                                        </p:tgtEl>
                                        <p:attrNameLst>
                                          <p:attrName>style.visibility</p:attrName>
                                        </p:attrNameLst>
                                      </p:cBhvr>
                                      <p:to>
                                        <p:strVal val="visible"/>
                                      </p:to>
                                    </p:set>
                                    <p:animEffect filter="dissolve" transition="in">
                                      <p:cBhvr>
                                        <p:cTn id="45" dur="2000"/>
                                        <p:tgtEl>
                                          <p:spTgt spid="124">
                                            <p:txEl>
                                              <p:pRg st="8" end="8"/>
                                            </p:txEl>
                                          </p:spTgt>
                                        </p:tgtEl>
                                      </p:cBhvr>
                                    </p:animEffect>
                                  </p:childTnLst>
                                </p:cTn>
                              </p:par>
                            </p:childTnLst>
                          </p:cTn>
                        </p:par>
                      </p:childTnLst>
                    </p:cTn>
                  </p:par>
                  <p:par>
                    <p:cTn id="46" fill="hold">
                      <p:stCondLst>
                        <p:cond delay="indefinite"/>
                      </p:stCondLst>
                      <p:childTnLst>
                        <p:par>
                          <p:cTn id="47" fill="hold">
                            <p:stCondLst>
                              <p:cond delay="0"/>
                            </p:stCondLst>
                            <p:childTnLst>
                              <p:par>
                                <p:cTn id="48" presetClass="entr" nodeType="clickEffect" presetID="9" grpId="2" fill="hold">
                                  <p:stCondLst>
                                    <p:cond delay="0"/>
                                  </p:stCondLst>
                                  <p:iterate type="el" backwards="0">
                                    <p:tmAbs val="0"/>
                                  </p:iterate>
                                  <p:childTnLst>
                                    <p:set>
                                      <p:cBhvr>
                                        <p:cTn id="49" fill="hold"/>
                                        <p:tgtEl>
                                          <p:spTgt spid="124">
                                            <p:txEl>
                                              <p:pRg st="9" end="9"/>
                                            </p:txEl>
                                          </p:spTgt>
                                        </p:tgtEl>
                                        <p:attrNameLst>
                                          <p:attrName>style.visibility</p:attrName>
                                        </p:attrNameLst>
                                      </p:cBhvr>
                                      <p:to>
                                        <p:strVal val="visible"/>
                                      </p:to>
                                    </p:set>
                                    <p:animEffect filter="dissolve" transition="in">
                                      <p:cBhvr>
                                        <p:cTn id="50" dur="2000"/>
                                        <p:tgtEl>
                                          <p:spTgt spid="124">
                                            <p:txEl>
                                              <p:pRg st="9" end="9"/>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1" animBg="1" rev="0" advAuto="0" spid="124" grpId="2"/>
      <p:bldP build="whole" bldLvl="1" animBg="1" rev="0" advAuto="0" spid="123" grpId="1"/>
    </p:bldLst>
  </p:timing>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6" name="Islamic Political System…?  2"/>
          <p:cNvSpPr txBox="1"/>
          <p:nvPr>
            <p:ph type="title"/>
          </p:nvPr>
        </p:nvSpPr>
        <p:spPr>
          <a:xfrm>
            <a:off x="539750" y="333375"/>
            <a:ext cx="8158163" cy="1150938"/>
          </a:xfrm>
          <a:prstGeom prst="rect">
            <a:avLst/>
          </a:prstGeom>
          <a:solidFill>
            <a:srgbClr val="CED0CE"/>
          </a:solidFill>
        </p:spPr>
        <p:txBody>
          <a:bodyPr/>
          <a:lstStyle/>
          <a:p>
            <a:pPr defTabSz="466344">
              <a:defRPr sz="2040"/>
            </a:pPr>
            <a:br/>
            <a:r>
              <a:t> Islamic Political System…? </a:t>
            </a:r>
            <a:br/>
            <a:r>
              <a:rPr sz="1632"/>
              <a:t>2</a:t>
            </a:r>
            <a:br>
              <a:rPr sz="1632"/>
            </a:br>
          </a:p>
        </p:txBody>
      </p:sp>
      <p:sp>
        <p:nvSpPr>
          <p:cNvPr id="127" name="Islamic govt - free to choose the system…"/>
          <p:cNvSpPr txBox="1"/>
          <p:nvPr>
            <p:ph type="body" idx="1"/>
          </p:nvPr>
        </p:nvSpPr>
        <p:spPr>
          <a:prstGeom prst="rect">
            <a:avLst/>
          </a:prstGeom>
        </p:spPr>
        <p:txBody>
          <a:bodyPr/>
          <a:lstStyle/>
          <a:p>
            <a:pPr>
              <a:lnSpc>
                <a:spcPct val="90000"/>
              </a:lnSpc>
              <a:buChar char="•"/>
              <a:defRPr sz="2800"/>
            </a:pPr>
          </a:p>
          <a:p>
            <a:pPr>
              <a:lnSpc>
                <a:spcPct val="90000"/>
              </a:lnSpc>
              <a:spcBef>
                <a:spcPts val="500"/>
              </a:spcBef>
              <a:buChar char="•"/>
              <a:defRPr b="1" sz="2400"/>
            </a:pPr>
            <a:r>
              <a:t>Islamic govt - free to choose the system</a:t>
            </a:r>
          </a:p>
          <a:p>
            <a:pPr>
              <a:lnSpc>
                <a:spcPct val="90000"/>
              </a:lnSpc>
              <a:buChar char="•"/>
              <a:defRPr sz="2400"/>
            </a:pPr>
          </a:p>
          <a:p>
            <a:pPr>
              <a:lnSpc>
                <a:spcPct val="90000"/>
              </a:lnSpc>
              <a:spcBef>
                <a:spcPts val="500"/>
              </a:spcBef>
              <a:buChar char="•"/>
              <a:defRPr b="1" sz="2400"/>
            </a:pPr>
            <a:r>
              <a:t>Democracy</a:t>
            </a:r>
            <a:r>
              <a:rPr b="0"/>
              <a:t> - preferred and commended</a:t>
            </a:r>
          </a:p>
          <a:p>
            <a:pPr>
              <a:lnSpc>
                <a:spcPct val="90000"/>
              </a:lnSpc>
              <a:spcBef>
                <a:spcPts val="500"/>
              </a:spcBef>
              <a:buSzTx/>
              <a:buNone/>
              <a:defRPr sz="2400"/>
            </a:pPr>
            <a:r>
              <a:t>	Muslims - advised to elect their Govt democratically</a:t>
            </a:r>
          </a:p>
          <a:p>
            <a:pPr>
              <a:lnSpc>
                <a:spcPct val="90000"/>
              </a:lnSpc>
              <a:buSzTx/>
              <a:buNone/>
              <a:defRPr sz="2400"/>
            </a:pPr>
          </a:p>
          <a:p>
            <a:pPr>
              <a:lnSpc>
                <a:spcPct val="90000"/>
              </a:lnSpc>
              <a:spcBef>
                <a:spcPts val="500"/>
              </a:spcBef>
              <a:buChar char="•"/>
              <a:defRPr sz="2400"/>
            </a:pPr>
            <a:r>
              <a:t>Khalifa (and other Jamaat positions) - elected democratically</a:t>
            </a:r>
          </a:p>
          <a:p>
            <a:pPr>
              <a:lnSpc>
                <a:spcPct val="90000"/>
              </a:lnSpc>
              <a:buChar char="•"/>
              <a:defRPr sz="2400"/>
            </a:pPr>
          </a:p>
          <a:p>
            <a:pPr>
              <a:lnSpc>
                <a:spcPct val="90000"/>
              </a:lnSpc>
              <a:spcBef>
                <a:spcPts val="500"/>
              </a:spcBef>
              <a:buChar char="•"/>
              <a:defRPr sz="2400"/>
            </a:pPr>
            <a:r>
              <a:t>Quranic definition of democracy - not exactly as Western practice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presetClass="entr" nodeType="afterEffect" presetID="9" grpId="1" fill="hold">
                                  <p:stCondLst>
                                    <p:cond delay="0"/>
                                  </p:stCondLst>
                                  <p:iterate type="el" backwards="0">
                                    <p:tmAbs val="0"/>
                                  </p:iterate>
                                  <p:childTnLst>
                                    <p:set>
                                      <p:cBhvr>
                                        <p:cTn id="6" fill="hold"/>
                                        <p:tgtEl>
                                          <p:spTgt spid="126"/>
                                        </p:tgtEl>
                                        <p:attrNameLst>
                                          <p:attrName>style.visibility</p:attrName>
                                        </p:attrNameLst>
                                      </p:cBhvr>
                                      <p:to>
                                        <p:strVal val="visible"/>
                                      </p:to>
                                    </p:set>
                                    <p:animEffect filter="dissolve" transition="in">
                                      <p:cBhvr>
                                        <p:cTn id="7" dur="2000"/>
                                        <p:tgtEl>
                                          <p:spTgt spid="126"/>
                                        </p:tgtEl>
                                      </p:cBhvr>
                                    </p:animEffect>
                                  </p:childTnLst>
                                </p:cTn>
                              </p:par>
                            </p:childTnLst>
                          </p:cTn>
                        </p:par>
                      </p:childTnLst>
                    </p:cTn>
                  </p:par>
                  <p:par>
                    <p:cTn id="8" fill="hold">
                      <p:stCondLst>
                        <p:cond delay="indefinite"/>
                      </p:stCondLst>
                      <p:childTnLst>
                        <p:par>
                          <p:cTn id="9" fill="hold">
                            <p:stCondLst>
                              <p:cond delay="0"/>
                            </p:stCondLst>
                            <p:childTnLst>
                              <p:par>
                                <p:cTn id="10" presetClass="entr" nodeType="clickEffect" presetID="9" grpId="2" fill="hold">
                                  <p:stCondLst>
                                    <p:cond delay="0"/>
                                  </p:stCondLst>
                                  <p:iterate type="el" backwards="0">
                                    <p:tmAbs val="0"/>
                                  </p:iterate>
                                  <p:childTnLst>
                                    <p:set>
                                      <p:cBhvr>
                                        <p:cTn id="11" fill="hold"/>
                                        <p:tgtEl>
                                          <p:spTgt spid="127">
                                            <p:txEl>
                                              <p:pRg st="1" end="1"/>
                                            </p:txEl>
                                          </p:spTgt>
                                        </p:tgtEl>
                                        <p:attrNameLst>
                                          <p:attrName>style.visibility</p:attrName>
                                        </p:attrNameLst>
                                      </p:cBhvr>
                                      <p:to>
                                        <p:strVal val="visible"/>
                                      </p:to>
                                    </p:set>
                                    <p:animEffect filter="dissolve" transition="in">
                                      <p:cBhvr>
                                        <p:cTn id="12" dur="2000"/>
                                        <p:tgtEl>
                                          <p:spTgt spid="127">
                                            <p:txEl>
                                              <p:pRg st="1" end="1"/>
                                            </p:txEl>
                                          </p:spTgt>
                                        </p:tgtEl>
                                      </p:cBhvr>
                                    </p:animEffect>
                                  </p:childTnLst>
                                </p:cTn>
                              </p:par>
                            </p:childTnLst>
                          </p:cTn>
                        </p:par>
                        <p:par>
                          <p:cTn id="13" fill="hold">
                            <p:stCondLst>
                              <p:cond delay="2000"/>
                            </p:stCondLst>
                            <p:childTnLst>
                              <p:par>
                                <p:cTn id="14" presetClass="entr" nodeType="afterEffect" presetID="9" grpId="2" fill="hold">
                                  <p:stCondLst>
                                    <p:cond delay="0"/>
                                  </p:stCondLst>
                                  <p:iterate type="el" backwards="0">
                                    <p:tmAbs val="0"/>
                                  </p:iterate>
                                  <p:childTnLst>
                                    <p:set>
                                      <p:cBhvr>
                                        <p:cTn id="15" fill="hold"/>
                                        <p:tgtEl>
                                          <p:spTgt spid="127">
                                            <p:txEl>
                                              <p:pRg st="2" end="2"/>
                                            </p:txEl>
                                          </p:spTgt>
                                        </p:tgtEl>
                                        <p:attrNameLst>
                                          <p:attrName>style.visibility</p:attrName>
                                        </p:attrNameLst>
                                      </p:cBhvr>
                                      <p:to>
                                        <p:strVal val="visible"/>
                                      </p:to>
                                    </p:set>
                                    <p:animEffect filter="dissolve" transition="in">
                                      <p:cBhvr>
                                        <p:cTn id="16" dur="2000"/>
                                        <p:tgtEl>
                                          <p:spTgt spid="127">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Class="entr" nodeType="clickEffect" presetID="9" grpId="2" fill="hold">
                                  <p:stCondLst>
                                    <p:cond delay="0"/>
                                  </p:stCondLst>
                                  <p:iterate type="el" backwards="0">
                                    <p:tmAbs val="0"/>
                                  </p:iterate>
                                  <p:childTnLst>
                                    <p:set>
                                      <p:cBhvr>
                                        <p:cTn id="20" fill="hold"/>
                                        <p:tgtEl>
                                          <p:spTgt spid="127">
                                            <p:txEl>
                                              <p:pRg st="3" end="3"/>
                                            </p:txEl>
                                          </p:spTgt>
                                        </p:tgtEl>
                                        <p:attrNameLst>
                                          <p:attrName>style.visibility</p:attrName>
                                        </p:attrNameLst>
                                      </p:cBhvr>
                                      <p:to>
                                        <p:strVal val="visible"/>
                                      </p:to>
                                    </p:set>
                                    <p:animEffect filter="dissolve" transition="in">
                                      <p:cBhvr>
                                        <p:cTn id="21" dur="2000"/>
                                        <p:tgtEl>
                                          <p:spTgt spid="127">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Class="entr" nodeType="clickEffect" presetID="9" grpId="2" fill="hold">
                                  <p:stCondLst>
                                    <p:cond delay="0"/>
                                  </p:stCondLst>
                                  <p:iterate type="el" backwards="0">
                                    <p:tmAbs val="0"/>
                                  </p:iterate>
                                  <p:childTnLst>
                                    <p:set>
                                      <p:cBhvr>
                                        <p:cTn id="25" fill="hold"/>
                                        <p:tgtEl>
                                          <p:spTgt spid="127">
                                            <p:txEl>
                                              <p:pRg st="4" end="4"/>
                                            </p:txEl>
                                          </p:spTgt>
                                        </p:tgtEl>
                                        <p:attrNameLst>
                                          <p:attrName>style.visibility</p:attrName>
                                        </p:attrNameLst>
                                      </p:cBhvr>
                                      <p:to>
                                        <p:strVal val="visible"/>
                                      </p:to>
                                    </p:set>
                                    <p:animEffect filter="dissolve" transition="in">
                                      <p:cBhvr>
                                        <p:cTn id="26" dur="2000"/>
                                        <p:tgtEl>
                                          <p:spTgt spid="127">
                                            <p:txEl>
                                              <p:pRg st="4" end="4"/>
                                            </p:txEl>
                                          </p:spTgt>
                                        </p:tgtEl>
                                      </p:cBhvr>
                                    </p:animEffect>
                                  </p:childTnLst>
                                </p:cTn>
                              </p:par>
                            </p:childTnLst>
                          </p:cTn>
                        </p:par>
                        <p:par>
                          <p:cTn id="27" fill="hold">
                            <p:stCondLst>
                              <p:cond delay="2000"/>
                            </p:stCondLst>
                            <p:childTnLst>
                              <p:par>
                                <p:cTn id="28" presetClass="entr" nodeType="afterEffect" presetID="9" grpId="2" fill="hold">
                                  <p:stCondLst>
                                    <p:cond delay="0"/>
                                  </p:stCondLst>
                                  <p:iterate type="el" backwards="0">
                                    <p:tmAbs val="0"/>
                                  </p:iterate>
                                  <p:childTnLst>
                                    <p:set>
                                      <p:cBhvr>
                                        <p:cTn id="29" fill="hold"/>
                                        <p:tgtEl>
                                          <p:spTgt spid="127">
                                            <p:txEl>
                                              <p:pRg st="5" end="5"/>
                                            </p:txEl>
                                          </p:spTgt>
                                        </p:tgtEl>
                                        <p:attrNameLst>
                                          <p:attrName>style.visibility</p:attrName>
                                        </p:attrNameLst>
                                      </p:cBhvr>
                                      <p:to>
                                        <p:strVal val="visible"/>
                                      </p:to>
                                    </p:set>
                                    <p:animEffect filter="dissolve" transition="in">
                                      <p:cBhvr>
                                        <p:cTn id="30" dur="2000"/>
                                        <p:tgtEl>
                                          <p:spTgt spid="127">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Class="entr" nodeType="clickEffect" presetID="9" grpId="2" fill="hold">
                                  <p:stCondLst>
                                    <p:cond delay="0"/>
                                  </p:stCondLst>
                                  <p:iterate type="el" backwards="0">
                                    <p:tmAbs val="0"/>
                                  </p:iterate>
                                  <p:childTnLst>
                                    <p:set>
                                      <p:cBhvr>
                                        <p:cTn id="34" fill="hold"/>
                                        <p:tgtEl>
                                          <p:spTgt spid="127">
                                            <p:txEl>
                                              <p:pRg st="6" end="6"/>
                                            </p:txEl>
                                          </p:spTgt>
                                        </p:tgtEl>
                                        <p:attrNameLst>
                                          <p:attrName>style.visibility</p:attrName>
                                        </p:attrNameLst>
                                      </p:cBhvr>
                                      <p:to>
                                        <p:strVal val="visible"/>
                                      </p:to>
                                    </p:set>
                                    <p:animEffect filter="dissolve" transition="in">
                                      <p:cBhvr>
                                        <p:cTn id="35" dur="2000"/>
                                        <p:tgtEl>
                                          <p:spTgt spid="127">
                                            <p:txEl>
                                              <p:pRg st="6" end="6"/>
                                            </p:txEl>
                                          </p:spTgt>
                                        </p:tgtEl>
                                      </p:cBhvr>
                                    </p:animEffect>
                                  </p:childTnLst>
                                </p:cTn>
                              </p:par>
                            </p:childTnLst>
                          </p:cTn>
                        </p:par>
                        <p:par>
                          <p:cTn id="36" fill="hold">
                            <p:stCondLst>
                              <p:cond delay="2000"/>
                            </p:stCondLst>
                            <p:childTnLst>
                              <p:par>
                                <p:cTn id="37" presetClass="entr" nodeType="afterEffect" presetID="9" grpId="2" fill="hold">
                                  <p:stCondLst>
                                    <p:cond delay="0"/>
                                  </p:stCondLst>
                                  <p:iterate type="el" backwards="0">
                                    <p:tmAbs val="0"/>
                                  </p:iterate>
                                  <p:childTnLst>
                                    <p:set>
                                      <p:cBhvr>
                                        <p:cTn id="38" fill="hold"/>
                                        <p:tgtEl>
                                          <p:spTgt spid="127">
                                            <p:txEl>
                                              <p:pRg st="7" end="7"/>
                                            </p:txEl>
                                          </p:spTgt>
                                        </p:tgtEl>
                                        <p:attrNameLst>
                                          <p:attrName>style.visibility</p:attrName>
                                        </p:attrNameLst>
                                      </p:cBhvr>
                                      <p:to>
                                        <p:strVal val="visible"/>
                                      </p:to>
                                    </p:set>
                                    <p:animEffect filter="dissolve" transition="in">
                                      <p:cBhvr>
                                        <p:cTn id="39" dur="2000"/>
                                        <p:tgtEl>
                                          <p:spTgt spid="127">
                                            <p:txEl>
                                              <p:pRg st="7" end="7"/>
                                            </p:txEl>
                                          </p:spTgt>
                                        </p:tgtEl>
                                      </p:cBhvr>
                                    </p:animEffect>
                                  </p:childTnLst>
                                </p:cTn>
                              </p:par>
                            </p:childTnLst>
                          </p:cTn>
                        </p:par>
                      </p:childTnLst>
                    </p:cTn>
                  </p:par>
                  <p:par>
                    <p:cTn id="40" fill="hold">
                      <p:stCondLst>
                        <p:cond delay="indefinite"/>
                      </p:stCondLst>
                      <p:childTnLst>
                        <p:par>
                          <p:cTn id="41" fill="hold">
                            <p:stCondLst>
                              <p:cond delay="0"/>
                            </p:stCondLst>
                            <p:childTnLst>
                              <p:par>
                                <p:cTn id="42" presetClass="entr" nodeType="clickEffect" presetID="9" grpId="2" fill="hold">
                                  <p:stCondLst>
                                    <p:cond delay="0"/>
                                  </p:stCondLst>
                                  <p:iterate type="el" backwards="0">
                                    <p:tmAbs val="0"/>
                                  </p:iterate>
                                  <p:childTnLst>
                                    <p:set>
                                      <p:cBhvr>
                                        <p:cTn id="43" fill="hold"/>
                                        <p:tgtEl>
                                          <p:spTgt spid="127">
                                            <p:txEl>
                                              <p:pRg st="8" end="8"/>
                                            </p:txEl>
                                          </p:spTgt>
                                        </p:tgtEl>
                                        <p:attrNameLst>
                                          <p:attrName>style.visibility</p:attrName>
                                        </p:attrNameLst>
                                      </p:cBhvr>
                                      <p:to>
                                        <p:strVal val="visible"/>
                                      </p:to>
                                    </p:set>
                                    <p:animEffect filter="dissolve" transition="in">
                                      <p:cBhvr>
                                        <p:cTn id="44" dur="2000"/>
                                        <p:tgtEl>
                                          <p:spTgt spid="127">
                                            <p:txEl>
                                              <p:pRg st="8" end="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26" grpId="1"/>
      <p:bldP build="p" bldLvl="1" animBg="1" rev="0" advAuto="0" spid="127" grpId="2"/>
    </p:bldLst>
  </p:timing>
</p:sld>
</file>

<file path=ppt/theme/theme1.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Helvetica"/>
        <a:ea typeface="Helvetica"/>
        <a:cs typeface="Helvetica"/>
      </a:majorFont>
      <a:minorFont>
        <a:latin typeface="Helvetica Neue"/>
        <a:ea typeface="Helvetica Neue"/>
        <a:cs typeface="Helvetica Neue"/>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Helvetica"/>
        <a:ea typeface="Helvetica"/>
        <a:cs typeface="Helvetica"/>
      </a:majorFont>
      <a:minorFont>
        <a:latin typeface="Helvetica Neue"/>
        <a:ea typeface="Helvetica Neue"/>
        <a:cs typeface="Helvetica Neue"/>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