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4"/>
  </p:notesMasterIdLst>
  <p:sldIdLst>
    <p:sldId id="256" r:id="rId2"/>
    <p:sldId id="265" r:id="rId3"/>
    <p:sldId id="257" r:id="rId4"/>
    <p:sldId id="258" r:id="rId5"/>
    <p:sldId id="259" r:id="rId6"/>
    <p:sldId id="260" r:id="rId7"/>
    <p:sldId id="261" r:id="rId8"/>
    <p:sldId id="262" r:id="rId9"/>
    <p:sldId id="263" r:id="rId10"/>
    <p:sldId id="264" r:id="rId11"/>
    <p:sldId id="266" r:id="rId12"/>
    <p:sldId id="267" r:id="rId1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347" autoAdjust="0"/>
    <p:restoredTop sz="86477" autoAdjust="0"/>
  </p:normalViewPr>
  <p:slideViewPr>
    <p:cSldViewPr>
      <p:cViewPr varScale="1">
        <p:scale>
          <a:sx n="100" d="100"/>
          <a:sy n="100" d="100"/>
        </p:scale>
        <p:origin x="1536" y="96"/>
      </p:cViewPr>
      <p:guideLst>
        <p:guide orient="horz" pos="2160"/>
        <p:guide pos="2880"/>
      </p:guideLst>
    </p:cSldViewPr>
  </p:slideViewPr>
  <p:outlineViewPr>
    <p:cViewPr>
      <p:scale>
        <a:sx n="33" d="100"/>
        <a:sy n="33" d="100"/>
      </p:scale>
      <p:origin x="0" y="772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258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4692D59A-AB0B-4A2E-8C0F-9C9573D4219E}"/>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xmlns="" id="{B6FFABC2-5FBA-45AB-BDCB-760393FB66A5}"/>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0CFC897C-0613-4D03-9BE6-8009DB09D140}" type="datetimeFigureOut">
              <a:rPr lang="en-US"/>
              <a:pPr>
                <a:defRPr/>
              </a:pPr>
              <a:t>3/18/2021</a:t>
            </a:fld>
            <a:endParaRPr lang="en-US"/>
          </a:p>
        </p:txBody>
      </p:sp>
      <p:sp>
        <p:nvSpPr>
          <p:cNvPr id="4" name="Slide Image Placeholder 3">
            <a:extLst>
              <a:ext uri="{FF2B5EF4-FFF2-40B4-BE49-F238E27FC236}">
                <a16:creationId xmlns:a16="http://schemas.microsoft.com/office/drawing/2014/main" xmlns="" id="{BA60DBD6-A4FF-45F2-82E9-C4FE2FBC6D15}"/>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xmlns="" id="{19FC0B9E-6806-4EE6-8D0E-2073894F87A7}"/>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B12F6E74-D719-4A6A-A349-67798D796B6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xmlns="" id="{4D7E35C4-3E52-4822-8EBF-AFF40AE45F1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83B30497-ED2B-4579-A8C9-0C8389F18BBF}" type="slidenum">
              <a:rPr lang="en-US" altLang="en-US"/>
              <a:pPr>
                <a:defRPr/>
              </a:pPr>
              <a:t>‹#›</a:t>
            </a:fld>
            <a:endParaRPr lang="en-US" altLang="en-US"/>
          </a:p>
        </p:txBody>
      </p:sp>
    </p:spTree>
    <p:extLst>
      <p:ext uri="{BB962C8B-B14F-4D97-AF65-F5344CB8AC3E}">
        <p14:creationId xmlns:p14="http://schemas.microsoft.com/office/powerpoint/2010/main" val="3867374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xmlns="" id="{0C48EED1-C371-49F7-A13E-9A01EBA053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xmlns="" id="{F1D23F24-33AE-4B87-808B-818A95456F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172" name="Slide Number Placeholder 3">
            <a:extLst>
              <a:ext uri="{FF2B5EF4-FFF2-40B4-BE49-F238E27FC236}">
                <a16:creationId xmlns:a16="http://schemas.microsoft.com/office/drawing/2014/main" xmlns="" id="{3FE39FA0-ACDA-4ACA-BDCF-1F07E1227C8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5B5EBC1-9293-447E-95A9-D1286A13AADC}" type="slidenum">
              <a:rPr lang="en-US" altLang="en-US"/>
              <a:pPr>
                <a:spcBef>
                  <a:spcPct val="0"/>
                </a:spcBef>
              </a:pPr>
              <a:t>1</a:t>
            </a:fld>
            <a:endParaRPr lang="en-US" altLang="en-US"/>
          </a:p>
        </p:txBody>
      </p:sp>
    </p:spTree>
    <p:extLst>
      <p:ext uri="{BB962C8B-B14F-4D97-AF65-F5344CB8AC3E}">
        <p14:creationId xmlns:p14="http://schemas.microsoft.com/office/powerpoint/2010/main" val="2805981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3B30497-ED2B-4579-A8C9-0C8389F18BBF}" type="slidenum">
              <a:rPr lang="en-US" altLang="en-US" smtClean="0"/>
              <a:pPr>
                <a:defRPr/>
              </a:pPr>
              <a:t>3</a:t>
            </a:fld>
            <a:endParaRPr lang="en-US" altLang="en-US"/>
          </a:p>
        </p:txBody>
      </p:sp>
    </p:spTree>
    <p:extLst>
      <p:ext uri="{BB962C8B-B14F-4D97-AF65-F5344CB8AC3E}">
        <p14:creationId xmlns:p14="http://schemas.microsoft.com/office/powerpoint/2010/main" val="3518772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xmlns="" id="{F8891E55-761C-4A81-BEC6-E66E956CA794}"/>
              </a:ext>
            </a:extLst>
          </p:cNvPr>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xmlns="" id="{FA75C01D-176D-4627-84E5-17A7F2BA6CF3}"/>
              </a:ext>
            </a:extLst>
          </p:cNvPr>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xmlns="" id="{41AEB596-CB0C-411C-A13D-E922478AF016}"/>
              </a:ext>
            </a:extLst>
          </p:cNvPr>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a:t>Click to edit Master title style</a:t>
            </a:r>
          </a:p>
        </p:txBody>
      </p:sp>
      <p:sp>
        <p:nvSpPr>
          <p:cNvPr id="7" name="Date Placeholder 14">
            <a:extLst>
              <a:ext uri="{FF2B5EF4-FFF2-40B4-BE49-F238E27FC236}">
                <a16:creationId xmlns:a16="http://schemas.microsoft.com/office/drawing/2014/main" xmlns="" id="{115DAD82-4EC9-421E-8398-E0CF59C923B9}"/>
              </a:ext>
            </a:extLst>
          </p:cNvPr>
          <p:cNvSpPr>
            <a:spLocks noGrp="1"/>
          </p:cNvSpPr>
          <p:nvPr>
            <p:ph type="dt" sz="half" idx="10"/>
          </p:nvPr>
        </p:nvSpPr>
        <p:spPr/>
        <p:txBody>
          <a:bodyPr/>
          <a:lstStyle>
            <a:lvl1pPr>
              <a:defRPr/>
            </a:lvl1pPr>
          </a:lstStyle>
          <a:p>
            <a:pPr>
              <a:defRPr/>
            </a:pPr>
            <a:fld id="{5925C357-9984-47EB-997C-4269B3607410}" type="datetimeFigureOut">
              <a:rPr lang="en-US"/>
              <a:pPr>
                <a:defRPr/>
              </a:pPr>
              <a:t>3/18/2021</a:t>
            </a:fld>
            <a:endParaRPr lang="en-US"/>
          </a:p>
        </p:txBody>
      </p:sp>
      <p:sp>
        <p:nvSpPr>
          <p:cNvPr id="8" name="Slide Number Placeholder 15">
            <a:extLst>
              <a:ext uri="{FF2B5EF4-FFF2-40B4-BE49-F238E27FC236}">
                <a16:creationId xmlns:a16="http://schemas.microsoft.com/office/drawing/2014/main" xmlns="" id="{B262EFFF-FD07-42BD-9DEB-F42BA74A7BF2}"/>
              </a:ext>
            </a:extLst>
          </p:cNvPr>
          <p:cNvSpPr>
            <a:spLocks noGrp="1"/>
          </p:cNvSpPr>
          <p:nvPr>
            <p:ph type="sldNum" sz="quarter" idx="11"/>
          </p:nvPr>
        </p:nvSpPr>
        <p:spPr/>
        <p:txBody>
          <a:bodyPr/>
          <a:lstStyle>
            <a:lvl1pPr>
              <a:defRPr smtClean="0"/>
            </a:lvl1pPr>
          </a:lstStyle>
          <a:p>
            <a:pPr>
              <a:defRPr/>
            </a:pPr>
            <a:fld id="{6020C8CC-BB5A-4D98-9311-C39912C5F9DB}" type="slidenum">
              <a:rPr lang="en-US" altLang="en-US"/>
              <a:pPr>
                <a:defRPr/>
              </a:pPr>
              <a:t>‹#›</a:t>
            </a:fld>
            <a:endParaRPr lang="en-US" altLang="en-US"/>
          </a:p>
        </p:txBody>
      </p:sp>
      <p:sp>
        <p:nvSpPr>
          <p:cNvPr id="10" name="Footer Placeholder 16">
            <a:extLst>
              <a:ext uri="{FF2B5EF4-FFF2-40B4-BE49-F238E27FC236}">
                <a16:creationId xmlns:a16="http://schemas.microsoft.com/office/drawing/2014/main" xmlns="" id="{C02825E0-158B-4E03-B416-A003E0AFE870}"/>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514154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xmlns="" id="{C2AF89F8-82F0-4D80-AAA1-D0F996F6EB87}"/>
              </a:ext>
            </a:extLst>
          </p:cNvPr>
          <p:cNvSpPr>
            <a:spLocks noGrp="1"/>
          </p:cNvSpPr>
          <p:nvPr>
            <p:ph type="dt" sz="half" idx="10"/>
          </p:nvPr>
        </p:nvSpPr>
        <p:spPr/>
        <p:txBody>
          <a:bodyPr/>
          <a:lstStyle>
            <a:lvl1pPr>
              <a:defRPr/>
            </a:lvl1pPr>
          </a:lstStyle>
          <a:p>
            <a:pPr>
              <a:defRPr/>
            </a:pPr>
            <a:fld id="{78E0B1B8-802B-4035-8979-FDF41062FB2F}" type="datetimeFigureOut">
              <a:rPr lang="en-US"/>
              <a:pPr>
                <a:defRPr/>
              </a:pPr>
              <a:t>3/18/2021</a:t>
            </a:fld>
            <a:endParaRPr lang="en-US"/>
          </a:p>
        </p:txBody>
      </p:sp>
      <p:sp>
        <p:nvSpPr>
          <p:cNvPr id="5" name="Footer Placeholder 9">
            <a:extLst>
              <a:ext uri="{FF2B5EF4-FFF2-40B4-BE49-F238E27FC236}">
                <a16:creationId xmlns:a16="http://schemas.microsoft.com/office/drawing/2014/main" xmlns="" id="{31209523-11B3-4739-8155-F605E8CE618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1">
            <a:extLst>
              <a:ext uri="{FF2B5EF4-FFF2-40B4-BE49-F238E27FC236}">
                <a16:creationId xmlns:a16="http://schemas.microsoft.com/office/drawing/2014/main" xmlns="" id="{AB02B5AF-80F7-422A-8610-5DC64CB83685}"/>
              </a:ext>
            </a:extLst>
          </p:cNvPr>
          <p:cNvSpPr>
            <a:spLocks noGrp="1"/>
          </p:cNvSpPr>
          <p:nvPr>
            <p:ph type="sldNum" sz="quarter" idx="12"/>
          </p:nvPr>
        </p:nvSpPr>
        <p:spPr/>
        <p:txBody>
          <a:bodyPr/>
          <a:lstStyle>
            <a:lvl1pPr>
              <a:defRPr/>
            </a:lvl1pPr>
          </a:lstStyle>
          <a:p>
            <a:pPr>
              <a:defRPr/>
            </a:pPr>
            <a:fld id="{FA4C3C85-93E1-4552-BF9F-39BE4CD476D0}" type="slidenum">
              <a:rPr lang="en-US" altLang="en-US"/>
              <a:pPr>
                <a:defRPr/>
              </a:pPr>
              <a:t>‹#›</a:t>
            </a:fld>
            <a:endParaRPr lang="en-US" altLang="en-US"/>
          </a:p>
        </p:txBody>
      </p:sp>
    </p:spTree>
    <p:extLst>
      <p:ext uri="{BB962C8B-B14F-4D97-AF65-F5344CB8AC3E}">
        <p14:creationId xmlns:p14="http://schemas.microsoft.com/office/powerpoint/2010/main" val="2009839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xmlns="" id="{B0605CB0-3E16-4D3C-AC44-787867613BF8}"/>
              </a:ext>
            </a:extLst>
          </p:cNvPr>
          <p:cNvSpPr>
            <a:spLocks noGrp="1"/>
          </p:cNvSpPr>
          <p:nvPr>
            <p:ph type="dt" sz="half" idx="10"/>
          </p:nvPr>
        </p:nvSpPr>
        <p:spPr/>
        <p:txBody>
          <a:bodyPr/>
          <a:lstStyle>
            <a:lvl1pPr>
              <a:defRPr/>
            </a:lvl1pPr>
          </a:lstStyle>
          <a:p>
            <a:pPr>
              <a:defRPr/>
            </a:pPr>
            <a:fld id="{D3C3F071-4407-4453-A02E-97AF6E2A52F1}" type="datetimeFigureOut">
              <a:rPr lang="en-US"/>
              <a:pPr>
                <a:defRPr/>
              </a:pPr>
              <a:t>3/18/2021</a:t>
            </a:fld>
            <a:endParaRPr lang="en-US"/>
          </a:p>
        </p:txBody>
      </p:sp>
      <p:sp>
        <p:nvSpPr>
          <p:cNvPr id="5" name="Footer Placeholder 9">
            <a:extLst>
              <a:ext uri="{FF2B5EF4-FFF2-40B4-BE49-F238E27FC236}">
                <a16:creationId xmlns:a16="http://schemas.microsoft.com/office/drawing/2014/main" xmlns="" id="{78BDC4EE-4BF0-4E7D-B1E0-E9010F10A73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1">
            <a:extLst>
              <a:ext uri="{FF2B5EF4-FFF2-40B4-BE49-F238E27FC236}">
                <a16:creationId xmlns:a16="http://schemas.microsoft.com/office/drawing/2014/main" xmlns="" id="{79D478B6-3741-409C-BC3C-F3990758F19E}"/>
              </a:ext>
            </a:extLst>
          </p:cNvPr>
          <p:cNvSpPr>
            <a:spLocks noGrp="1"/>
          </p:cNvSpPr>
          <p:nvPr>
            <p:ph type="sldNum" sz="quarter" idx="12"/>
          </p:nvPr>
        </p:nvSpPr>
        <p:spPr/>
        <p:txBody>
          <a:bodyPr/>
          <a:lstStyle>
            <a:lvl1pPr>
              <a:defRPr/>
            </a:lvl1pPr>
          </a:lstStyle>
          <a:p>
            <a:pPr>
              <a:defRPr/>
            </a:pPr>
            <a:fld id="{4FD7CA3C-B998-4852-B86C-96C176041BD7}" type="slidenum">
              <a:rPr lang="en-US" altLang="en-US"/>
              <a:pPr>
                <a:defRPr/>
              </a:pPr>
              <a:t>‹#›</a:t>
            </a:fld>
            <a:endParaRPr lang="en-US" altLang="en-US"/>
          </a:p>
        </p:txBody>
      </p:sp>
    </p:spTree>
    <p:extLst>
      <p:ext uri="{BB962C8B-B14F-4D97-AF65-F5344CB8AC3E}">
        <p14:creationId xmlns:p14="http://schemas.microsoft.com/office/powerpoint/2010/main" val="1520991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Title 16"/>
          <p:cNvSpPr>
            <a:spLocks noGrp="1"/>
          </p:cNvSpPr>
          <p:nvPr>
            <p:ph type="title"/>
          </p:nvPr>
        </p:nvSpPr>
        <p:spPr/>
        <p:txBody>
          <a:bodyPr rtlCol="0"/>
          <a:lstStyle/>
          <a:p>
            <a:r>
              <a:rPr lang="en-US"/>
              <a:t>Click to edit Master title style</a:t>
            </a:r>
          </a:p>
        </p:txBody>
      </p:sp>
      <p:sp>
        <p:nvSpPr>
          <p:cNvPr id="4" name="Date Placeholder 23">
            <a:extLst>
              <a:ext uri="{FF2B5EF4-FFF2-40B4-BE49-F238E27FC236}">
                <a16:creationId xmlns:a16="http://schemas.microsoft.com/office/drawing/2014/main" xmlns="" id="{699F3FE5-8A09-4701-B6B5-E48F04427D42}"/>
              </a:ext>
            </a:extLst>
          </p:cNvPr>
          <p:cNvSpPr>
            <a:spLocks noGrp="1"/>
          </p:cNvSpPr>
          <p:nvPr>
            <p:ph type="dt" sz="half" idx="10"/>
          </p:nvPr>
        </p:nvSpPr>
        <p:spPr/>
        <p:txBody>
          <a:bodyPr/>
          <a:lstStyle>
            <a:lvl1pPr>
              <a:defRPr/>
            </a:lvl1pPr>
          </a:lstStyle>
          <a:p>
            <a:pPr>
              <a:defRPr/>
            </a:pPr>
            <a:fld id="{65AF6E9A-0E2E-4DB5-9D26-BE369623FD9B}" type="datetimeFigureOut">
              <a:rPr lang="en-US"/>
              <a:pPr>
                <a:defRPr/>
              </a:pPr>
              <a:t>3/18/2021</a:t>
            </a:fld>
            <a:endParaRPr lang="en-US"/>
          </a:p>
        </p:txBody>
      </p:sp>
      <p:sp>
        <p:nvSpPr>
          <p:cNvPr id="5" name="Footer Placeholder 9">
            <a:extLst>
              <a:ext uri="{FF2B5EF4-FFF2-40B4-BE49-F238E27FC236}">
                <a16:creationId xmlns:a16="http://schemas.microsoft.com/office/drawing/2014/main" xmlns="" id="{70169FB9-DE1D-4A6C-ACFD-92EF76E963B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1">
            <a:extLst>
              <a:ext uri="{FF2B5EF4-FFF2-40B4-BE49-F238E27FC236}">
                <a16:creationId xmlns:a16="http://schemas.microsoft.com/office/drawing/2014/main" xmlns="" id="{61B650F2-7F17-4440-BF19-9BDC8F87F0BA}"/>
              </a:ext>
            </a:extLst>
          </p:cNvPr>
          <p:cNvSpPr>
            <a:spLocks noGrp="1"/>
          </p:cNvSpPr>
          <p:nvPr>
            <p:ph type="sldNum" sz="quarter" idx="12"/>
          </p:nvPr>
        </p:nvSpPr>
        <p:spPr/>
        <p:txBody>
          <a:bodyPr/>
          <a:lstStyle>
            <a:lvl1pPr>
              <a:defRPr/>
            </a:lvl1pPr>
          </a:lstStyle>
          <a:p>
            <a:pPr>
              <a:defRPr/>
            </a:pPr>
            <a:fld id="{9657AC7D-F186-42E1-98DD-34BC192FF747}" type="slidenum">
              <a:rPr lang="en-US" altLang="en-US"/>
              <a:pPr>
                <a:defRPr/>
              </a:pPr>
              <a:t>‹#›</a:t>
            </a:fld>
            <a:endParaRPr lang="en-US" altLang="en-US"/>
          </a:p>
        </p:txBody>
      </p:sp>
    </p:spTree>
    <p:extLst>
      <p:ext uri="{BB962C8B-B14F-4D97-AF65-F5344CB8AC3E}">
        <p14:creationId xmlns:p14="http://schemas.microsoft.com/office/powerpoint/2010/main" val="3546007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xmlns="" id="{9DF5AEC2-3AAE-4B8A-8E88-3C2D8A626DA0}"/>
              </a:ext>
            </a:extLst>
          </p:cNvPr>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a:t>Click to edit Master title style</a:t>
            </a:r>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5" name="Date Placeholder 3">
            <a:extLst>
              <a:ext uri="{FF2B5EF4-FFF2-40B4-BE49-F238E27FC236}">
                <a16:creationId xmlns:a16="http://schemas.microsoft.com/office/drawing/2014/main" xmlns="" id="{74C7977C-58CF-465F-AE2F-5C02DA0B7850}"/>
              </a:ext>
            </a:extLst>
          </p:cNvPr>
          <p:cNvSpPr>
            <a:spLocks noGrp="1"/>
          </p:cNvSpPr>
          <p:nvPr>
            <p:ph type="dt" sz="half" idx="10"/>
          </p:nvPr>
        </p:nvSpPr>
        <p:spPr/>
        <p:txBody>
          <a:bodyPr/>
          <a:lstStyle>
            <a:lvl1pPr>
              <a:defRPr/>
            </a:lvl1pPr>
          </a:lstStyle>
          <a:p>
            <a:pPr>
              <a:defRPr/>
            </a:pPr>
            <a:fld id="{4AB4784A-952C-4EAB-A838-87BFADBF5DB1}" type="datetimeFigureOut">
              <a:rPr lang="en-US"/>
              <a:pPr>
                <a:defRPr/>
              </a:pPr>
              <a:t>3/18/2021</a:t>
            </a:fld>
            <a:endParaRPr lang="en-US"/>
          </a:p>
        </p:txBody>
      </p:sp>
      <p:sp>
        <p:nvSpPr>
          <p:cNvPr id="6" name="Footer Placeholder 4">
            <a:extLst>
              <a:ext uri="{FF2B5EF4-FFF2-40B4-BE49-F238E27FC236}">
                <a16:creationId xmlns:a16="http://schemas.microsoft.com/office/drawing/2014/main" xmlns="" id="{581FFBAE-EE57-4213-A151-9F8992544EA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41D61FF-2DE1-42F0-9370-2B25471A14D8}"/>
              </a:ext>
            </a:extLst>
          </p:cNvPr>
          <p:cNvSpPr>
            <a:spLocks noGrp="1"/>
          </p:cNvSpPr>
          <p:nvPr>
            <p:ph type="sldNum" sz="quarter" idx="12"/>
          </p:nvPr>
        </p:nvSpPr>
        <p:spPr/>
        <p:txBody>
          <a:bodyPr/>
          <a:lstStyle>
            <a:lvl1pPr>
              <a:defRPr smtClean="0"/>
            </a:lvl1pPr>
          </a:lstStyle>
          <a:p>
            <a:pPr>
              <a:defRPr/>
            </a:pPr>
            <a:fld id="{7B364F0C-44CB-4193-B304-E64E83AFFAAE}" type="slidenum">
              <a:rPr lang="en-US" altLang="en-US"/>
              <a:pPr>
                <a:defRPr/>
              </a:pPr>
              <a:t>‹#›</a:t>
            </a:fld>
            <a:endParaRPr lang="en-US" altLang="en-US"/>
          </a:p>
        </p:txBody>
      </p:sp>
    </p:spTree>
    <p:extLst>
      <p:ext uri="{BB962C8B-B14F-4D97-AF65-F5344CB8AC3E}">
        <p14:creationId xmlns:p14="http://schemas.microsoft.com/office/powerpoint/2010/main" val="3408667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1" name="Content Placeholder 10"/>
          <p:cNvSpPr>
            <a:spLocks noGrp="1"/>
          </p:cNvSpPr>
          <p:nvPr>
            <p:ph sz="half" idx="1"/>
          </p:nvPr>
        </p:nvSpPr>
        <p:spPr>
          <a:xfrm>
            <a:off x="457200" y="1524000"/>
            <a:ext cx="4059936"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524000"/>
            <a:ext cx="4059936"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3">
            <a:extLst>
              <a:ext uri="{FF2B5EF4-FFF2-40B4-BE49-F238E27FC236}">
                <a16:creationId xmlns:a16="http://schemas.microsoft.com/office/drawing/2014/main" xmlns="" id="{4D111B6B-52D4-462F-9EB6-A92DAE6E8B03}"/>
              </a:ext>
            </a:extLst>
          </p:cNvPr>
          <p:cNvSpPr>
            <a:spLocks noGrp="1"/>
          </p:cNvSpPr>
          <p:nvPr>
            <p:ph type="dt" sz="half" idx="10"/>
          </p:nvPr>
        </p:nvSpPr>
        <p:spPr/>
        <p:txBody>
          <a:bodyPr/>
          <a:lstStyle>
            <a:lvl1pPr>
              <a:defRPr/>
            </a:lvl1pPr>
          </a:lstStyle>
          <a:p>
            <a:pPr>
              <a:defRPr/>
            </a:pPr>
            <a:fld id="{4462BF34-8C3E-4236-8FE5-7C31B728865C}" type="datetimeFigureOut">
              <a:rPr lang="en-US"/>
              <a:pPr>
                <a:defRPr/>
              </a:pPr>
              <a:t>3/18/2021</a:t>
            </a:fld>
            <a:endParaRPr lang="en-US"/>
          </a:p>
        </p:txBody>
      </p:sp>
      <p:sp>
        <p:nvSpPr>
          <p:cNvPr id="6" name="Footer Placeholder 9">
            <a:extLst>
              <a:ext uri="{FF2B5EF4-FFF2-40B4-BE49-F238E27FC236}">
                <a16:creationId xmlns:a16="http://schemas.microsoft.com/office/drawing/2014/main" xmlns="" id="{2773605A-0C80-4D78-826B-D4161E2D146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1">
            <a:extLst>
              <a:ext uri="{FF2B5EF4-FFF2-40B4-BE49-F238E27FC236}">
                <a16:creationId xmlns:a16="http://schemas.microsoft.com/office/drawing/2014/main" xmlns="" id="{6C7C8D47-27D3-4CC0-833A-F20FA060DEEF}"/>
              </a:ext>
            </a:extLst>
          </p:cNvPr>
          <p:cNvSpPr>
            <a:spLocks noGrp="1"/>
          </p:cNvSpPr>
          <p:nvPr>
            <p:ph type="sldNum" sz="quarter" idx="12"/>
          </p:nvPr>
        </p:nvSpPr>
        <p:spPr/>
        <p:txBody>
          <a:bodyPr/>
          <a:lstStyle>
            <a:lvl1pPr>
              <a:defRPr/>
            </a:lvl1pPr>
          </a:lstStyle>
          <a:p>
            <a:pPr>
              <a:defRPr/>
            </a:pPr>
            <a:fld id="{03B7A223-76CF-4D64-83D4-427516AFEE29}" type="slidenum">
              <a:rPr lang="en-US" altLang="en-US"/>
              <a:pPr>
                <a:defRPr/>
              </a:pPr>
              <a:t>‹#›</a:t>
            </a:fld>
            <a:endParaRPr lang="en-US" altLang="en-US"/>
          </a:p>
        </p:txBody>
      </p:sp>
    </p:spTree>
    <p:extLst>
      <p:ext uri="{BB962C8B-B14F-4D97-AF65-F5344CB8AC3E}">
        <p14:creationId xmlns:p14="http://schemas.microsoft.com/office/powerpoint/2010/main" val="4192388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xmlns="" id="{2E7ACE7D-87A1-4A4A-BB58-7E0C9538D1AC}"/>
              </a:ext>
            </a:extLst>
          </p:cNvPr>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xmlns="" id="{9B0DD5E8-1CE4-48C3-9FDB-83F96B4233EF}"/>
              </a:ext>
            </a:extLst>
          </p:cNvPr>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4" name="Content Placeholder 33"/>
          <p:cNvSpPr>
            <a:spLocks noGrp="1"/>
          </p:cNvSpPr>
          <p:nvPr>
            <p:ph sz="quarter" idx="4"/>
          </p:nvPr>
        </p:nvSpPr>
        <p:spPr>
          <a:xfrm>
            <a:off x="4649788" y="2201896"/>
            <a:ext cx="4038600"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a:xfrm>
            <a:off x="457200" y="155448"/>
            <a:ext cx="8229600" cy="1143000"/>
          </a:xfrm>
        </p:spPr>
        <p:txBody>
          <a:bodyPr/>
          <a:lstStyle>
            <a:lvl1pPr>
              <a:defRPr/>
            </a:lvl1pPr>
          </a:lstStyle>
          <a:p>
            <a:r>
              <a:rPr lang="en-US"/>
              <a:t>Click to edit Master title style</a:t>
            </a:r>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9" name="Slide Number Placeholder 8">
            <a:extLst>
              <a:ext uri="{FF2B5EF4-FFF2-40B4-BE49-F238E27FC236}">
                <a16:creationId xmlns:a16="http://schemas.microsoft.com/office/drawing/2014/main" xmlns="" id="{ABFA84B8-5637-43B3-BB15-B4E01133EDDF}"/>
              </a:ext>
            </a:extLst>
          </p:cNvPr>
          <p:cNvSpPr>
            <a:spLocks noGrp="1"/>
          </p:cNvSpPr>
          <p:nvPr>
            <p:ph type="sldNum" sz="quarter" idx="10"/>
          </p:nvPr>
        </p:nvSpPr>
        <p:spPr/>
        <p:txBody>
          <a:bodyPr/>
          <a:lstStyle>
            <a:lvl1pPr>
              <a:defRPr smtClean="0"/>
            </a:lvl1pPr>
          </a:lstStyle>
          <a:p>
            <a:pPr>
              <a:defRPr/>
            </a:pPr>
            <a:fld id="{A4225728-2874-4709-94AB-4F146BEA07D8}" type="slidenum">
              <a:rPr lang="en-US" altLang="en-US"/>
              <a:pPr>
                <a:defRPr/>
              </a:pPr>
              <a:t>‹#›</a:t>
            </a:fld>
            <a:endParaRPr lang="en-US" altLang="en-US"/>
          </a:p>
        </p:txBody>
      </p:sp>
      <p:sp>
        <p:nvSpPr>
          <p:cNvPr id="10" name="Footer Placeholder 7">
            <a:extLst>
              <a:ext uri="{FF2B5EF4-FFF2-40B4-BE49-F238E27FC236}">
                <a16:creationId xmlns:a16="http://schemas.microsoft.com/office/drawing/2014/main" xmlns="" id="{AA50BB7E-F183-4ACB-87D3-784FBBD20D06}"/>
              </a:ext>
            </a:extLst>
          </p:cNvPr>
          <p:cNvSpPr>
            <a:spLocks noGrp="1"/>
          </p:cNvSpPr>
          <p:nvPr>
            <p:ph type="ftr" sz="quarter" idx="11"/>
          </p:nvPr>
        </p:nvSpPr>
        <p:spPr/>
        <p:txBody>
          <a:bodyPr/>
          <a:lstStyle>
            <a:lvl1pPr>
              <a:defRPr/>
            </a:lvl1pPr>
          </a:lstStyle>
          <a:p>
            <a:pPr>
              <a:defRPr/>
            </a:pPr>
            <a:endParaRPr lang="en-US"/>
          </a:p>
        </p:txBody>
      </p:sp>
      <p:sp>
        <p:nvSpPr>
          <p:cNvPr id="11" name="Date Placeholder 6">
            <a:extLst>
              <a:ext uri="{FF2B5EF4-FFF2-40B4-BE49-F238E27FC236}">
                <a16:creationId xmlns:a16="http://schemas.microsoft.com/office/drawing/2014/main" xmlns="" id="{5D610E78-F3DE-4249-929F-3435B448AA07}"/>
              </a:ext>
            </a:extLst>
          </p:cNvPr>
          <p:cNvSpPr>
            <a:spLocks noGrp="1"/>
          </p:cNvSpPr>
          <p:nvPr>
            <p:ph type="dt" sz="half" idx="12"/>
          </p:nvPr>
        </p:nvSpPr>
        <p:spPr/>
        <p:txBody>
          <a:bodyPr/>
          <a:lstStyle>
            <a:lvl1pPr>
              <a:defRPr/>
            </a:lvl1pPr>
          </a:lstStyle>
          <a:p>
            <a:pPr>
              <a:defRPr/>
            </a:pPr>
            <a:fld id="{764A92D9-44C8-42E8-80AB-7F077CC0D0C1}" type="datetimeFigureOut">
              <a:rPr lang="en-US"/>
              <a:pPr>
                <a:defRPr/>
              </a:pPr>
              <a:t>3/18/2021</a:t>
            </a:fld>
            <a:endParaRPr lang="en-US"/>
          </a:p>
        </p:txBody>
      </p:sp>
    </p:spTree>
    <p:extLst>
      <p:ext uri="{BB962C8B-B14F-4D97-AF65-F5344CB8AC3E}">
        <p14:creationId xmlns:p14="http://schemas.microsoft.com/office/powerpoint/2010/main" val="4012043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3">
            <a:extLst>
              <a:ext uri="{FF2B5EF4-FFF2-40B4-BE49-F238E27FC236}">
                <a16:creationId xmlns:a16="http://schemas.microsoft.com/office/drawing/2014/main" xmlns="" id="{115801CF-341E-4676-9E05-AA37E46A44D0}"/>
              </a:ext>
            </a:extLst>
          </p:cNvPr>
          <p:cNvSpPr>
            <a:spLocks noGrp="1"/>
          </p:cNvSpPr>
          <p:nvPr>
            <p:ph type="dt" sz="half" idx="10"/>
          </p:nvPr>
        </p:nvSpPr>
        <p:spPr/>
        <p:txBody>
          <a:bodyPr/>
          <a:lstStyle>
            <a:lvl1pPr>
              <a:defRPr/>
            </a:lvl1pPr>
          </a:lstStyle>
          <a:p>
            <a:pPr>
              <a:defRPr/>
            </a:pPr>
            <a:fld id="{6A13AB45-6B08-48D9-A47A-BD961D8B5FAE}" type="datetimeFigureOut">
              <a:rPr lang="en-US"/>
              <a:pPr>
                <a:defRPr/>
              </a:pPr>
              <a:t>3/18/2021</a:t>
            </a:fld>
            <a:endParaRPr lang="en-US"/>
          </a:p>
        </p:txBody>
      </p:sp>
      <p:sp>
        <p:nvSpPr>
          <p:cNvPr id="4" name="Footer Placeholder 9">
            <a:extLst>
              <a:ext uri="{FF2B5EF4-FFF2-40B4-BE49-F238E27FC236}">
                <a16:creationId xmlns:a16="http://schemas.microsoft.com/office/drawing/2014/main" xmlns="" id="{72585655-EDBB-4A52-BEBD-FB4C43626F1F}"/>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21">
            <a:extLst>
              <a:ext uri="{FF2B5EF4-FFF2-40B4-BE49-F238E27FC236}">
                <a16:creationId xmlns:a16="http://schemas.microsoft.com/office/drawing/2014/main" xmlns="" id="{500B7F06-E745-4EB6-95E5-A902065DDB02}"/>
              </a:ext>
            </a:extLst>
          </p:cNvPr>
          <p:cNvSpPr>
            <a:spLocks noGrp="1"/>
          </p:cNvSpPr>
          <p:nvPr>
            <p:ph type="sldNum" sz="quarter" idx="12"/>
          </p:nvPr>
        </p:nvSpPr>
        <p:spPr/>
        <p:txBody>
          <a:bodyPr/>
          <a:lstStyle>
            <a:lvl1pPr>
              <a:defRPr/>
            </a:lvl1pPr>
          </a:lstStyle>
          <a:p>
            <a:pPr>
              <a:defRPr/>
            </a:pPr>
            <a:fld id="{0D231D6F-2CC7-4901-8B7E-AF8E79401879}" type="slidenum">
              <a:rPr lang="en-US" altLang="en-US"/>
              <a:pPr>
                <a:defRPr/>
              </a:pPr>
              <a:t>‹#›</a:t>
            </a:fld>
            <a:endParaRPr lang="en-US" altLang="en-US"/>
          </a:p>
        </p:txBody>
      </p:sp>
    </p:spTree>
    <p:extLst>
      <p:ext uri="{BB962C8B-B14F-4D97-AF65-F5344CB8AC3E}">
        <p14:creationId xmlns:p14="http://schemas.microsoft.com/office/powerpoint/2010/main" val="539591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a:extLst>
              <a:ext uri="{FF2B5EF4-FFF2-40B4-BE49-F238E27FC236}">
                <a16:creationId xmlns:a16="http://schemas.microsoft.com/office/drawing/2014/main" xmlns="" id="{A29D15A9-FA12-4126-B542-EDD6B1226061}"/>
              </a:ext>
            </a:extLst>
          </p:cNvPr>
          <p:cNvSpPr>
            <a:spLocks noGrp="1"/>
          </p:cNvSpPr>
          <p:nvPr>
            <p:ph type="dt" sz="half" idx="10"/>
          </p:nvPr>
        </p:nvSpPr>
        <p:spPr/>
        <p:txBody>
          <a:bodyPr/>
          <a:lstStyle>
            <a:lvl1pPr>
              <a:defRPr/>
            </a:lvl1pPr>
          </a:lstStyle>
          <a:p>
            <a:pPr>
              <a:defRPr/>
            </a:pPr>
            <a:fld id="{811447B8-C411-4770-B044-00B5124D4043}" type="datetimeFigureOut">
              <a:rPr lang="en-US"/>
              <a:pPr>
                <a:defRPr/>
              </a:pPr>
              <a:t>3/18/2021</a:t>
            </a:fld>
            <a:endParaRPr lang="en-US"/>
          </a:p>
        </p:txBody>
      </p:sp>
      <p:sp>
        <p:nvSpPr>
          <p:cNvPr id="3" name="Footer Placeholder 9">
            <a:extLst>
              <a:ext uri="{FF2B5EF4-FFF2-40B4-BE49-F238E27FC236}">
                <a16:creationId xmlns:a16="http://schemas.microsoft.com/office/drawing/2014/main" xmlns="" id="{625C78E8-6ABB-4C72-87E3-C34921F34BF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21">
            <a:extLst>
              <a:ext uri="{FF2B5EF4-FFF2-40B4-BE49-F238E27FC236}">
                <a16:creationId xmlns:a16="http://schemas.microsoft.com/office/drawing/2014/main" xmlns="" id="{9D2330E2-090A-4BDD-9DBF-863349999226}"/>
              </a:ext>
            </a:extLst>
          </p:cNvPr>
          <p:cNvSpPr>
            <a:spLocks noGrp="1"/>
          </p:cNvSpPr>
          <p:nvPr>
            <p:ph type="sldNum" sz="quarter" idx="12"/>
          </p:nvPr>
        </p:nvSpPr>
        <p:spPr/>
        <p:txBody>
          <a:bodyPr/>
          <a:lstStyle>
            <a:lvl1pPr>
              <a:defRPr/>
            </a:lvl1pPr>
          </a:lstStyle>
          <a:p>
            <a:pPr>
              <a:defRPr/>
            </a:pPr>
            <a:fld id="{AF65CF78-9894-4DC2-BC15-9C6CC4F3D1BD}" type="slidenum">
              <a:rPr lang="en-US" altLang="en-US"/>
              <a:pPr>
                <a:defRPr/>
              </a:pPr>
              <a:t>‹#›</a:t>
            </a:fld>
            <a:endParaRPr lang="en-US" altLang="en-US"/>
          </a:p>
        </p:txBody>
      </p:sp>
    </p:spTree>
    <p:extLst>
      <p:ext uri="{BB962C8B-B14F-4D97-AF65-F5344CB8AC3E}">
        <p14:creationId xmlns:p14="http://schemas.microsoft.com/office/powerpoint/2010/main" val="1060314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a:t>Click to edit Master title style</a:t>
            </a:r>
          </a:p>
        </p:txBody>
      </p:sp>
      <p:sp>
        <p:nvSpPr>
          <p:cNvPr id="5" name="Date Placeholder 23">
            <a:extLst>
              <a:ext uri="{FF2B5EF4-FFF2-40B4-BE49-F238E27FC236}">
                <a16:creationId xmlns:a16="http://schemas.microsoft.com/office/drawing/2014/main" xmlns="" id="{E9672CB0-E31D-4A4A-8645-A3D28DF826B6}"/>
              </a:ext>
            </a:extLst>
          </p:cNvPr>
          <p:cNvSpPr>
            <a:spLocks noGrp="1"/>
          </p:cNvSpPr>
          <p:nvPr>
            <p:ph type="dt" sz="half" idx="10"/>
          </p:nvPr>
        </p:nvSpPr>
        <p:spPr/>
        <p:txBody>
          <a:bodyPr/>
          <a:lstStyle>
            <a:lvl1pPr>
              <a:defRPr/>
            </a:lvl1pPr>
          </a:lstStyle>
          <a:p>
            <a:pPr>
              <a:defRPr/>
            </a:pPr>
            <a:fld id="{347DAC05-6E5C-4297-86AC-8423839244F7}" type="datetimeFigureOut">
              <a:rPr lang="en-US"/>
              <a:pPr>
                <a:defRPr/>
              </a:pPr>
              <a:t>3/18/2021</a:t>
            </a:fld>
            <a:endParaRPr lang="en-US"/>
          </a:p>
        </p:txBody>
      </p:sp>
      <p:sp>
        <p:nvSpPr>
          <p:cNvPr id="6" name="Footer Placeholder 9">
            <a:extLst>
              <a:ext uri="{FF2B5EF4-FFF2-40B4-BE49-F238E27FC236}">
                <a16:creationId xmlns:a16="http://schemas.microsoft.com/office/drawing/2014/main" xmlns="" id="{13D0B4A7-E71D-4702-9BAD-BEC8E148977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1">
            <a:extLst>
              <a:ext uri="{FF2B5EF4-FFF2-40B4-BE49-F238E27FC236}">
                <a16:creationId xmlns:a16="http://schemas.microsoft.com/office/drawing/2014/main" xmlns="" id="{42538E97-E59C-4F06-A2C5-1212595A8A3A}"/>
              </a:ext>
            </a:extLst>
          </p:cNvPr>
          <p:cNvSpPr>
            <a:spLocks noGrp="1"/>
          </p:cNvSpPr>
          <p:nvPr>
            <p:ph type="sldNum" sz="quarter" idx="12"/>
          </p:nvPr>
        </p:nvSpPr>
        <p:spPr/>
        <p:txBody>
          <a:bodyPr/>
          <a:lstStyle>
            <a:lvl1pPr>
              <a:defRPr/>
            </a:lvl1pPr>
          </a:lstStyle>
          <a:p>
            <a:pPr>
              <a:defRPr/>
            </a:pPr>
            <a:fld id="{C74A9D58-DB1D-4F76-963D-EEE338E7EE48}" type="slidenum">
              <a:rPr lang="en-US" altLang="en-US"/>
              <a:pPr>
                <a:defRPr/>
              </a:pPr>
              <a:t>‹#›</a:t>
            </a:fld>
            <a:endParaRPr lang="en-US" altLang="en-US"/>
          </a:p>
        </p:txBody>
      </p:sp>
    </p:spTree>
    <p:extLst>
      <p:ext uri="{BB962C8B-B14F-4D97-AF65-F5344CB8AC3E}">
        <p14:creationId xmlns:p14="http://schemas.microsoft.com/office/powerpoint/2010/main" val="3970139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a:t>Click to edit Master title style</a:t>
            </a:r>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a:t>Click icon to add picture</a:t>
            </a:r>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a:t>Click to edit Master text styles</a:t>
            </a:r>
          </a:p>
        </p:txBody>
      </p:sp>
      <p:sp>
        <p:nvSpPr>
          <p:cNvPr id="5" name="Date Placeholder 23">
            <a:extLst>
              <a:ext uri="{FF2B5EF4-FFF2-40B4-BE49-F238E27FC236}">
                <a16:creationId xmlns:a16="http://schemas.microsoft.com/office/drawing/2014/main" xmlns="" id="{C162FECF-B773-4779-8576-5782B97BCC82}"/>
              </a:ext>
            </a:extLst>
          </p:cNvPr>
          <p:cNvSpPr>
            <a:spLocks noGrp="1"/>
          </p:cNvSpPr>
          <p:nvPr>
            <p:ph type="dt" sz="half" idx="10"/>
          </p:nvPr>
        </p:nvSpPr>
        <p:spPr/>
        <p:txBody>
          <a:bodyPr/>
          <a:lstStyle>
            <a:lvl1pPr>
              <a:defRPr/>
            </a:lvl1pPr>
          </a:lstStyle>
          <a:p>
            <a:pPr>
              <a:defRPr/>
            </a:pPr>
            <a:fld id="{5AFC7126-0B41-4EE8-9A96-88543C91BB7E}" type="datetimeFigureOut">
              <a:rPr lang="en-US"/>
              <a:pPr>
                <a:defRPr/>
              </a:pPr>
              <a:t>3/18/2021</a:t>
            </a:fld>
            <a:endParaRPr lang="en-US"/>
          </a:p>
        </p:txBody>
      </p:sp>
      <p:sp>
        <p:nvSpPr>
          <p:cNvPr id="6" name="Footer Placeholder 9">
            <a:extLst>
              <a:ext uri="{FF2B5EF4-FFF2-40B4-BE49-F238E27FC236}">
                <a16:creationId xmlns:a16="http://schemas.microsoft.com/office/drawing/2014/main" xmlns="" id="{0EF02230-8A09-494B-B2F7-6FE029AB7F0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1">
            <a:extLst>
              <a:ext uri="{FF2B5EF4-FFF2-40B4-BE49-F238E27FC236}">
                <a16:creationId xmlns:a16="http://schemas.microsoft.com/office/drawing/2014/main" xmlns="" id="{0EC368A9-E17F-42B2-8817-FC1505A405E8}"/>
              </a:ext>
            </a:extLst>
          </p:cNvPr>
          <p:cNvSpPr>
            <a:spLocks noGrp="1"/>
          </p:cNvSpPr>
          <p:nvPr>
            <p:ph type="sldNum" sz="quarter" idx="12"/>
          </p:nvPr>
        </p:nvSpPr>
        <p:spPr/>
        <p:txBody>
          <a:bodyPr/>
          <a:lstStyle>
            <a:lvl1pPr>
              <a:defRPr/>
            </a:lvl1pPr>
          </a:lstStyle>
          <a:p>
            <a:pPr>
              <a:defRPr/>
            </a:pPr>
            <a:fld id="{5E7A8F27-482E-4C1C-9C43-89D6E8FCF964}" type="slidenum">
              <a:rPr lang="en-US" altLang="en-US"/>
              <a:pPr>
                <a:defRPr/>
              </a:pPr>
              <a:t>‹#›</a:t>
            </a:fld>
            <a:endParaRPr lang="en-US" altLang="en-US"/>
          </a:p>
        </p:txBody>
      </p:sp>
    </p:spTree>
    <p:extLst>
      <p:ext uri="{BB962C8B-B14F-4D97-AF65-F5344CB8AC3E}">
        <p14:creationId xmlns:p14="http://schemas.microsoft.com/office/powerpoint/2010/main" val="2357528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ext Placeholder 8">
            <a:extLst>
              <a:ext uri="{FF2B5EF4-FFF2-40B4-BE49-F238E27FC236}">
                <a16:creationId xmlns:a16="http://schemas.microsoft.com/office/drawing/2014/main" xmlns="" id="{A63415DD-BF5C-4115-9BAD-309EC0A44EB5}"/>
              </a:ext>
            </a:extLst>
          </p:cNvPr>
          <p:cNvSpPr>
            <a:spLocks noGrp="1"/>
          </p:cNvSpPr>
          <p:nvPr>
            <p:ph type="body" idx="1"/>
          </p:nvPr>
        </p:nvSpPr>
        <p:spPr bwMode="auto">
          <a:xfrm>
            <a:off x="457200" y="1447800"/>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4" name="Date Placeholder 23">
            <a:extLst>
              <a:ext uri="{FF2B5EF4-FFF2-40B4-BE49-F238E27FC236}">
                <a16:creationId xmlns:a16="http://schemas.microsoft.com/office/drawing/2014/main" xmlns="" id="{CF4C175D-948C-4910-8E9A-F8F66FC8678C}"/>
              </a:ext>
            </a:extLst>
          </p:cNvPr>
          <p:cNvSpPr>
            <a:spLocks noGrp="1"/>
          </p:cNvSpPr>
          <p:nvPr>
            <p:ph type="dt" sz="half" idx="2"/>
          </p:nvPr>
        </p:nvSpPr>
        <p:spPr>
          <a:xfrm>
            <a:off x="5791200" y="6203950"/>
            <a:ext cx="2590800" cy="38417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defRPr>
            </a:lvl1pPr>
          </a:lstStyle>
          <a:p>
            <a:pPr>
              <a:defRPr/>
            </a:pPr>
            <a:fld id="{7A5CC68A-303D-4BA7-AE17-B43677A5F684}" type="datetimeFigureOut">
              <a:rPr lang="en-US"/>
              <a:pPr>
                <a:defRPr/>
              </a:pPr>
              <a:t>3/18/2021</a:t>
            </a:fld>
            <a:endParaRPr lang="en-US"/>
          </a:p>
        </p:txBody>
      </p:sp>
      <p:sp>
        <p:nvSpPr>
          <p:cNvPr id="10" name="Footer Placeholder 9">
            <a:extLst>
              <a:ext uri="{FF2B5EF4-FFF2-40B4-BE49-F238E27FC236}">
                <a16:creationId xmlns:a16="http://schemas.microsoft.com/office/drawing/2014/main" xmlns="" id="{6E336694-1995-465E-B7A0-3F700A1B9D00}"/>
              </a:ext>
            </a:extLst>
          </p:cNvPr>
          <p:cNvSpPr>
            <a:spLocks noGrp="1"/>
          </p:cNvSpPr>
          <p:nvPr>
            <p:ph type="ftr" sz="quarter" idx="3"/>
          </p:nvPr>
        </p:nvSpPr>
        <p:spPr>
          <a:xfrm>
            <a:off x="2133600" y="6203950"/>
            <a:ext cx="3581400"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defRPr>
            </a:lvl1pPr>
          </a:lstStyle>
          <a:p>
            <a:pPr>
              <a:defRPr/>
            </a:pPr>
            <a:endParaRPr lang="en-US"/>
          </a:p>
        </p:txBody>
      </p:sp>
      <p:sp>
        <p:nvSpPr>
          <p:cNvPr id="22" name="Slide Number Placeholder 21">
            <a:extLst>
              <a:ext uri="{FF2B5EF4-FFF2-40B4-BE49-F238E27FC236}">
                <a16:creationId xmlns:a16="http://schemas.microsoft.com/office/drawing/2014/main" xmlns="" id="{10F61BD4-B5F1-42C3-8F5A-E95628F4D59E}"/>
              </a:ext>
            </a:extLst>
          </p:cNvPr>
          <p:cNvSpPr>
            <a:spLocks noGrp="1"/>
          </p:cNvSpPr>
          <p:nvPr>
            <p:ph type="sldNum" sz="quarter" idx="4"/>
          </p:nvPr>
        </p:nvSpPr>
        <p:spPr>
          <a:xfrm>
            <a:off x="8410575" y="6181725"/>
            <a:ext cx="609600" cy="457200"/>
          </a:xfrm>
          <a:prstGeom prst="rect">
            <a:avLst/>
          </a:prstGeom>
          <a:noFill/>
        </p:spPr>
        <p:txBody>
          <a:bodyPr vert="horz" wrap="square" lIns="0" tIns="0" rIns="0" bIns="0" numCol="1" anchor="ctr" anchorCtr="0" compatLnSpc="1">
            <a:prstTxWarp prst="textNoShape">
              <a:avLst/>
            </a:prstTxWarp>
            <a:noAutofit/>
          </a:bodyPr>
          <a:lstStyle>
            <a:lvl1pPr algn="ctr" eaLnBrk="1" hangingPunct="1">
              <a:defRPr sz="1600" smtClean="0">
                <a:solidFill>
                  <a:schemeClr val="tx2"/>
                </a:solidFill>
                <a:latin typeface="Constantia" panose="02030602050306030303" pitchFamily="18" charset="0"/>
              </a:defRPr>
            </a:lvl1pPr>
          </a:lstStyle>
          <a:p>
            <a:pPr>
              <a:defRPr/>
            </a:pPr>
            <a:fld id="{AC6FB3D0-6FF9-46DC-AF90-D0051568D903}" type="slidenum">
              <a:rPr lang="en-US" altLang="en-US"/>
              <a:pPr>
                <a:defRPr/>
              </a:pPr>
              <a:t>‹#›</a:t>
            </a:fld>
            <a:endParaRPr lang="en-US" altLang="en-US"/>
          </a:p>
        </p:txBody>
      </p:sp>
      <p:sp>
        <p:nvSpPr>
          <p:cNvPr id="5" name="Title Placeholder 4">
            <a:extLst>
              <a:ext uri="{FF2B5EF4-FFF2-40B4-BE49-F238E27FC236}">
                <a16:creationId xmlns:a16="http://schemas.microsoft.com/office/drawing/2014/main" xmlns="" id="{0C91E879-8F7C-4158-A7D3-C48EE07CFC38}"/>
              </a:ext>
            </a:extLst>
          </p:cNvPr>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a:t>Click to edit Master title style</a:t>
            </a:r>
          </a:p>
        </p:txBody>
      </p:sp>
    </p:spTree>
  </p:cSld>
  <p:clrMap bg1="dk1" tx1="lt1" bg2="dk2" tx2="lt2" accent1="accent1" accent2="accent2" accent3="accent3" accent4="accent4" accent5="accent5" accent6="accent6" hlink="hlink" folHlink="folHlink"/>
  <p:sldLayoutIdLst>
    <p:sldLayoutId id="2147483763" r:id="rId1"/>
    <p:sldLayoutId id="2147483755" r:id="rId2"/>
    <p:sldLayoutId id="2147483764" r:id="rId3"/>
    <p:sldLayoutId id="2147483756" r:id="rId4"/>
    <p:sldLayoutId id="2147483765" r:id="rId5"/>
    <p:sldLayoutId id="2147483757" r:id="rId6"/>
    <p:sldLayoutId id="2147483758" r:id="rId7"/>
    <p:sldLayoutId id="2147483759" r:id="rId8"/>
    <p:sldLayoutId id="2147483760" r:id="rId9"/>
    <p:sldLayoutId id="2147483761" r:id="rId10"/>
    <p:sldLayoutId id="2147483762"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0" fontAlgn="base" hangingPunct="0">
        <a:spcBef>
          <a:spcPct val="0"/>
        </a:spcBef>
        <a:spcAft>
          <a:spcPct val="0"/>
        </a:spcAft>
        <a:defRPr sz="4200">
          <a:solidFill>
            <a:srgbClr val="F9F9F9"/>
          </a:solidFill>
          <a:latin typeface="Constantia" pitchFamily="18" charset="0"/>
        </a:defRPr>
      </a:lvl2pPr>
      <a:lvl3pPr algn="l" rtl="0" eaLnBrk="0" fontAlgn="base" hangingPunct="0">
        <a:spcBef>
          <a:spcPct val="0"/>
        </a:spcBef>
        <a:spcAft>
          <a:spcPct val="0"/>
        </a:spcAft>
        <a:defRPr sz="4200">
          <a:solidFill>
            <a:srgbClr val="F9F9F9"/>
          </a:solidFill>
          <a:latin typeface="Constantia" pitchFamily="18" charset="0"/>
        </a:defRPr>
      </a:lvl3pPr>
      <a:lvl4pPr algn="l" rtl="0" eaLnBrk="0" fontAlgn="base" hangingPunct="0">
        <a:spcBef>
          <a:spcPct val="0"/>
        </a:spcBef>
        <a:spcAft>
          <a:spcPct val="0"/>
        </a:spcAft>
        <a:defRPr sz="4200">
          <a:solidFill>
            <a:srgbClr val="F9F9F9"/>
          </a:solidFill>
          <a:latin typeface="Constantia" pitchFamily="18" charset="0"/>
        </a:defRPr>
      </a:lvl4pPr>
      <a:lvl5pPr algn="l" rtl="0" eaLnBrk="0" fontAlgn="base" hangingPunct="0">
        <a:spcBef>
          <a:spcPct val="0"/>
        </a:spcBef>
        <a:spcAft>
          <a:spcPct val="0"/>
        </a:spcAft>
        <a:defRPr sz="4200">
          <a:solidFill>
            <a:srgbClr val="F9F9F9"/>
          </a:solidFill>
          <a:latin typeface="Constantia" pitchFamily="18" charset="0"/>
        </a:defRPr>
      </a:lvl5pPr>
      <a:lvl6pPr marL="457200" algn="l" rtl="0" fontAlgn="base">
        <a:spcBef>
          <a:spcPct val="0"/>
        </a:spcBef>
        <a:spcAft>
          <a:spcPct val="0"/>
        </a:spcAft>
        <a:defRPr sz="4200">
          <a:solidFill>
            <a:srgbClr val="F9F9F9"/>
          </a:solidFill>
          <a:latin typeface="Constantia" pitchFamily="18" charset="0"/>
        </a:defRPr>
      </a:lvl6pPr>
      <a:lvl7pPr marL="914400" algn="l" rtl="0" fontAlgn="base">
        <a:spcBef>
          <a:spcPct val="0"/>
        </a:spcBef>
        <a:spcAft>
          <a:spcPct val="0"/>
        </a:spcAft>
        <a:defRPr sz="4200">
          <a:solidFill>
            <a:srgbClr val="F9F9F9"/>
          </a:solidFill>
          <a:latin typeface="Constantia" pitchFamily="18" charset="0"/>
        </a:defRPr>
      </a:lvl7pPr>
      <a:lvl8pPr marL="1371600" algn="l" rtl="0" fontAlgn="base">
        <a:spcBef>
          <a:spcPct val="0"/>
        </a:spcBef>
        <a:spcAft>
          <a:spcPct val="0"/>
        </a:spcAft>
        <a:defRPr sz="4200">
          <a:solidFill>
            <a:srgbClr val="F9F9F9"/>
          </a:solidFill>
          <a:latin typeface="Constantia" pitchFamily="18" charset="0"/>
        </a:defRPr>
      </a:lvl8pPr>
      <a:lvl9pPr marL="1828800" algn="l" rtl="0" fontAlgn="base">
        <a:spcBef>
          <a:spcPct val="0"/>
        </a:spcBef>
        <a:spcAft>
          <a:spcPct val="0"/>
        </a:spcAft>
        <a:defRPr sz="4200">
          <a:solidFill>
            <a:srgbClr val="F9F9F9"/>
          </a:solidFill>
          <a:latin typeface="Constantia" pitchFamily="18" charset="0"/>
        </a:defRPr>
      </a:lvl9pPr>
    </p:titleStyle>
    <p:bodyStyle>
      <a:lvl1pPr marL="273050" indent="-273050" algn="l" rtl="0"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l" rtl="0"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l" rtl="0"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l" rtl="0"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l" rtl="0"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615310-0F8B-4757-B23B-3AD57993381B}"/>
              </a:ext>
            </a:extLst>
          </p:cNvPr>
          <p:cNvSpPr>
            <a:spLocks noGrp="1"/>
          </p:cNvSpPr>
          <p:nvPr>
            <p:ph type="ctrTitle"/>
          </p:nvPr>
        </p:nvSpPr>
        <p:spPr>
          <a:xfrm>
            <a:off x="785786" y="4286256"/>
            <a:ext cx="7772400" cy="1470025"/>
          </a:xfrm>
        </p:spPr>
        <p:txBody>
          <a:bodyPr/>
          <a:lstStyle/>
          <a:p>
            <a:pPr eaLnBrk="1" fontAlgn="auto" hangingPunct="1">
              <a:spcAft>
                <a:spcPts val="0"/>
              </a:spcAft>
              <a:defRPr/>
            </a:pPr>
            <a:r>
              <a:rPr sz="4000" b="1" dirty="0"/>
              <a:t>Hazrat Al-Hajj Mirza Bashir-ud-Din Mahmood Ahmad (ra) </a:t>
            </a:r>
            <a:br>
              <a:rPr sz="4000" b="1" dirty="0"/>
            </a:br>
            <a:r>
              <a:rPr sz="4000" b="1" dirty="0"/>
              <a:t>(</a:t>
            </a:r>
            <a:r>
              <a:rPr sz="3600" b="1" dirty="0"/>
              <a:t>1889-1965)</a:t>
            </a:r>
            <a:br>
              <a:rPr sz="3600" b="1" dirty="0"/>
            </a:br>
            <a:r>
              <a:rPr sz="3600" b="1" dirty="0"/>
              <a:t>Khalifatul-Masih II (1914-1965)</a:t>
            </a:r>
            <a:br>
              <a:rPr sz="3600" b="1" dirty="0"/>
            </a:br>
            <a:r>
              <a:rPr sz="3600" b="1" dirty="0"/>
              <a:t/>
            </a:r>
            <a:br>
              <a:rPr sz="3600" b="1" dirty="0"/>
            </a:br>
            <a:r>
              <a:rPr sz="2400" b="1" dirty="0"/>
              <a:t>Second Successor to the Promised Messiah (as):</a:t>
            </a:r>
            <a:r>
              <a:rPr sz="3600" b="1" dirty="0"/>
              <a:t/>
            </a:r>
            <a:br>
              <a:rPr sz="3600" b="1" dirty="0"/>
            </a:br>
            <a:r>
              <a:rPr sz="3600" b="1" dirty="0">
                <a:solidFill>
                  <a:srgbClr val="FF0000"/>
                </a:solidFill>
              </a:rPr>
              <a:t>His Khilafat and Magnificent Achievements</a:t>
            </a:r>
            <a:r>
              <a:rPr sz="3200" b="1" dirty="0"/>
              <a:t/>
            </a:r>
            <a:br>
              <a:rPr sz="3200" b="1" dirty="0"/>
            </a:br>
            <a:endParaRPr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a:extLst>
              <a:ext uri="{FF2B5EF4-FFF2-40B4-BE49-F238E27FC236}">
                <a16:creationId xmlns:a16="http://schemas.microsoft.com/office/drawing/2014/main" xmlns="" id="{59667539-5710-48BF-97A1-752A29CBB9A5}"/>
              </a:ext>
            </a:extLst>
          </p:cNvPr>
          <p:cNvSpPr>
            <a:spLocks noGrp="1"/>
          </p:cNvSpPr>
          <p:nvPr>
            <p:ph idx="1"/>
          </p:nvPr>
        </p:nvSpPr>
        <p:spPr>
          <a:xfrm>
            <a:off x="428625" y="785813"/>
            <a:ext cx="8229600" cy="5768975"/>
          </a:xfrm>
        </p:spPr>
        <p:txBody>
          <a:bodyPr/>
          <a:lstStyle/>
          <a:p>
            <a:pPr eaLnBrk="1" hangingPunct="1"/>
            <a:r>
              <a:rPr lang="en-US" altLang="en-US" sz="3200" dirty="0"/>
              <a:t>Through the important initiative of </a:t>
            </a:r>
            <a:r>
              <a:rPr lang="en-US" altLang="en-US" sz="3200" dirty="0">
                <a:solidFill>
                  <a:srgbClr val="002060"/>
                </a:solidFill>
              </a:rPr>
              <a:t>Tahrik-e-Jadid in 1934,</a:t>
            </a:r>
            <a:r>
              <a:rPr lang="en-US" altLang="en-US" sz="3200" dirty="0"/>
              <a:t> many Ahmadiyya Muslim Missions were established the world over. </a:t>
            </a:r>
          </a:p>
          <a:p>
            <a:pPr eaLnBrk="1" hangingPunct="1"/>
            <a:r>
              <a:rPr lang="en-US" altLang="en-US" sz="3200" dirty="0"/>
              <a:t>Similarly, the initiative of </a:t>
            </a:r>
            <a:r>
              <a:rPr lang="en-US" altLang="en-US" sz="3200" dirty="0">
                <a:solidFill>
                  <a:srgbClr val="002060"/>
                </a:solidFill>
              </a:rPr>
              <a:t>Waqf-e-Jadid</a:t>
            </a:r>
            <a:r>
              <a:rPr lang="en-US" altLang="en-US" sz="3200" dirty="0"/>
              <a:t> came about in order to promote missionary and reformative activities of the Jama’at in every city, town, and village in India and Pakistan by appointing teachers everywhere for rural communities. This initiative was introduced on </a:t>
            </a:r>
            <a:r>
              <a:rPr lang="en-US" altLang="en-US" sz="3200" dirty="0">
                <a:solidFill>
                  <a:srgbClr val="002060"/>
                </a:solidFill>
              </a:rPr>
              <a:t>September 27, 1957.</a:t>
            </a:r>
          </a:p>
          <a:p>
            <a:pPr eaLnBrk="1" hangingPunct="1"/>
            <a:endParaRPr lang="en-US" alt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xmlns="" id="{03C997B0-2C07-4802-85A9-BE2F988BA22E}"/>
              </a:ext>
            </a:extLst>
          </p:cNvPr>
          <p:cNvSpPr>
            <a:spLocks noChangeArrowheads="1"/>
          </p:cNvSpPr>
          <p:nvPr/>
        </p:nvSpPr>
        <p:spPr bwMode="auto">
          <a:xfrm>
            <a:off x="571500" y="642938"/>
            <a:ext cx="8072438" cy="1754187"/>
          </a:xfrm>
          <a:prstGeom prst="rect">
            <a:avLst/>
          </a:prstGeom>
          <a:noFill/>
          <a:ln>
            <a:noFill/>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en-US" sz="3600" dirty="0">
                <a:latin typeface="Constantia" panose="02030602050306030303" pitchFamily="18" charset="0"/>
              </a:rPr>
              <a:t>Hazrat Khalifatul-Masih II (ra) laid the foundation stone of Fazl-e-Umar hospital in Rabwah, Pakistan, in 1958</a:t>
            </a:r>
          </a:p>
        </p:txBody>
      </p:sp>
      <p:pic>
        <p:nvPicPr>
          <p:cNvPr id="17411" name="Picture 4" descr="acj.jpg">
            <a:extLst>
              <a:ext uri="{FF2B5EF4-FFF2-40B4-BE49-F238E27FC236}">
                <a16:creationId xmlns:a16="http://schemas.microsoft.com/office/drawing/2014/main" xmlns="" id="{A3EEC68E-C509-4893-BF11-678CC217B21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71625" y="2500313"/>
            <a:ext cx="6461125" cy="392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878DC86A-5A43-4D67-9F2F-4A5796B0003C}"/>
              </a:ext>
            </a:extLst>
          </p:cNvPr>
          <p:cNvSpPr>
            <a:spLocks noGrp="1"/>
          </p:cNvSpPr>
          <p:nvPr>
            <p:ph idx="1"/>
          </p:nvPr>
        </p:nvSpPr>
        <p:spPr>
          <a:xfrm>
            <a:off x="428625" y="714375"/>
            <a:ext cx="8229600" cy="4572000"/>
          </a:xfrm>
        </p:spPr>
        <p:txBody>
          <a:bodyPr>
            <a:normAutofit fontScale="92500" lnSpcReduction="10000"/>
          </a:bodyPr>
          <a:lstStyle/>
          <a:p>
            <a:pPr marL="274320" indent="-274320" eaLnBrk="1" fontAlgn="auto" hangingPunct="1">
              <a:spcAft>
                <a:spcPts val="0"/>
              </a:spcAft>
              <a:buFont typeface="Wingdings 2"/>
              <a:buChar char=""/>
              <a:defRPr/>
            </a:pPr>
            <a:r>
              <a:rPr lang="en-US" sz="3600" dirty="0"/>
              <a:t>This is only a very brief glimpse of some of the magnificent achievements of Hazrat Musleh Mau’ud (ra). </a:t>
            </a:r>
          </a:p>
          <a:p>
            <a:pPr marL="274320" indent="-274320" eaLnBrk="1" fontAlgn="auto" hangingPunct="1">
              <a:spcAft>
                <a:spcPts val="0"/>
              </a:spcAft>
              <a:buFont typeface="Wingdings 2"/>
              <a:buChar char=""/>
              <a:defRPr/>
            </a:pPr>
            <a:r>
              <a:rPr lang="en-US" sz="3600" dirty="0"/>
              <a:t>All members are encouraged to read and research more about his life and service to Islam Ahmadiyyat.</a:t>
            </a:r>
          </a:p>
          <a:p>
            <a:pPr marL="274320" indent="-274320" eaLnBrk="1" fontAlgn="auto" hangingPunct="1">
              <a:spcAft>
                <a:spcPts val="0"/>
              </a:spcAft>
              <a:buFont typeface="Wingdings 2"/>
              <a:buChar char=""/>
              <a:defRPr/>
            </a:pPr>
            <a:r>
              <a:rPr lang="en-US" sz="3600" dirty="0"/>
              <a:t>May Allah help us all to aspire to and to implement the expectations of this great leader, Amin.</a:t>
            </a:r>
          </a:p>
          <a:p>
            <a:pPr marL="274320" indent="-274320" eaLnBrk="1" fontAlgn="auto" hangingPunct="1">
              <a:spcAft>
                <a:spcPts val="0"/>
              </a:spcAft>
              <a:buFont typeface="Wingdings 2"/>
              <a:buChar char=""/>
              <a:defRPr/>
            </a:pPr>
            <a:endParaRPr lang="en-US" sz="3600" dirty="0"/>
          </a:p>
          <a:p>
            <a:pPr marL="274320" indent="-274320" eaLnBrk="1" fontAlgn="auto" hangingPunct="1">
              <a:spcAft>
                <a:spcPts val="0"/>
              </a:spcAft>
              <a:buFont typeface="Wingdings 2"/>
              <a:buChar char=""/>
              <a:defRPr/>
            </a:pPr>
            <a:endParaRPr lang="en-US"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descr="acg.jpg">
            <a:extLst>
              <a:ext uri="{FF2B5EF4-FFF2-40B4-BE49-F238E27FC236}">
                <a16:creationId xmlns:a16="http://schemas.microsoft.com/office/drawing/2014/main" xmlns="" id="{521DAA1A-898F-4FE7-B86D-26D3A425E99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00313" y="428625"/>
            <a:ext cx="4067175" cy="573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289EE5C-B1BA-46A1-AC2A-22CFAE4A8820}"/>
              </a:ext>
            </a:extLst>
          </p:cNvPr>
          <p:cNvSpPr>
            <a:spLocks noGrp="1"/>
          </p:cNvSpPr>
          <p:nvPr>
            <p:ph idx="1"/>
          </p:nvPr>
        </p:nvSpPr>
        <p:spPr>
          <a:xfrm>
            <a:off x="457200" y="404664"/>
            <a:ext cx="8229600" cy="6048672"/>
          </a:xfrm>
        </p:spPr>
        <p:txBody>
          <a:bodyPr>
            <a:noAutofit/>
          </a:bodyPr>
          <a:lstStyle/>
          <a:p>
            <a:pPr marL="274320" indent="-274320" eaLnBrk="1" fontAlgn="auto" hangingPunct="1">
              <a:spcAft>
                <a:spcPts val="0"/>
              </a:spcAft>
              <a:buFont typeface="Wingdings 2"/>
              <a:buChar char=""/>
              <a:defRPr/>
            </a:pPr>
            <a:r>
              <a:rPr lang="en-US" sz="2900" dirty="0"/>
              <a:t>At the age of 19, Sahibzada Mirza Bashiruddin Mahmood Ahmad (ra) offered himself for the Waqf (dedicated his life to serve the Jama’at) and soon formed </a:t>
            </a:r>
            <a:r>
              <a:rPr lang="en-US" sz="2900" dirty="0" err="1"/>
              <a:t>Anjuman</a:t>
            </a:r>
            <a:r>
              <a:rPr lang="en-US" sz="2900" dirty="0"/>
              <a:t> </a:t>
            </a:r>
            <a:r>
              <a:rPr lang="en-US" sz="2900" dirty="0" err="1"/>
              <a:t>Tashheezul</a:t>
            </a:r>
            <a:r>
              <a:rPr lang="en-US" sz="2900" dirty="0"/>
              <a:t> </a:t>
            </a:r>
            <a:r>
              <a:rPr lang="en-US" sz="2900" dirty="0" err="1"/>
              <a:t>Azhaan</a:t>
            </a:r>
            <a:r>
              <a:rPr lang="en-US" sz="2900" dirty="0"/>
              <a:t> (Organization for the sharpening of intellect) and under its supervision, started a magazine of the same name, through which the work of religious education for children was carried out.  </a:t>
            </a:r>
          </a:p>
          <a:p>
            <a:pPr marL="274320" indent="-274320" eaLnBrk="1" fontAlgn="auto" hangingPunct="1">
              <a:spcAft>
                <a:spcPts val="0"/>
              </a:spcAft>
              <a:buFont typeface="Wingdings 2"/>
              <a:buChar char=""/>
              <a:defRPr/>
            </a:pPr>
            <a:r>
              <a:rPr lang="en-US" sz="2900" dirty="0"/>
              <a:t>Early in 1911, with the permission of Hazrat Hakeem Nooruddin, Khalifatul-Masih I (ra), founded the </a:t>
            </a:r>
            <a:r>
              <a:rPr lang="en-US" sz="2900" dirty="0" err="1"/>
              <a:t>Anjuman</a:t>
            </a:r>
            <a:r>
              <a:rPr lang="en-US" sz="2900" dirty="0"/>
              <a:t> Ansarullah (Organization of Helpers of Allah) to propagate the teachings of Islam.</a:t>
            </a:r>
          </a:p>
          <a:p>
            <a:pPr marL="274320" indent="-274320" eaLnBrk="1" fontAlgn="auto" hangingPunct="1">
              <a:spcAft>
                <a:spcPts val="0"/>
              </a:spcAft>
              <a:buFont typeface="Wingdings 2"/>
              <a:buChar char=""/>
              <a:defRPr/>
            </a:pPr>
            <a:endParaRPr lang="en-US" sz="2800" dirty="0"/>
          </a:p>
          <a:p>
            <a:pPr marL="274320" indent="-274320" eaLnBrk="1" fontAlgn="auto" hangingPunct="1">
              <a:spcAft>
                <a:spcPts val="0"/>
              </a:spcAft>
              <a:buFont typeface="Wingdings 2"/>
              <a:buChar char=""/>
              <a:defRPr/>
            </a:pPr>
            <a:endParaRPr lang="en-US" sz="2000" dirty="0"/>
          </a:p>
          <a:p>
            <a:pPr marL="274320" indent="-274320" eaLnBrk="1" fontAlgn="auto" hangingPunct="1">
              <a:spcAft>
                <a:spcPts val="0"/>
              </a:spcAft>
              <a:buFont typeface="Wingdings 2"/>
              <a:buChar char=""/>
              <a:defRPr/>
            </a:pPr>
            <a:endParaRPr lang="en-US" sz="2000" dirty="0"/>
          </a:p>
          <a:p>
            <a:pPr marL="274320" indent="-274320" eaLnBrk="1" fontAlgn="auto" hangingPunct="1">
              <a:spcAft>
                <a:spcPts val="0"/>
              </a:spcAft>
              <a:buFont typeface="Wingdings 2"/>
              <a:buChar char=""/>
              <a:defRPr/>
            </a:pP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738F7B4-F6D6-449F-AE80-D12A247240F2}"/>
              </a:ext>
            </a:extLst>
          </p:cNvPr>
          <p:cNvSpPr>
            <a:spLocks noGrp="1"/>
          </p:cNvSpPr>
          <p:nvPr>
            <p:ph idx="1"/>
          </p:nvPr>
        </p:nvSpPr>
        <p:spPr>
          <a:xfrm>
            <a:off x="357188" y="285750"/>
            <a:ext cx="8215312" cy="3643313"/>
          </a:xfrm>
        </p:spPr>
        <p:txBody>
          <a:bodyPr>
            <a:normAutofit lnSpcReduction="10000"/>
          </a:bodyPr>
          <a:lstStyle/>
          <a:p>
            <a:pPr marL="274320" indent="-274320" eaLnBrk="1" fontAlgn="auto" hangingPunct="1">
              <a:spcAft>
                <a:spcPts val="0"/>
              </a:spcAft>
              <a:buFont typeface="Wingdings 2"/>
              <a:buNone/>
              <a:defRPr/>
            </a:pPr>
            <a:endParaRPr lang="en-US" sz="3200" dirty="0"/>
          </a:p>
          <a:p>
            <a:pPr marL="274320" indent="-274320" eaLnBrk="1" fontAlgn="auto" hangingPunct="1">
              <a:spcAft>
                <a:spcPts val="0"/>
              </a:spcAft>
              <a:buFont typeface="Wingdings 2"/>
              <a:buChar char=""/>
              <a:defRPr/>
            </a:pPr>
            <a:r>
              <a:rPr lang="en-US" sz="3200" dirty="0"/>
              <a:t>In June 1913, he started "</a:t>
            </a:r>
            <a:r>
              <a:rPr lang="en-US" sz="3200" dirty="0">
                <a:solidFill>
                  <a:srgbClr val="FFFF00"/>
                </a:solidFill>
              </a:rPr>
              <a:t>The Al-Fazl</a:t>
            </a:r>
            <a:r>
              <a:rPr lang="en-US" sz="3200" dirty="0"/>
              <a:t>" a newspaper for the Jama’at which, in addition to the news, published informative, educational, historical, propagational, and reformatory articles. </a:t>
            </a:r>
          </a:p>
          <a:p>
            <a:pPr marL="274320" indent="-274320" eaLnBrk="1" fontAlgn="auto" hangingPunct="1">
              <a:spcAft>
                <a:spcPts val="0"/>
              </a:spcAft>
              <a:buFont typeface="Wingdings 2" panose="05020102010507070707" pitchFamily="18" charset="2"/>
              <a:buNone/>
              <a:defRPr/>
            </a:pPr>
            <a:r>
              <a:rPr lang="en-US" dirty="0"/>
              <a:t/>
            </a:r>
            <a:br>
              <a:rPr lang="en-US" dirty="0"/>
            </a:br>
            <a:endParaRPr lang="en-US" dirty="0"/>
          </a:p>
        </p:txBody>
      </p:sp>
      <p:pic>
        <p:nvPicPr>
          <p:cNvPr id="5" name="Picture 4" descr="http://www.alislam.org/alfazl/rabwah/alfazal_s.gif">
            <a:extLst>
              <a:ext uri="{FF2B5EF4-FFF2-40B4-BE49-F238E27FC236}">
                <a16:creationId xmlns:a16="http://schemas.microsoft.com/office/drawing/2014/main" xmlns="" id="{D90FB8A9-00EC-483E-B14E-DD070BD263CF}"/>
              </a:ext>
            </a:extLst>
          </p:cNvPr>
          <p:cNvPicPr/>
          <p:nvPr/>
        </p:nvPicPr>
        <p:blipFill>
          <a:blip r:embed="rId2"/>
          <a:srcRect/>
          <a:stretch>
            <a:fillRect/>
          </a:stretch>
        </p:blipFill>
        <p:spPr bwMode="auto">
          <a:xfrm rot="20313270">
            <a:off x="2703285" y="3227020"/>
            <a:ext cx="3659699" cy="246077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xmlns="" id="{2E22C7B7-7DE5-43DB-953D-5BB55B8D0523}"/>
              </a:ext>
            </a:extLst>
          </p:cNvPr>
          <p:cNvSpPr>
            <a:spLocks noGrp="1"/>
          </p:cNvSpPr>
          <p:nvPr>
            <p:ph idx="1"/>
          </p:nvPr>
        </p:nvSpPr>
        <p:spPr>
          <a:xfrm>
            <a:off x="539552" y="260648"/>
            <a:ext cx="8229600" cy="5786438"/>
          </a:xfrm>
        </p:spPr>
        <p:txBody>
          <a:bodyPr/>
          <a:lstStyle/>
          <a:p>
            <a:pPr eaLnBrk="1" hangingPunct="1"/>
            <a:r>
              <a:rPr lang="en-US" altLang="en-US" sz="3500" dirty="0"/>
              <a:t>In 1914, as Khalifatul-Masih II (ra), he established Majlis-e-Shura to discuss the propagation of Islam.  </a:t>
            </a:r>
          </a:p>
          <a:p>
            <a:pPr eaLnBrk="1" hangingPunct="1"/>
            <a:r>
              <a:rPr lang="en-US" altLang="en-US" sz="3500" dirty="0"/>
              <a:t>To facilitate this, Huzoor (ra) created the </a:t>
            </a:r>
            <a:r>
              <a:rPr lang="en-US" altLang="en-US" sz="3500" dirty="0" err="1"/>
              <a:t>Nazarat</a:t>
            </a:r>
            <a:r>
              <a:rPr lang="en-US" altLang="en-US" sz="3500" dirty="0"/>
              <a:t> </a:t>
            </a:r>
            <a:r>
              <a:rPr lang="en-US" altLang="en-US" sz="3500" dirty="0" err="1"/>
              <a:t>Dawato</a:t>
            </a:r>
            <a:r>
              <a:rPr lang="en-US" altLang="en-US" sz="3500" dirty="0"/>
              <a:t> Tabligh (Executive Office of Preaching) in 1919, and the Madrassa (School) Ahmadiyya as the  center. His untiring efforts for its advancement  steered it from the status of a mere school to a University. These efforts were aimed at training learned religious missionaries.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a:extLst>
              <a:ext uri="{FF2B5EF4-FFF2-40B4-BE49-F238E27FC236}">
                <a16:creationId xmlns:a16="http://schemas.microsoft.com/office/drawing/2014/main" xmlns="" id="{E3A18A81-C621-4EDD-8BDF-F684A7833B69}"/>
              </a:ext>
            </a:extLst>
          </p:cNvPr>
          <p:cNvSpPr>
            <a:spLocks noGrp="1"/>
          </p:cNvSpPr>
          <p:nvPr>
            <p:ph idx="1"/>
          </p:nvPr>
        </p:nvSpPr>
        <p:spPr>
          <a:xfrm>
            <a:off x="357188" y="214313"/>
            <a:ext cx="4718868" cy="6143625"/>
          </a:xfrm>
        </p:spPr>
        <p:txBody>
          <a:bodyPr/>
          <a:lstStyle/>
          <a:p>
            <a:pPr eaLnBrk="1" hangingPunct="1">
              <a:buFont typeface="Wingdings 2" panose="05020102010507070707" pitchFamily="18" charset="2"/>
              <a:buNone/>
            </a:pPr>
            <a:endParaRPr lang="en-US" altLang="en-US" dirty="0"/>
          </a:p>
          <a:p>
            <a:pPr eaLnBrk="1" hangingPunct="1"/>
            <a:r>
              <a:rPr lang="en-US" altLang="en-US" dirty="0"/>
              <a:t>The wisdom of the Holy Qur’an, provided in Huzoor’s (ra) </a:t>
            </a:r>
            <a:r>
              <a:rPr lang="en-US" altLang="en-US" dirty="0">
                <a:solidFill>
                  <a:schemeClr val="tx2">
                    <a:lumMod val="75000"/>
                  </a:schemeClr>
                </a:solidFill>
              </a:rPr>
              <a:t>Tafsir-e-Kabir (Greater (long) Commentary) </a:t>
            </a:r>
            <a:r>
              <a:rPr lang="en-US" altLang="en-US" dirty="0"/>
              <a:t>bears undeniable evidence of his God-given knowledge of the Holy Qur’an. </a:t>
            </a:r>
          </a:p>
          <a:p>
            <a:pPr eaLnBrk="1" hangingPunct="1"/>
            <a:r>
              <a:rPr lang="en-US" altLang="en-US" dirty="0"/>
              <a:t>The Holy Qur’an was translated into various languages so that the glory and wisdom of the Divine Book could be made available to people who did not read/understand Arabic.</a:t>
            </a:r>
          </a:p>
          <a:p>
            <a:pPr eaLnBrk="1" hangingPunct="1"/>
            <a:endParaRPr lang="en-US" altLang="en-US" dirty="0"/>
          </a:p>
        </p:txBody>
      </p:sp>
      <p:pic>
        <p:nvPicPr>
          <p:cNvPr id="4" name="Picture 3" descr="alislamstore_1988_10329051.jpg">
            <a:extLst>
              <a:ext uri="{FF2B5EF4-FFF2-40B4-BE49-F238E27FC236}">
                <a16:creationId xmlns:a16="http://schemas.microsoft.com/office/drawing/2014/main" xmlns="" id="{21303728-7D01-4560-AC18-37BB78EE68A5}"/>
              </a:ext>
            </a:extLst>
          </p:cNvPr>
          <p:cNvPicPr>
            <a:picLocks noChangeAspect="1"/>
          </p:cNvPicPr>
          <p:nvPr/>
        </p:nvPicPr>
        <p:blipFill>
          <a:blip r:embed="rId2"/>
          <a:stretch>
            <a:fillRect/>
          </a:stretch>
        </p:blipFill>
        <p:spPr>
          <a:xfrm>
            <a:off x="5000628" y="642918"/>
            <a:ext cx="3660034" cy="471490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xmlns="" id="{21925A50-2320-44FF-839E-1EACC337CD8E}"/>
              </a:ext>
            </a:extLst>
          </p:cNvPr>
          <p:cNvSpPr>
            <a:spLocks noGrp="1"/>
          </p:cNvSpPr>
          <p:nvPr>
            <p:ph idx="1"/>
          </p:nvPr>
        </p:nvSpPr>
        <p:spPr>
          <a:xfrm>
            <a:off x="251520" y="404664"/>
            <a:ext cx="8784976" cy="5340350"/>
          </a:xfrm>
        </p:spPr>
        <p:txBody>
          <a:bodyPr/>
          <a:lstStyle/>
          <a:p>
            <a:pPr eaLnBrk="1" hangingPunct="1"/>
            <a:r>
              <a:rPr lang="en-US" altLang="en-US" sz="2800" dirty="0"/>
              <a:t>In order to consolidate and organize the Jama’at Huzoor (ra) established the Central and Regional </a:t>
            </a:r>
            <a:r>
              <a:rPr lang="en-US" altLang="en-US" sz="2800" dirty="0" err="1"/>
              <a:t>Anjuman</a:t>
            </a:r>
            <a:r>
              <a:rPr lang="en-US" altLang="en-US" sz="2800" dirty="0"/>
              <a:t> (Organizations) as well as various important </a:t>
            </a:r>
            <a:r>
              <a:rPr lang="en-US" altLang="en-US" sz="2800" dirty="0" err="1"/>
              <a:t>Nazarat</a:t>
            </a:r>
            <a:r>
              <a:rPr lang="en-US" altLang="en-US" sz="2800" dirty="0"/>
              <a:t> (Executive Offices) under the Sadr </a:t>
            </a:r>
            <a:r>
              <a:rPr lang="en-US" altLang="en-US" sz="2800" dirty="0" err="1"/>
              <a:t>Anjuman</a:t>
            </a:r>
            <a:r>
              <a:rPr lang="en-US" altLang="en-US" sz="2800" dirty="0"/>
              <a:t> Ahmadiyya Qadian to facilitate all efforts:</a:t>
            </a:r>
          </a:p>
          <a:p>
            <a:pPr lvl="1" eaLnBrk="1" hangingPunct="1"/>
            <a:r>
              <a:rPr lang="en-US" altLang="en-US" sz="2600" dirty="0" err="1">
                <a:solidFill>
                  <a:schemeClr val="tx2">
                    <a:lumMod val="75000"/>
                  </a:schemeClr>
                </a:solidFill>
              </a:rPr>
              <a:t>Nazarat</a:t>
            </a:r>
            <a:r>
              <a:rPr lang="en-US" altLang="en-US" sz="2600" dirty="0">
                <a:solidFill>
                  <a:schemeClr val="tx2">
                    <a:lumMod val="75000"/>
                  </a:schemeClr>
                </a:solidFill>
              </a:rPr>
              <a:t> </a:t>
            </a:r>
            <a:r>
              <a:rPr lang="en-US" altLang="en-US" sz="2600" dirty="0" err="1">
                <a:solidFill>
                  <a:schemeClr val="tx2">
                    <a:lumMod val="75000"/>
                  </a:schemeClr>
                </a:solidFill>
              </a:rPr>
              <a:t>Dawato</a:t>
            </a:r>
            <a:r>
              <a:rPr lang="en-US" altLang="en-US" sz="2600" dirty="0">
                <a:solidFill>
                  <a:schemeClr val="tx2">
                    <a:lumMod val="75000"/>
                  </a:schemeClr>
                </a:solidFill>
              </a:rPr>
              <a:t> Tabligh (Executive Office of Propagation)</a:t>
            </a:r>
          </a:p>
          <a:p>
            <a:pPr lvl="1" eaLnBrk="1" hangingPunct="1"/>
            <a:r>
              <a:rPr lang="en-US" altLang="en-US" sz="2600" dirty="0" err="1">
                <a:solidFill>
                  <a:schemeClr val="tx2">
                    <a:lumMod val="75000"/>
                  </a:schemeClr>
                </a:solidFill>
              </a:rPr>
              <a:t>Nazarat</a:t>
            </a:r>
            <a:r>
              <a:rPr lang="en-US" altLang="en-US" sz="2600" dirty="0">
                <a:solidFill>
                  <a:schemeClr val="tx2">
                    <a:lumMod val="75000"/>
                  </a:schemeClr>
                </a:solidFill>
              </a:rPr>
              <a:t> Taleem (Executive Office of Education)</a:t>
            </a:r>
          </a:p>
          <a:p>
            <a:pPr lvl="1" eaLnBrk="1" hangingPunct="1"/>
            <a:r>
              <a:rPr lang="en-US" altLang="en-US" sz="2600" dirty="0" err="1">
                <a:solidFill>
                  <a:schemeClr val="tx2">
                    <a:lumMod val="75000"/>
                  </a:schemeClr>
                </a:solidFill>
              </a:rPr>
              <a:t>Nazarat</a:t>
            </a:r>
            <a:r>
              <a:rPr lang="en-US" altLang="en-US" sz="2600" dirty="0">
                <a:solidFill>
                  <a:schemeClr val="tx2">
                    <a:lumMod val="75000"/>
                  </a:schemeClr>
                </a:solidFill>
              </a:rPr>
              <a:t> </a:t>
            </a:r>
            <a:r>
              <a:rPr lang="en-US" altLang="en-US" sz="2600" dirty="0" err="1">
                <a:solidFill>
                  <a:schemeClr val="tx2">
                    <a:lumMod val="75000"/>
                  </a:schemeClr>
                </a:solidFill>
              </a:rPr>
              <a:t>Umoor</a:t>
            </a:r>
            <a:r>
              <a:rPr lang="en-US" altLang="en-US" sz="2600" dirty="0">
                <a:solidFill>
                  <a:schemeClr val="tx2">
                    <a:lumMod val="75000"/>
                  </a:schemeClr>
                </a:solidFill>
              </a:rPr>
              <a:t>-e-</a:t>
            </a:r>
            <a:r>
              <a:rPr lang="en-US" altLang="en-US" sz="2600" dirty="0" err="1">
                <a:solidFill>
                  <a:schemeClr val="tx2">
                    <a:lumMod val="75000"/>
                  </a:schemeClr>
                </a:solidFill>
              </a:rPr>
              <a:t>Aamma</a:t>
            </a:r>
            <a:r>
              <a:rPr lang="en-US" altLang="en-US" sz="2600" dirty="0">
                <a:solidFill>
                  <a:schemeClr val="tx2">
                    <a:lumMod val="75000"/>
                  </a:schemeClr>
                </a:solidFill>
              </a:rPr>
              <a:t> (Executive Office of General Affairs)</a:t>
            </a:r>
          </a:p>
          <a:p>
            <a:pPr lvl="1" eaLnBrk="1" hangingPunct="1"/>
            <a:r>
              <a:rPr lang="en-US" altLang="en-US" sz="2600" dirty="0" err="1">
                <a:solidFill>
                  <a:schemeClr val="tx2">
                    <a:lumMod val="75000"/>
                  </a:schemeClr>
                </a:solidFill>
              </a:rPr>
              <a:t>Nazarat</a:t>
            </a:r>
            <a:r>
              <a:rPr lang="en-US" altLang="en-US" sz="2600" dirty="0">
                <a:solidFill>
                  <a:schemeClr val="tx2">
                    <a:lumMod val="75000"/>
                  </a:schemeClr>
                </a:solidFill>
              </a:rPr>
              <a:t> Bait-ul-Mal (Executive Office of Finance) and </a:t>
            </a:r>
          </a:p>
          <a:p>
            <a:pPr lvl="1" eaLnBrk="1" hangingPunct="1"/>
            <a:r>
              <a:rPr lang="en-US" altLang="en-US" sz="2600" dirty="0" err="1">
                <a:solidFill>
                  <a:schemeClr val="tx2">
                    <a:lumMod val="75000"/>
                  </a:schemeClr>
                </a:solidFill>
              </a:rPr>
              <a:t>Nazarat</a:t>
            </a:r>
            <a:r>
              <a:rPr lang="en-US" altLang="en-US" sz="2600" dirty="0">
                <a:solidFill>
                  <a:schemeClr val="tx2">
                    <a:lumMod val="75000"/>
                  </a:schemeClr>
                </a:solidFill>
              </a:rPr>
              <a:t> </a:t>
            </a:r>
            <a:r>
              <a:rPr lang="en-US" altLang="en-US" sz="2600" dirty="0" err="1">
                <a:solidFill>
                  <a:schemeClr val="tx2">
                    <a:lumMod val="75000"/>
                  </a:schemeClr>
                </a:solidFill>
              </a:rPr>
              <a:t>Aa’la</a:t>
            </a:r>
            <a:r>
              <a:rPr lang="en-US" altLang="en-US" sz="2600" dirty="0">
                <a:solidFill>
                  <a:schemeClr val="tx2">
                    <a:lumMod val="75000"/>
                  </a:schemeClr>
                </a:solidFill>
              </a:rPr>
              <a:t> (Executive Office of Guardians) this office oversees all other executive offices </a:t>
            </a:r>
          </a:p>
          <a:p>
            <a:pPr eaLnBrk="1" hangingPunct="1"/>
            <a:endParaRPr lang="en-US" alt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xmlns="" id="{A88B882C-CECD-4A7F-907B-77C829F8CC8A}"/>
              </a:ext>
            </a:extLst>
          </p:cNvPr>
          <p:cNvSpPr>
            <a:spLocks noGrp="1"/>
          </p:cNvSpPr>
          <p:nvPr>
            <p:ph idx="1"/>
          </p:nvPr>
        </p:nvSpPr>
        <p:spPr>
          <a:xfrm>
            <a:off x="251520" y="357188"/>
            <a:ext cx="8712968" cy="5768975"/>
          </a:xfrm>
        </p:spPr>
        <p:txBody>
          <a:bodyPr/>
          <a:lstStyle/>
          <a:p>
            <a:pPr eaLnBrk="1" hangingPunct="1"/>
            <a:r>
              <a:rPr lang="en-US" altLang="en-US" sz="3200" dirty="0"/>
              <a:t>Huzoor (ra) formed auxiliary organizations in the Jama’at to serve the needs of both genders according to different age groups:</a:t>
            </a:r>
          </a:p>
          <a:p>
            <a:pPr lvl="1" eaLnBrk="1" hangingPunct="1"/>
            <a:r>
              <a:rPr lang="en-US" altLang="en-US" sz="3200" dirty="0">
                <a:solidFill>
                  <a:schemeClr val="tx1"/>
                </a:solidFill>
              </a:rPr>
              <a:t>In 1922: Majlis </a:t>
            </a:r>
            <a:r>
              <a:rPr lang="en-US" altLang="en-US" sz="3200" dirty="0">
                <a:solidFill>
                  <a:schemeClr val="tx2">
                    <a:lumMod val="75000"/>
                  </a:schemeClr>
                </a:solidFill>
              </a:rPr>
              <a:t>Lajna </a:t>
            </a:r>
            <a:r>
              <a:rPr lang="en-US" altLang="en-US" sz="3200" dirty="0" err="1">
                <a:solidFill>
                  <a:schemeClr val="tx2">
                    <a:lumMod val="75000"/>
                  </a:schemeClr>
                </a:solidFill>
              </a:rPr>
              <a:t>Ima’Illah</a:t>
            </a:r>
            <a:r>
              <a:rPr lang="en-US" altLang="en-US" sz="3200" dirty="0">
                <a:solidFill>
                  <a:schemeClr val="tx2">
                    <a:lumMod val="75000"/>
                  </a:schemeClr>
                </a:solidFill>
              </a:rPr>
              <a:t> </a:t>
            </a:r>
            <a:r>
              <a:rPr lang="en-US" altLang="en-US" sz="3200" dirty="0">
                <a:solidFill>
                  <a:schemeClr val="tx1"/>
                </a:solidFill>
              </a:rPr>
              <a:t>for women. </a:t>
            </a:r>
          </a:p>
          <a:p>
            <a:pPr lvl="1" eaLnBrk="1" hangingPunct="1"/>
            <a:r>
              <a:rPr lang="en-US" altLang="en-US" sz="3200" dirty="0">
                <a:solidFill>
                  <a:schemeClr val="tx1"/>
                </a:solidFill>
              </a:rPr>
              <a:t>In 1928: Majlis </a:t>
            </a:r>
            <a:r>
              <a:rPr lang="en-US" altLang="en-US" sz="3200" dirty="0">
                <a:solidFill>
                  <a:schemeClr val="tx2">
                    <a:lumMod val="75000"/>
                  </a:schemeClr>
                </a:solidFill>
              </a:rPr>
              <a:t>Nasirat-ul-Ahmadiyya</a:t>
            </a:r>
            <a:r>
              <a:rPr lang="en-US" altLang="en-US" sz="3200" dirty="0">
                <a:solidFill>
                  <a:schemeClr val="tx1"/>
                </a:solidFill>
              </a:rPr>
              <a:t> for girls ages 7-15</a:t>
            </a:r>
          </a:p>
          <a:p>
            <a:pPr lvl="1" eaLnBrk="1" hangingPunct="1"/>
            <a:r>
              <a:rPr lang="en-US" altLang="en-US" sz="3200" dirty="0">
                <a:solidFill>
                  <a:schemeClr val="tx1"/>
                </a:solidFill>
              </a:rPr>
              <a:t>In 1938: Majlis </a:t>
            </a:r>
            <a:r>
              <a:rPr lang="en-US" altLang="en-US" sz="3200" dirty="0">
                <a:solidFill>
                  <a:schemeClr val="tx2">
                    <a:lumMod val="75000"/>
                  </a:schemeClr>
                </a:solidFill>
              </a:rPr>
              <a:t>Khuddam-ul-Ahmadiyya</a:t>
            </a:r>
            <a:r>
              <a:rPr lang="en-US" altLang="en-US" sz="3200" dirty="0">
                <a:solidFill>
                  <a:schemeClr val="tx1"/>
                </a:solidFill>
              </a:rPr>
              <a:t> for men ages 15-40. </a:t>
            </a:r>
          </a:p>
          <a:p>
            <a:pPr lvl="1" eaLnBrk="1" hangingPunct="1"/>
            <a:r>
              <a:rPr lang="en-US" altLang="en-US" sz="3200" dirty="0">
                <a:solidFill>
                  <a:schemeClr val="tx1"/>
                </a:solidFill>
              </a:rPr>
              <a:t>In 1938: Majlis </a:t>
            </a:r>
            <a:r>
              <a:rPr lang="en-US" altLang="en-US" sz="3200" dirty="0">
                <a:solidFill>
                  <a:schemeClr val="tx2">
                    <a:lumMod val="75000"/>
                  </a:schemeClr>
                </a:solidFill>
              </a:rPr>
              <a:t>Atfal-ul-Ahmadiyya</a:t>
            </a:r>
            <a:r>
              <a:rPr lang="en-US" altLang="en-US" sz="3200" dirty="0">
                <a:solidFill>
                  <a:schemeClr val="tx1"/>
                </a:solidFill>
              </a:rPr>
              <a:t> for boys ages 7- 15. </a:t>
            </a:r>
          </a:p>
          <a:p>
            <a:pPr lvl="1" eaLnBrk="1" hangingPunct="1"/>
            <a:r>
              <a:rPr lang="en-US" altLang="en-US" sz="3200" dirty="0">
                <a:solidFill>
                  <a:schemeClr val="tx1"/>
                </a:solidFill>
              </a:rPr>
              <a:t>In 1940: Majlis </a:t>
            </a:r>
            <a:r>
              <a:rPr lang="en-US" altLang="en-US" sz="3200" dirty="0">
                <a:solidFill>
                  <a:schemeClr val="tx2">
                    <a:lumMod val="75000"/>
                  </a:schemeClr>
                </a:solidFill>
              </a:rPr>
              <a:t>Ansarullah</a:t>
            </a:r>
            <a:r>
              <a:rPr lang="en-US" altLang="en-US" sz="3200" dirty="0">
                <a:solidFill>
                  <a:schemeClr val="tx1"/>
                </a:solidFill>
              </a:rPr>
              <a:t> for men age 40 and above. </a:t>
            </a:r>
            <a:endParaRPr lang="en-US" altLang="en-US" sz="3200" dirty="0"/>
          </a:p>
          <a:p>
            <a:pPr eaLnBrk="1" hangingPunct="1"/>
            <a:endParaRPr lang="en-US" alt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xmlns="" id="{FB6E5D37-3BCB-4696-8236-01FFB10E1AE3}"/>
              </a:ext>
            </a:extLst>
          </p:cNvPr>
          <p:cNvSpPr>
            <a:spLocks noGrp="1"/>
          </p:cNvSpPr>
          <p:nvPr>
            <p:ph idx="1"/>
          </p:nvPr>
        </p:nvSpPr>
        <p:spPr>
          <a:xfrm>
            <a:off x="457200" y="500063"/>
            <a:ext cx="8229600" cy="5626100"/>
          </a:xfrm>
        </p:spPr>
        <p:txBody>
          <a:bodyPr/>
          <a:lstStyle/>
          <a:p>
            <a:pPr eaLnBrk="1" hangingPunct="1"/>
            <a:r>
              <a:rPr lang="en-US" altLang="en-US" sz="2800" dirty="0"/>
              <a:t>Hazrat Musleh Mau’ud (ra) planned, re-organized, and consolidated the financial structure of the Jama’at. He put forth various initiatives and appeals for donations and contributions. Some of these are:</a:t>
            </a:r>
          </a:p>
          <a:p>
            <a:pPr lvl="1" eaLnBrk="1" hangingPunct="1"/>
            <a:r>
              <a:rPr lang="en-US" altLang="en-US" sz="2600" dirty="0">
                <a:solidFill>
                  <a:schemeClr val="tx1"/>
                </a:solidFill>
              </a:rPr>
              <a:t>An appeal for financial donations for </a:t>
            </a:r>
            <a:r>
              <a:rPr lang="en-US" altLang="en-US" sz="2600" dirty="0" err="1">
                <a:solidFill>
                  <a:srgbClr val="FFFF00"/>
                </a:solidFill>
              </a:rPr>
              <a:t>Anjuman</a:t>
            </a:r>
            <a:r>
              <a:rPr lang="en-US" altLang="en-US" sz="2600" dirty="0">
                <a:solidFill>
                  <a:srgbClr val="FFFF00"/>
                </a:solidFill>
              </a:rPr>
              <a:t> </a:t>
            </a:r>
            <a:r>
              <a:rPr lang="en-US" altLang="en-US" sz="2600" dirty="0" err="1">
                <a:solidFill>
                  <a:srgbClr val="FFFF00"/>
                </a:solidFill>
              </a:rPr>
              <a:t>Taraqqi</a:t>
            </a:r>
            <a:r>
              <a:rPr lang="en-US" altLang="en-US" sz="2600" dirty="0">
                <a:solidFill>
                  <a:srgbClr val="FFFF00"/>
                </a:solidFill>
              </a:rPr>
              <a:t>-e-Islam (Organization for the promotion of Islam)</a:t>
            </a:r>
            <a:r>
              <a:rPr lang="en-US" altLang="en-US" sz="2600" dirty="0">
                <a:solidFill>
                  <a:schemeClr val="tx1"/>
                </a:solidFill>
              </a:rPr>
              <a:t> in order to send his missionaries to all the cities and towns of India for the preaching of Islam.</a:t>
            </a:r>
          </a:p>
          <a:p>
            <a:pPr lvl="1" eaLnBrk="1" hangingPunct="1"/>
            <a:r>
              <a:rPr lang="en-US" altLang="en-US" sz="2600" dirty="0">
                <a:solidFill>
                  <a:schemeClr val="tx1"/>
                </a:solidFill>
              </a:rPr>
              <a:t>The initiative for the completion of </a:t>
            </a:r>
            <a:r>
              <a:rPr lang="en-US" altLang="en-US" sz="2600" dirty="0" err="1">
                <a:solidFill>
                  <a:schemeClr val="tx1"/>
                </a:solidFill>
              </a:rPr>
              <a:t>Minaratul</a:t>
            </a:r>
            <a:r>
              <a:rPr lang="en-US" altLang="en-US" sz="2600" dirty="0">
                <a:solidFill>
                  <a:schemeClr val="tx1"/>
                </a:solidFill>
              </a:rPr>
              <a:t> Masih.</a:t>
            </a:r>
          </a:p>
          <a:p>
            <a:pPr lvl="1" eaLnBrk="1" hangingPunct="1"/>
            <a:r>
              <a:rPr lang="en-US" altLang="en-US" sz="2600" dirty="0">
                <a:solidFill>
                  <a:schemeClr val="tx1"/>
                </a:solidFill>
              </a:rPr>
              <a:t>Call to women to collect funds for preaching</a:t>
            </a:r>
          </a:p>
          <a:p>
            <a:pPr lvl="1" eaLnBrk="1" hangingPunct="1"/>
            <a:r>
              <a:rPr lang="en-US" altLang="en-US" sz="2600" dirty="0">
                <a:solidFill>
                  <a:schemeClr val="tx1"/>
                </a:solidFill>
              </a:rPr>
              <a:t>Call to donate for the London Mosque.</a:t>
            </a:r>
          </a:p>
          <a:p>
            <a:pPr eaLnBrk="1" hangingPunct="1"/>
            <a:endParaRPr lang="en-US" alt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604</TotalTime>
  <Words>703</Words>
  <Application>Microsoft Office PowerPoint</Application>
  <PresentationFormat>On-screen Show (4:3)</PresentationFormat>
  <Paragraphs>38</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Constantia</vt:lpstr>
      <vt:lpstr>Wingdings 2</vt:lpstr>
      <vt:lpstr>Paper</vt:lpstr>
      <vt:lpstr>Hazrat Al-Hajj Mirza Bashir-ud-Din Mahmood Ahmad (ra)  (1889-1965) Khalifatul-Masih II (1914-1965)  Second Successor to the Promised Messiah (as): His Khilafat and Magnificent Achievements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Hazrat Al-Haaj Mirza Bashir-ud-Din Mahmood Ahmad  (1889-1965) Khalifatul Masih II (1914-1965) Second Successor to the Promised Messiah His Khilafat and His Magnificent Achievements</dc:title>
  <dc:creator>A. B. Salam Bajwa</dc:creator>
  <cp:lastModifiedBy>Windows User</cp:lastModifiedBy>
  <cp:revision>48</cp:revision>
  <dcterms:created xsi:type="dcterms:W3CDTF">2008-02-09T03:41:37Z</dcterms:created>
  <dcterms:modified xsi:type="dcterms:W3CDTF">2021-03-18T11:40:47Z</dcterms:modified>
</cp:coreProperties>
</file>