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9" r:id="rId1"/>
  </p:sldMasterIdLst>
  <p:notesMasterIdLst>
    <p:notesMasterId r:id="rId37"/>
  </p:notesMasterIdLst>
  <p:handoutMasterIdLst>
    <p:handoutMasterId r:id="rId38"/>
  </p:handoutMasterIdLst>
  <p:sldIdLst>
    <p:sldId id="256" r:id="rId2"/>
    <p:sldId id="494" r:id="rId3"/>
    <p:sldId id="495" r:id="rId4"/>
    <p:sldId id="496" r:id="rId5"/>
    <p:sldId id="497" r:id="rId6"/>
    <p:sldId id="498" r:id="rId7"/>
    <p:sldId id="499" r:id="rId8"/>
    <p:sldId id="445" r:id="rId9"/>
    <p:sldId id="358" r:id="rId10"/>
    <p:sldId id="361" r:id="rId11"/>
    <p:sldId id="491" r:id="rId12"/>
    <p:sldId id="466" r:id="rId13"/>
    <p:sldId id="366" r:id="rId14"/>
    <p:sldId id="370" r:id="rId15"/>
    <p:sldId id="468" r:id="rId16"/>
    <p:sldId id="452" r:id="rId17"/>
    <p:sldId id="492" r:id="rId18"/>
    <p:sldId id="388" r:id="rId19"/>
    <p:sldId id="488" r:id="rId20"/>
    <p:sldId id="389" r:id="rId21"/>
    <p:sldId id="393" r:id="rId22"/>
    <p:sldId id="394" r:id="rId23"/>
    <p:sldId id="455" r:id="rId24"/>
    <p:sldId id="489" r:id="rId25"/>
    <p:sldId id="465" r:id="rId26"/>
    <p:sldId id="451" r:id="rId27"/>
    <p:sldId id="374" r:id="rId28"/>
    <p:sldId id="375" r:id="rId29"/>
    <p:sldId id="456" r:id="rId30"/>
    <p:sldId id="459" r:id="rId31"/>
    <p:sldId id="408" r:id="rId32"/>
    <p:sldId id="335" r:id="rId33"/>
    <p:sldId id="457" r:id="rId34"/>
    <p:sldId id="458" r:id="rId35"/>
    <p:sldId id="365" r:id="rId36"/>
  </p:sldIdLst>
  <p:sldSz cx="9144000" cy="6858000" type="screen4x3"/>
  <p:notesSz cx="6858000" cy="9144000"/>
  <p:defaultTextStyle>
    <a:defPPr>
      <a:defRPr lang="en-GB"/>
    </a:defPPr>
    <a:lvl1pPr algn="ctr" rtl="0" fontAlgn="base">
      <a:spcBef>
        <a:spcPct val="0"/>
      </a:spcBef>
      <a:spcAft>
        <a:spcPct val="0"/>
      </a:spcAft>
      <a:defRPr sz="2400" kern="1200">
        <a:solidFill>
          <a:schemeClr val="tx1"/>
        </a:solidFill>
        <a:latin typeface="Times New Roman" charset="0"/>
        <a:ea typeface="+mn-ea"/>
        <a:cs typeface="Times New Roman" charset="0"/>
      </a:defRPr>
    </a:lvl1pPr>
    <a:lvl2pPr marL="457200" algn="ctr" rtl="0" fontAlgn="base">
      <a:spcBef>
        <a:spcPct val="0"/>
      </a:spcBef>
      <a:spcAft>
        <a:spcPct val="0"/>
      </a:spcAft>
      <a:defRPr sz="2400" kern="1200">
        <a:solidFill>
          <a:schemeClr val="tx1"/>
        </a:solidFill>
        <a:latin typeface="Times New Roman" charset="0"/>
        <a:ea typeface="+mn-ea"/>
        <a:cs typeface="Times New Roman" charset="0"/>
      </a:defRPr>
    </a:lvl2pPr>
    <a:lvl3pPr marL="914400" algn="ctr" rtl="0" fontAlgn="base">
      <a:spcBef>
        <a:spcPct val="0"/>
      </a:spcBef>
      <a:spcAft>
        <a:spcPct val="0"/>
      </a:spcAft>
      <a:defRPr sz="2400" kern="1200">
        <a:solidFill>
          <a:schemeClr val="tx1"/>
        </a:solidFill>
        <a:latin typeface="Times New Roman" charset="0"/>
        <a:ea typeface="+mn-ea"/>
        <a:cs typeface="Times New Roman" charset="0"/>
      </a:defRPr>
    </a:lvl3pPr>
    <a:lvl4pPr marL="1371600" algn="ctr" rtl="0" fontAlgn="base">
      <a:spcBef>
        <a:spcPct val="0"/>
      </a:spcBef>
      <a:spcAft>
        <a:spcPct val="0"/>
      </a:spcAft>
      <a:defRPr sz="2400" kern="1200">
        <a:solidFill>
          <a:schemeClr val="tx1"/>
        </a:solidFill>
        <a:latin typeface="Times New Roman" charset="0"/>
        <a:ea typeface="+mn-ea"/>
        <a:cs typeface="Times New Roman" charset="0"/>
      </a:defRPr>
    </a:lvl4pPr>
    <a:lvl5pPr marL="1828800" algn="ctr" rtl="0" fontAlgn="base">
      <a:spcBef>
        <a:spcPct val="0"/>
      </a:spcBef>
      <a:spcAft>
        <a:spcPct val="0"/>
      </a:spcAft>
      <a:defRPr sz="2400" kern="1200">
        <a:solidFill>
          <a:schemeClr val="tx1"/>
        </a:solidFill>
        <a:latin typeface="Times New Roman" charset="0"/>
        <a:ea typeface="+mn-ea"/>
        <a:cs typeface="Times New Roman" charset="0"/>
      </a:defRPr>
    </a:lvl5pPr>
    <a:lvl6pPr marL="2286000" algn="l" defTabSz="914400" rtl="0" eaLnBrk="1" latinLnBrk="0" hangingPunct="1">
      <a:defRPr sz="2400" kern="1200">
        <a:solidFill>
          <a:schemeClr val="tx1"/>
        </a:solidFill>
        <a:latin typeface="Times New Roman" charset="0"/>
        <a:ea typeface="+mn-ea"/>
        <a:cs typeface="Times New Roman" charset="0"/>
      </a:defRPr>
    </a:lvl6pPr>
    <a:lvl7pPr marL="2743200" algn="l" defTabSz="914400" rtl="0" eaLnBrk="1" latinLnBrk="0" hangingPunct="1">
      <a:defRPr sz="2400" kern="1200">
        <a:solidFill>
          <a:schemeClr val="tx1"/>
        </a:solidFill>
        <a:latin typeface="Times New Roman" charset="0"/>
        <a:ea typeface="+mn-ea"/>
        <a:cs typeface="Times New Roman" charset="0"/>
      </a:defRPr>
    </a:lvl7pPr>
    <a:lvl8pPr marL="3200400" algn="l" defTabSz="914400" rtl="0" eaLnBrk="1" latinLnBrk="0" hangingPunct="1">
      <a:defRPr sz="2400" kern="1200">
        <a:solidFill>
          <a:schemeClr val="tx1"/>
        </a:solidFill>
        <a:latin typeface="Times New Roman" charset="0"/>
        <a:ea typeface="+mn-ea"/>
        <a:cs typeface="Times New Roman" charset="0"/>
      </a:defRPr>
    </a:lvl8pPr>
    <a:lvl9pPr marL="3657600" algn="l" defTabSz="914400" rtl="0" eaLnBrk="1" latinLnBrk="0" hangingPunct="1">
      <a:defRPr sz="2400" kern="1200">
        <a:solidFill>
          <a:schemeClr val="tx1"/>
        </a:solidFill>
        <a:latin typeface="Times New Roman" charset="0"/>
        <a:ea typeface="+mn-ea"/>
        <a:cs typeface="Times New Roman"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C6600"/>
    <a:srgbClr val="FFCC66"/>
    <a:srgbClr val="FFCC00"/>
    <a:srgbClr val="FFFF00"/>
    <a:srgbClr val="663300"/>
    <a:srgbClr val="00FFFF"/>
    <a:srgbClr val="66FFFF"/>
    <a:srgbClr val="FFFFFF"/>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2787"/>
    <p:restoredTop sz="79883" autoAdjust="0"/>
  </p:normalViewPr>
  <p:slideViewPr>
    <p:cSldViewPr>
      <p:cViewPr>
        <p:scale>
          <a:sx n="87" d="100"/>
          <a:sy n="87" d="100"/>
        </p:scale>
        <p:origin x="-1584" y="-1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6" d="100"/>
        <a:sy n="146" d="100"/>
      </p:scale>
      <p:origin x="0" y="7200"/>
    </p:cViewPr>
  </p:sorterViewPr>
  <p:notesViewPr>
    <p:cSldViewPr>
      <p:cViewPr varScale="1">
        <p:scale>
          <a:sx n="83" d="100"/>
          <a:sy n="83" d="100"/>
        </p:scale>
        <p:origin x="-3192"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20.png"/></Relationships>
</file>

<file path=ppt/diagrams/_rels/data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image" Target="../media/image22.png"/></Relationships>
</file>

<file path=ppt/diagrams/_rels/data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4" Type="http://schemas.openxmlformats.org/officeDocument/2006/relationships/image" Target="../media/image28.png"/></Relationships>
</file>

<file path=ppt/diagrams/_rels/data15.xml.rels><?xml version="1.0" encoding="UTF-8" standalone="yes"?>
<Relationships xmlns="http://schemas.openxmlformats.org/package/2006/relationships"><Relationship Id="rId1" Type="http://schemas.openxmlformats.org/officeDocument/2006/relationships/image" Target="../media/image15.png"/></Relationships>
</file>

<file path=ppt/diagrams/_rels/data16.xml.rels><?xml version="1.0" encoding="UTF-8" standalone="yes"?>
<Relationships xmlns="http://schemas.openxmlformats.org/package/2006/relationships"><Relationship Id="rId1" Type="http://schemas.openxmlformats.org/officeDocument/2006/relationships/image" Target="../media/image15.png"/></Relationships>
</file>

<file path=ppt/diagrams/_rels/data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image" Target="../media/image29.png"/></Relationships>
</file>

<file path=ppt/diagrams/_rels/data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4" Type="http://schemas.openxmlformats.org/officeDocument/2006/relationships/image" Target="../media/image7.png"/></Relationships>
</file>

<file path=ppt/diagrams/_rels/data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image" Target="../media/image15.png"/></Relationships>
</file>

<file path=ppt/diagrams/_rels/data4.xml.rels><?xml version="1.0" encoding="UTF-8" standalone="yes"?>
<Relationships xmlns="http://schemas.openxmlformats.org/package/2006/relationships"><Relationship Id="rId1" Type="http://schemas.openxmlformats.org/officeDocument/2006/relationships/image" Target="../media/image8.png"/></Relationships>
</file>

<file path=ppt/diagrams/_rels/data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iagrams/_rels/data6.xml.rels><?xml version="1.0" encoding="UTF-8" standalone="yes"?>
<Relationships xmlns="http://schemas.openxmlformats.org/package/2006/relationships"><Relationship Id="rId1" Type="http://schemas.openxmlformats.org/officeDocument/2006/relationships/image" Target="../media/image12.png"/></Relationships>
</file>

<file path=ppt/diagrams/_rels/data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3.png"/></Relationships>
</file>

<file path=ppt/diagrams/_rels/data9.xml.rels><?xml version="1.0" encoding="UTF-8" standalone="yes"?>
<Relationships xmlns="http://schemas.openxmlformats.org/package/2006/relationships"><Relationship Id="rId3" Type="http://schemas.openxmlformats.org/officeDocument/2006/relationships/image" Target="../media/image12.png"/><Relationship Id="rId2" Type="http://schemas.microsoft.com/office/2007/relationships/hdphoto" Target="../media/hdphoto2.wdp"/><Relationship Id="rId1" Type="http://schemas.openxmlformats.org/officeDocument/2006/relationships/image" Target="../media/image14.png"/><Relationship Id="rId4"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4" Type="http://schemas.openxmlformats.org/officeDocument/2006/relationships/image" Target="../media/image7.png"/></Relationships>
</file>

<file path=ppt/diagrams/_rels/drawing4.xml.rels><?xml version="1.0" encoding="UTF-8" standalone="yes"?>
<Relationships xmlns="http://schemas.openxmlformats.org/package/2006/relationships"><Relationship Id="rId1" Type="http://schemas.openxmlformats.org/officeDocument/2006/relationships/image" Target="../media/image8.png"/></Relationships>
</file>

<file path=ppt/diagrams/_rels/drawing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398881-9735-4F62-B63D-17E49A22816A}"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en-GB"/>
        </a:p>
      </dgm:t>
    </dgm:pt>
    <dgm:pt modelId="{32554076-D7D6-49B2-A43C-3A4F6C73B7D3}">
      <dgm:prSet/>
      <dgm:spPr/>
      <dgm:t>
        <a:bodyPr/>
        <a:lstStyle/>
        <a:p>
          <a:pPr algn="ctr" rtl="0"/>
          <a:r>
            <a:rPr lang="en-US" i="1" smtClean="0"/>
            <a:t>Jesus in India </a:t>
          </a:r>
          <a:r>
            <a:rPr lang="en-US" smtClean="0"/>
            <a:t>is the English version of </a:t>
          </a:r>
          <a:r>
            <a:rPr lang="en-US" i="1" smtClean="0"/>
            <a:t>Masih Hindustan Mein, </a:t>
          </a:r>
          <a:r>
            <a:rPr lang="en-US" smtClean="0"/>
            <a:t>an Urdu treatise written by the Holy Founder of the worldwide Ahmadiyya Muslim Jamaat, Hadhrat Mirza Ghulam Ahmad, the Promised Messiah and Mahdi</a:t>
          </a:r>
          <a:endParaRPr lang="en-GB"/>
        </a:p>
      </dgm:t>
    </dgm:pt>
    <dgm:pt modelId="{24460A40-AB31-432C-B545-C58498491A6C}" type="parTrans" cxnId="{629B3F10-0D48-4A84-A86A-BB3E4152E95D}">
      <dgm:prSet/>
      <dgm:spPr/>
      <dgm:t>
        <a:bodyPr/>
        <a:lstStyle/>
        <a:p>
          <a:endParaRPr lang="en-GB"/>
        </a:p>
      </dgm:t>
    </dgm:pt>
    <dgm:pt modelId="{4F9F2E6A-5117-4342-9EC7-C7D55DA5F7D0}" type="sibTrans" cxnId="{629B3F10-0D48-4A84-A86A-BB3E4152E95D}">
      <dgm:prSet/>
      <dgm:spPr/>
      <dgm:t>
        <a:bodyPr/>
        <a:lstStyle/>
        <a:p>
          <a:endParaRPr lang="en-GB"/>
        </a:p>
      </dgm:t>
    </dgm:pt>
    <dgm:pt modelId="{0256539B-BFC6-4C53-8736-12ACE61E9684}">
      <dgm:prSet/>
      <dgm:spPr/>
      <dgm:t>
        <a:bodyPr/>
        <a:lstStyle/>
        <a:p>
          <a:pPr algn="ctr" rtl="0"/>
          <a:r>
            <a:rPr lang="en-US" dirty="0" smtClean="0"/>
            <a:t>The main thesis expounded in this treatise is Jesus' deliverance from death on the Cross and his subsequent journey to India in quest of the lost tribes of Israel whom he had to gather into his fold as foretold by Jesus himself</a:t>
          </a:r>
          <a:endParaRPr lang="en-GB" dirty="0"/>
        </a:p>
      </dgm:t>
    </dgm:pt>
    <dgm:pt modelId="{F20CDF0C-922B-4F9B-A98A-F93EDE3D232C}" type="parTrans" cxnId="{FA5EEAB7-A5B0-4F85-AEBD-403CF37DF59E}">
      <dgm:prSet/>
      <dgm:spPr/>
      <dgm:t>
        <a:bodyPr/>
        <a:lstStyle/>
        <a:p>
          <a:endParaRPr lang="en-GB"/>
        </a:p>
      </dgm:t>
    </dgm:pt>
    <dgm:pt modelId="{C0B7D59C-8538-44A2-8252-C524E92366C0}" type="sibTrans" cxnId="{FA5EEAB7-A5B0-4F85-AEBD-403CF37DF59E}">
      <dgm:prSet/>
      <dgm:spPr/>
      <dgm:t>
        <a:bodyPr/>
        <a:lstStyle/>
        <a:p>
          <a:endParaRPr lang="en-GB"/>
        </a:p>
      </dgm:t>
    </dgm:pt>
    <dgm:pt modelId="{7E1C0F17-4D21-42CE-9C29-3A035AF182FF}" type="pres">
      <dgm:prSet presAssocID="{3B398881-9735-4F62-B63D-17E49A22816A}" presName="linear" presStyleCnt="0">
        <dgm:presLayoutVars>
          <dgm:animLvl val="lvl"/>
          <dgm:resizeHandles val="exact"/>
        </dgm:presLayoutVars>
      </dgm:prSet>
      <dgm:spPr/>
      <dgm:t>
        <a:bodyPr/>
        <a:lstStyle/>
        <a:p>
          <a:endParaRPr lang="en-GB"/>
        </a:p>
      </dgm:t>
    </dgm:pt>
    <dgm:pt modelId="{B1B5DE9E-CE25-4DB3-8DEC-48BD33FCB627}" type="pres">
      <dgm:prSet presAssocID="{32554076-D7D6-49B2-A43C-3A4F6C73B7D3}" presName="parentText" presStyleLbl="node1" presStyleIdx="0" presStyleCnt="2" custLinFactY="-9507" custLinFactNeighborX="194" custLinFactNeighborY="-100000">
        <dgm:presLayoutVars>
          <dgm:chMax val="0"/>
          <dgm:bulletEnabled val="1"/>
        </dgm:presLayoutVars>
      </dgm:prSet>
      <dgm:spPr/>
      <dgm:t>
        <a:bodyPr/>
        <a:lstStyle/>
        <a:p>
          <a:endParaRPr lang="en-GB"/>
        </a:p>
      </dgm:t>
    </dgm:pt>
    <dgm:pt modelId="{7E9CEDBB-BC67-47B7-B25D-290472DDB6F3}" type="pres">
      <dgm:prSet presAssocID="{4F9F2E6A-5117-4342-9EC7-C7D55DA5F7D0}" presName="spacer" presStyleCnt="0"/>
      <dgm:spPr/>
    </dgm:pt>
    <dgm:pt modelId="{88330225-0630-484A-B5D1-889C46443743}" type="pres">
      <dgm:prSet presAssocID="{0256539B-BFC6-4C53-8736-12ACE61E9684}" presName="parentText" presStyleLbl="node1" presStyleIdx="1" presStyleCnt="2" custLinFactY="17905" custLinFactNeighborX="194" custLinFactNeighborY="100000">
        <dgm:presLayoutVars>
          <dgm:chMax val="0"/>
          <dgm:bulletEnabled val="1"/>
        </dgm:presLayoutVars>
      </dgm:prSet>
      <dgm:spPr/>
      <dgm:t>
        <a:bodyPr/>
        <a:lstStyle/>
        <a:p>
          <a:endParaRPr lang="en-GB"/>
        </a:p>
      </dgm:t>
    </dgm:pt>
  </dgm:ptLst>
  <dgm:cxnLst>
    <dgm:cxn modelId="{FA5EEAB7-A5B0-4F85-AEBD-403CF37DF59E}" srcId="{3B398881-9735-4F62-B63D-17E49A22816A}" destId="{0256539B-BFC6-4C53-8736-12ACE61E9684}" srcOrd="1" destOrd="0" parTransId="{F20CDF0C-922B-4F9B-A98A-F93EDE3D232C}" sibTransId="{C0B7D59C-8538-44A2-8252-C524E92366C0}"/>
    <dgm:cxn modelId="{790B16B2-5B3D-492A-960A-8B5B5D332C68}" type="presOf" srcId="{0256539B-BFC6-4C53-8736-12ACE61E9684}" destId="{88330225-0630-484A-B5D1-889C46443743}" srcOrd="0" destOrd="0" presId="urn:microsoft.com/office/officeart/2005/8/layout/vList2"/>
    <dgm:cxn modelId="{9EEF2FDE-60E2-49D9-A4E3-1C340B8EB9BF}" type="presOf" srcId="{32554076-D7D6-49B2-A43C-3A4F6C73B7D3}" destId="{B1B5DE9E-CE25-4DB3-8DEC-48BD33FCB627}" srcOrd="0" destOrd="0" presId="urn:microsoft.com/office/officeart/2005/8/layout/vList2"/>
    <dgm:cxn modelId="{629B3F10-0D48-4A84-A86A-BB3E4152E95D}" srcId="{3B398881-9735-4F62-B63D-17E49A22816A}" destId="{32554076-D7D6-49B2-A43C-3A4F6C73B7D3}" srcOrd="0" destOrd="0" parTransId="{24460A40-AB31-432C-B545-C58498491A6C}" sibTransId="{4F9F2E6A-5117-4342-9EC7-C7D55DA5F7D0}"/>
    <dgm:cxn modelId="{714D1CFF-6A47-4AED-A95B-B63C852D99EF}" type="presOf" srcId="{3B398881-9735-4F62-B63D-17E49A22816A}" destId="{7E1C0F17-4D21-42CE-9C29-3A035AF182FF}" srcOrd="0" destOrd="0" presId="urn:microsoft.com/office/officeart/2005/8/layout/vList2"/>
    <dgm:cxn modelId="{6394C4D5-0AF6-4905-B13F-3C1520A0F916}" type="presParOf" srcId="{7E1C0F17-4D21-42CE-9C29-3A035AF182FF}" destId="{B1B5DE9E-CE25-4DB3-8DEC-48BD33FCB627}" srcOrd="0" destOrd="0" presId="urn:microsoft.com/office/officeart/2005/8/layout/vList2"/>
    <dgm:cxn modelId="{828BD25B-4840-4E3B-87CF-40053DEE4984}" type="presParOf" srcId="{7E1C0F17-4D21-42CE-9C29-3A035AF182FF}" destId="{7E9CEDBB-BC67-47B7-B25D-290472DDB6F3}" srcOrd="1" destOrd="0" presId="urn:microsoft.com/office/officeart/2005/8/layout/vList2"/>
    <dgm:cxn modelId="{09042FF1-1EBE-4A5A-B5BF-DB8D08EDDC71}" type="presParOf" srcId="{7E1C0F17-4D21-42CE-9C29-3A035AF182FF}" destId="{88330225-0630-484A-B5D1-889C46443743}"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55752BA-D878-43FC-9490-F5E3B48729B8}" type="doc">
      <dgm:prSet loTypeId="urn:microsoft.com/office/officeart/2005/8/layout/radial6" loCatId="cycle" qsTypeId="urn:microsoft.com/office/officeart/2005/8/quickstyle/3d2" qsCatId="3D" csTypeId="urn:microsoft.com/office/officeart/2005/8/colors/accent1_2" csCatId="accent1" phldr="1"/>
      <dgm:spPr/>
      <dgm:t>
        <a:bodyPr/>
        <a:lstStyle/>
        <a:p>
          <a:endParaRPr lang="en-GB"/>
        </a:p>
      </dgm:t>
    </dgm:pt>
    <dgm:pt modelId="{D740E2A0-DA0D-451C-8C0D-C1E539F21A70}">
      <dgm:prSet phldrT="[Text]" custT="1"/>
      <dgm:spPr/>
      <dgm:t>
        <a:bodyPr/>
        <a:lstStyle/>
        <a:p>
          <a:r>
            <a:rPr lang="en-US" sz="2000" b="1" dirty="0" smtClean="0">
              <a:effectLst/>
              <a:latin typeface="Times New Roman" charset="0"/>
              <a:ea typeface="+mn-ea"/>
              <a:cs typeface="Times New Roman" charset="0"/>
            </a:rPr>
            <a:t>The Holy Book says that </a:t>
          </a:r>
          <a:r>
            <a:rPr lang="en-US" sz="2000" b="1" dirty="0" smtClean="0">
              <a:solidFill>
                <a:schemeClr val="bg1"/>
              </a:solidFill>
              <a:effectLst/>
              <a:latin typeface="Times New Roman" charset="0"/>
              <a:ea typeface="+mn-ea"/>
              <a:cs typeface="Times New Roman" charset="0"/>
            </a:rPr>
            <a:t>death </a:t>
          </a:r>
          <a:r>
            <a:rPr lang="en-US" sz="2000" b="1" dirty="0" smtClean="0">
              <a:effectLst/>
              <a:latin typeface="Times New Roman" charset="0"/>
              <a:ea typeface="+mn-ea"/>
              <a:cs typeface="Times New Roman" charset="0"/>
            </a:rPr>
            <a:t>on the cross was accursed</a:t>
          </a:r>
          <a:endParaRPr lang="en-GB" sz="2000" b="1" dirty="0"/>
        </a:p>
      </dgm:t>
    </dgm:pt>
    <dgm:pt modelId="{08C0F27C-5D14-476F-AE38-33AA30A883D5}" type="parTrans" cxnId="{4BEA9508-1E41-452F-9265-CA57FCB4ABA2}">
      <dgm:prSet/>
      <dgm:spPr/>
      <dgm:t>
        <a:bodyPr/>
        <a:lstStyle/>
        <a:p>
          <a:endParaRPr lang="en-GB" sz="2400"/>
        </a:p>
      </dgm:t>
    </dgm:pt>
    <dgm:pt modelId="{014E6632-7377-463A-BE0D-B203CB52E704}" type="sibTrans" cxnId="{4BEA9508-1E41-452F-9265-CA57FCB4ABA2}">
      <dgm:prSet/>
      <dgm:spPr/>
      <dgm:t>
        <a:bodyPr/>
        <a:lstStyle/>
        <a:p>
          <a:endParaRPr lang="en-GB" sz="2400"/>
        </a:p>
      </dgm:t>
    </dgm:pt>
    <dgm:pt modelId="{FAFBA12C-A5AE-497D-B9B8-F014B879E512}" type="pres">
      <dgm:prSet presAssocID="{055752BA-D878-43FC-9490-F5E3B48729B8}" presName="Name0" presStyleCnt="0">
        <dgm:presLayoutVars>
          <dgm:chMax val="1"/>
          <dgm:dir/>
          <dgm:animLvl val="ctr"/>
          <dgm:resizeHandles val="exact"/>
        </dgm:presLayoutVars>
      </dgm:prSet>
      <dgm:spPr/>
      <dgm:t>
        <a:bodyPr/>
        <a:lstStyle/>
        <a:p>
          <a:endParaRPr lang="en-GB"/>
        </a:p>
      </dgm:t>
    </dgm:pt>
    <dgm:pt modelId="{53C5EBB4-D3E3-4B3D-97B7-9B39CF508C04}" type="pres">
      <dgm:prSet presAssocID="{D740E2A0-DA0D-451C-8C0D-C1E539F21A70}" presName="centerShape" presStyleLbl="node0" presStyleIdx="0" presStyleCnt="1" custScaleX="302959" custLinFactNeighborX="3021" custLinFactNeighborY="607"/>
      <dgm:spPr/>
      <dgm:t>
        <a:bodyPr/>
        <a:lstStyle/>
        <a:p>
          <a:endParaRPr lang="en-GB"/>
        </a:p>
      </dgm:t>
    </dgm:pt>
  </dgm:ptLst>
  <dgm:cxnLst>
    <dgm:cxn modelId="{4BEA9508-1E41-452F-9265-CA57FCB4ABA2}" srcId="{055752BA-D878-43FC-9490-F5E3B48729B8}" destId="{D740E2A0-DA0D-451C-8C0D-C1E539F21A70}" srcOrd="0" destOrd="0" parTransId="{08C0F27C-5D14-476F-AE38-33AA30A883D5}" sibTransId="{014E6632-7377-463A-BE0D-B203CB52E704}"/>
    <dgm:cxn modelId="{4A0403F1-C61B-46C2-91DF-6B8A820208C3}" type="presOf" srcId="{055752BA-D878-43FC-9490-F5E3B48729B8}" destId="{FAFBA12C-A5AE-497D-B9B8-F014B879E512}" srcOrd="0" destOrd="0" presId="urn:microsoft.com/office/officeart/2005/8/layout/radial6"/>
    <dgm:cxn modelId="{C93C1C31-46AA-4F5B-BF0F-381399C08FD1}" type="presOf" srcId="{D740E2A0-DA0D-451C-8C0D-C1E539F21A70}" destId="{53C5EBB4-D3E3-4B3D-97B7-9B39CF508C04}" srcOrd="0" destOrd="0" presId="urn:microsoft.com/office/officeart/2005/8/layout/radial6"/>
    <dgm:cxn modelId="{077E39F6-DC92-47B5-AA1B-D6C5FC23505F}" type="presParOf" srcId="{FAFBA12C-A5AE-497D-B9B8-F014B879E512}" destId="{53C5EBB4-D3E3-4B3D-97B7-9B39CF508C04}" srcOrd="0"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A23257E-0FEB-48B2-BE8F-4A2389ECFD8F}" type="doc">
      <dgm:prSet loTypeId="urn:microsoft.com/office/officeart/2008/layout/CaptionedPictures" loCatId="picture" qsTypeId="urn:microsoft.com/office/officeart/2005/8/quickstyle/3d2" qsCatId="3D" csTypeId="urn:microsoft.com/office/officeart/2005/8/colors/accent1_2" csCatId="accent1" phldr="1"/>
      <dgm:spPr/>
      <dgm:t>
        <a:bodyPr/>
        <a:lstStyle/>
        <a:p>
          <a:endParaRPr lang="en-GB"/>
        </a:p>
      </dgm:t>
    </dgm:pt>
    <dgm:pt modelId="{72075007-20FA-490C-8D56-95F24C66F59F}">
      <dgm:prSet custT="1"/>
      <dgm:spPr/>
      <dgm:t>
        <a:bodyPr/>
        <a:lstStyle/>
        <a:p>
          <a:r>
            <a:rPr lang="en-US" sz="1800" dirty="0" smtClean="0">
              <a:effectLst/>
              <a:latin typeface="Times New Roman" charset="0"/>
              <a:ea typeface="+mn-ea"/>
              <a:cs typeface="Times New Roman" charset="0"/>
            </a:rPr>
            <a:t>Victim's hands &amp; feet were nailed to the cross</a:t>
          </a:r>
          <a:endParaRPr lang="en-GB" sz="1800" dirty="0"/>
        </a:p>
      </dgm:t>
    </dgm:pt>
    <dgm:pt modelId="{F7995A61-3A9D-4C55-A9E6-94C8AF3EAE74}" type="parTrans" cxnId="{2A7F2252-3711-4561-A072-BFD7E916A818}">
      <dgm:prSet/>
      <dgm:spPr/>
      <dgm:t>
        <a:bodyPr/>
        <a:lstStyle/>
        <a:p>
          <a:endParaRPr lang="en-GB" sz="1800"/>
        </a:p>
      </dgm:t>
    </dgm:pt>
    <dgm:pt modelId="{66577630-B70D-4D81-A8DA-C2138A4B2399}" type="sibTrans" cxnId="{2A7F2252-3711-4561-A072-BFD7E916A818}">
      <dgm:prSet custT="1"/>
      <dgm:spPr/>
      <dgm:t>
        <a:bodyPr/>
        <a:lstStyle/>
        <a:p>
          <a:endParaRPr lang="en-GB" sz="1800"/>
        </a:p>
      </dgm:t>
    </dgm:pt>
    <dgm:pt modelId="{E14195FE-F5DA-46D5-9CFC-0102A7F13B30}">
      <dgm:prSet custT="1"/>
      <dgm:spPr/>
      <dgm:t>
        <a:bodyPr/>
        <a:lstStyle/>
        <a:p>
          <a:r>
            <a:rPr lang="en-US" sz="1800" dirty="0" smtClean="0">
              <a:solidFill>
                <a:schemeClr val="tx1"/>
              </a:solidFill>
              <a:effectLst/>
              <a:latin typeface="Times New Roman" charset="0"/>
              <a:ea typeface="+mn-ea"/>
              <a:cs typeface="Times New Roman" charset="0"/>
            </a:rPr>
            <a:t> If still not dead, the victim’s bones</a:t>
          </a:r>
          <a:r>
            <a:rPr lang="en-US" sz="1800" dirty="0" smtClean="0">
              <a:solidFill>
                <a:srgbClr val="FF0000"/>
              </a:solidFill>
              <a:effectLst/>
              <a:latin typeface="Times New Roman" charset="0"/>
              <a:ea typeface="+mn-ea"/>
              <a:cs typeface="Times New Roman" charset="0"/>
            </a:rPr>
            <a:t> </a:t>
          </a:r>
          <a:r>
            <a:rPr lang="en-US" sz="1800" dirty="0" smtClean="0">
              <a:solidFill>
                <a:schemeClr val="tx1"/>
              </a:solidFill>
              <a:effectLst/>
              <a:latin typeface="Times New Roman" charset="0"/>
              <a:ea typeface="+mn-ea"/>
              <a:cs typeface="Times New Roman" charset="0"/>
            </a:rPr>
            <a:t>were broken</a:t>
          </a:r>
          <a:endParaRPr lang="en-GB" sz="1800" dirty="0"/>
        </a:p>
      </dgm:t>
    </dgm:pt>
    <dgm:pt modelId="{5570BE10-30C5-4CDF-95CC-411AF0B1BBB9}" type="parTrans" cxnId="{4AF5F1E2-2E57-423F-A021-5F8AED6D119D}">
      <dgm:prSet/>
      <dgm:spPr/>
      <dgm:t>
        <a:bodyPr/>
        <a:lstStyle/>
        <a:p>
          <a:endParaRPr lang="en-GB" sz="1800"/>
        </a:p>
      </dgm:t>
    </dgm:pt>
    <dgm:pt modelId="{808AB472-7F54-4125-8D81-3A0C7B37AB8F}" type="sibTrans" cxnId="{4AF5F1E2-2E57-423F-A021-5F8AED6D119D}">
      <dgm:prSet custT="1"/>
      <dgm:spPr/>
      <dgm:t>
        <a:bodyPr/>
        <a:lstStyle/>
        <a:p>
          <a:endParaRPr lang="en-GB" sz="1800"/>
        </a:p>
      </dgm:t>
    </dgm:pt>
    <dgm:pt modelId="{DB077147-3999-499B-AD7C-740A8230B3EB}">
      <dgm:prSet custT="1"/>
      <dgm:spPr/>
      <dgm:t>
        <a:bodyPr/>
        <a:lstStyle/>
        <a:p>
          <a:r>
            <a:rPr lang="en-US" sz="1800" dirty="0" smtClean="0">
              <a:solidFill>
                <a:schemeClr val="tx1"/>
              </a:solidFill>
              <a:effectLst/>
              <a:latin typeface="Times New Roman" charset="0"/>
              <a:ea typeface="+mn-ea"/>
              <a:cs typeface="Times New Roman" charset="0"/>
            </a:rPr>
            <a:t>All food and water were withheld for at least three days</a:t>
          </a:r>
          <a:endParaRPr lang="en-GB" sz="1800" dirty="0"/>
        </a:p>
      </dgm:t>
    </dgm:pt>
    <dgm:pt modelId="{835EF126-29E8-4348-BBCB-64971A1CF955}" type="parTrans" cxnId="{60FAAE5A-309A-4131-8D74-A883E731EB78}">
      <dgm:prSet/>
      <dgm:spPr/>
      <dgm:t>
        <a:bodyPr/>
        <a:lstStyle/>
        <a:p>
          <a:endParaRPr lang="en-GB" sz="1800"/>
        </a:p>
      </dgm:t>
    </dgm:pt>
    <dgm:pt modelId="{557E43A4-9BC3-4770-976C-F60A176D2EC5}" type="sibTrans" cxnId="{60FAAE5A-309A-4131-8D74-A883E731EB78}">
      <dgm:prSet custT="1"/>
      <dgm:spPr/>
      <dgm:t>
        <a:bodyPr/>
        <a:lstStyle/>
        <a:p>
          <a:endParaRPr lang="en-GB" sz="1800"/>
        </a:p>
      </dgm:t>
    </dgm:pt>
    <dgm:pt modelId="{1B64C89F-D320-48DD-B2E8-4642F2B494E2}">
      <dgm:prSet custT="1"/>
      <dgm:spPr/>
      <dgm:t>
        <a:bodyPr/>
        <a:lstStyle/>
        <a:p>
          <a:r>
            <a:rPr lang="en-US" sz="1800" dirty="0" smtClean="0">
              <a:effectLst/>
              <a:latin typeface="Times New Roman" charset="0"/>
              <a:ea typeface="+mn-ea"/>
              <a:cs typeface="Times New Roman" charset="0"/>
            </a:rPr>
            <a:t>The victim was put on the cross</a:t>
          </a:r>
          <a:endParaRPr lang="en-GB" sz="1800" dirty="0"/>
        </a:p>
      </dgm:t>
    </dgm:pt>
    <dgm:pt modelId="{67F2DAA0-052A-4A4C-9574-480FF0807989}" type="parTrans" cxnId="{10663EC7-66E0-4342-BD5A-876E59FED91A}">
      <dgm:prSet/>
      <dgm:spPr/>
      <dgm:t>
        <a:bodyPr/>
        <a:lstStyle/>
        <a:p>
          <a:endParaRPr lang="en-GB" sz="1800"/>
        </a:p>
      </dgm:t>
    </dgm:pt>
    <dgm:pt modelId="{6F52B7E8-FA2C-468C-B3D9-E21E49B6D552}" type="sibTrans" cxnId="{10663EC7-66E0-4342-BD5A-876E59FED91A}">
      <dgm:prSet/>
      <dgm:spPr/>
      <dgm:t>
        <a:bodyPr/>
        <a:lstStyle/>
        <a:p>
          <a:endParaRPr lang="en-GB" sz="1800"/>
        </a:p>
      </dgm:t>
    </dgm:pt>
    <dgm:pt modelId="{B506CAB4-00E0-494C-AFE4-5EA64764F1A3}">
      <dgm:prSet custT="1"/>
      <dgm:spPr/>
      <dgm:t>
        <a:bodyPr/>
        <a:lstStyle/>
        <a:p>
          <a:r>
            <a:rPr lang="en-GB" sz="1800" dirty="0" smtClean="0"/>
            <a:t>In those days the noose was not used</a:t>
          </a:r>
          <a:endParaRPr lang="en-GB" sz="1800" dirty="0"/>
        </a:p>
      </dgm:t>
    </dgm:pt>
    <dgm:pt modelId="{B3D4F10F-C8F8-4D57-918A-32761F354114}" type="parTrans" cxnId="{A74AFFDB-F4D1-4429-86A9-5B562C8C83AA}">
      <dgm:prSet/>
      <dgm:spPr/>
      <dgm:t>
        <a:bodyPr/>
        <a:lstStyle/>
        <a:p>
          <a:endParaRPr lang="en-GB"/>
        </a:p>
      </dgm:t>
    </dgm:pt>
    <dgm:pt modelId="{034563DF-51D0-43E8-981D-A83289F1388D}" type="sibTrans" cxnId="{A74AFFDB-F4D1-4429-86A9-5B562C8C83AA}">
      <dgm:prSet/>
      <dgm:spPr/>
      <dgm:t>
        <a:bodyPr/>
        <a:lstStyle/>
        <a:p>
          <a:endParaRPr lang="en-GB"/>
        </a:p>
      </dgm:t>
    </dgm:pt>
    <dgm:pt modelId="{EB9B0FAA-C983-4011-9AB6-8F66A4B7C0EA}" type="pres">
      <dgm:prSet presAssocID="{BA23257E-0FEB-48B2-BE8F-4A2389ECFD8F}" presName="Name0" presStyleCnt="0">
        <dgm:presLayoutVars>
          <dgm:chMax/>
          <dgm:chPref/>
          <dgm:dir/>
        </dgm:presLayoutVars>
      </dgm:prSet>
      <dgm:spPr/>
      <dgm:t>
        <a:bodyPr/>
        <a:lstStyle/>
        <a:p>
          <a:endParaRPr lang="en-GB"/>
        </a:p>
      </dgm:t>
    </dgm:pt>
    <dgm:pt modelId="{91B08F80-B791-4DEE-A8E6-11892FB49D3E}" type="pres">
      <dgm:prSet presAssocID="{1B64C89F-D320-48DD-B2E8-4642F2B494E2}" presName="composite" presStyleCnt="0">
        <dgm:presLayoutVars>
          <dgm:chMax val="1"/>
          <dgm:chPref val="1"/>
        </dgm:presLayoutVars>
      </dgm:prSet>
      <dgm:spPr/>
    </dgm:pt>
    <dgm:pt modelId="{F1F01901-9DD3-433C-9418-37332AB68FC0}" type="pres">
      <dgm:prSet presAssocID="{1B64C89F-D320-48DD-B2E8-4642F2B494E2}" presName="Accent" presStyleLbl="trAlignAcc1" presStyleIdx="0" presStyleCnt="5" custScaleX="125042" custScaleY="99641">
        <dgm:presLayoutVars>
          <dgm:chMax val="0"/>
          <dgm:chPref val="0"/>
        </dgm:presLayoutVars>
      </dgm:prSet>
      <dgm:spPr/>
    </dgm:pt>
    <dgm:pt modelId="{FF1F6A6F-29D0-4F78-A6AC-AC5B3166644A}" type="pres">
      <dgm:prSet presAssocID="{1B64C89F-D320-48DD-B2E8-4642F2B494E2}" presName="Image" presStyleLbl="alignImgPlace1" presStyleIdx="0" presStyleCnt="5">
        <dgm:presLayoutVars>
          <dgm:chMax val="0"/>
          <dgm:chPref val="0"/>
        </dgm:presLayoutVars>
      </dgm:prSet>
      <dgm:spPr>
        <a:blipFill rotWithShape="1">
          <a:blip xmlns:r="http://schemas.openxmlformats.org/officeDocument/2006/relationships" r:embed="rId1"/>
          <a:stretch>
            <a:fillRect/>
          </a:stretch>
        </a:blipFill>
      </dgm:spPr>
      <dgm:t>
        <a:bodyPr/>
        <a:lstStyle/>
        <a:p>
          <a:endParaRPr lang="en-GB"/>
        </a:p>
      </dgm:t>
    </dgm:pt>
    <dgm:pt modelId="{9C12C659-4034-4B35-B57F-CC0D9CEEBCE9}" type="pres">
      <dgm:prSet presAssocID="{1B64C89F-D320-48DD-B2E8-4642F2B494E2}" presName="ChildComposite" presStyleCnt="0"/>
      <dgm:spPr/>
    </dgm:pt>
    <dgm:pt modelId="{94E3E098-8BFB-47C9-8076-2D1D420672B6}" type="pres">
      <dgm:prSet presAssocID="{1B64C89F-D320-48DD-B2E8-4642F2B494E2}" presName="Child" presStyleLbl="node1" presStyleIdx="0" presStyleCnt="0">
        <dgm:presLayoutVars>
          <dgm:chMax val="0"/>
          <dgm:chPref val="0"/>
          <dgm:bulletEnabled val="1"/>
        </dgm:presLayoutVars>
      </dgm:prSet>
      <dgm:spPr/>
    </dgm:pt>
    <dgm:pt modelId="{06A90B0F-CDAE-4C43-A7B4-3B6645E4C577}" type="pres">
      <dgm:prSet presAssocID="{1B64C89F-D320-48DD-B2E8-4642F2B494E2}" presName="Parent" presStyleLbl="revTx" presStyleIdx="0" presStyleCnt="5">
        <dgm:presLayoutVars>
          <dgm:chMax val="1"/>
          <dgm:chPref val="0"/>
          <dgm:bulletEnabled val="1"/>
        </dgm:presLayoutVars>
      </dgm:prSet>
      <dgm:spPr/>
      <dgm:t>
        <a:bodyPr/>
        <a:lstStyle/>
        <a:p>
          <a:endParaRPr lang="en-GB"/>
        </a:p>
      </dgm:t>
    </dgm:pt>
    <dgm:pt modelId="{D366A4FA-2BF0-4AAF-925E-F0319BABF2CF}" type="pres">
      <dgm:prSet presAssocID="{6F52B7E8-FA2C-468C-B3D9-E21E49B6D552}" presName="sibTrans" presStyleCnt="0"/>
      <dgm:spPr/>
    </dgm:pt>
    <dgm:pt modelId="{DE19DD7E-3C72-4E4D-B134-C14C0B8528C4}" type="pres">
      <dgm:prSet presAssocID="{72075007-20FA-490C-8D56-95F24C66F59F}" presName="composite" presStyleCnt="0">
        <dgm:presLayoutVars>
          <dgm:chMax val="1"/>
          <dgm:chPref val="1"/>
        </dgm:presLayoutVars>
      </dgm:prSet>
      <dgm:spPr/>
    </dgm:pt>
    <dgm:pt modelId="{70DC3CEB-9D90-4C52-87D4-363AC03913EA}" type="pres">
      <dgm:prSet presAssocID="{72075007-20FA-490C-8D56-95F24C66F59F}" presName="Accent" presStyleLbl="trAlignAcc1" presStyleIdx="1" presStyleCnt="5" custScaleX="128020">
        <dgm:presLayoutVars>
          <dgm:chMax val="0"/>
          <dgm:chPref val="0"/>
        </dgm:presLayoutVars>
      </dgm:prSet>
      <dgm:spPr/>
    </dgm:pt>
    <dgm:pt modelId="{145CC91F-27EF-4C71-B427-58BB18A1D314}" type="pres">
      <dgm:prSet presAssocID="{72075007-20FA-490C-8D56-95F24C66F59F}" presName="Image" presStyleLbl="alignImgPlace1" presStyleIdx="1" presStyleCnt="5">
        <dgm:presLayoutVars>
          <dgm:chMax val="0"/>
          <dgm:chPref val="0"/>
        </dgm:presLayoutVars>
      </dgm:prSet>
      <dgm:spPr>
        <a:blipFill rotWithShape="1">
          <a:blip xmlns:r="http://schemas.openxmlformats.org/officeDocument/2006/relationships" r:embed="rId2"/>
          <a:stretch>
            <a:fillRect/>
          </a:stretch>
        </a:blipFill>
      </dgm:spPr>
      <dgm:t>
        <a:bodyPr/>
        <a:lstStyle/>
        <a:p>
          <a:endParaRPr lang="en-GB"/>
        </a:p>
      </dgm:t>
    </dgm:pt>
    <dgm:pt modelId="{E187611E-7624-4127-B429-0D9D544C3426}" type="pres">
      <dgm:prSet presAssocID="{72075007-20FA-490C-8D56-95F24C66F59F}" presName="ChildComposite" presStyleCnt="0"/>
      <dgm:spPr/>
    </dgm:pt>
    <dgm:pt modelId="{50E155CB-1485-4138-82C0-5D9557635765}" type="pres">
      <dgm:prSet presAssocID="{72075007-20FA-490C-8D56-95F24C66F59F}" presName="Child" presStyleLbl="node1" presStyleIdx="0" presStyleCnt="0">
        <dgm:presLayoutVars>
          <dgm:chMax val="0"/>
          <dgm:chPref val="0"/>
          <dgm:bulletEnabled val="1"/>
        </dgm:presLayoutVars>
      </dgm:prSet>
      <dgm:spPr/>
    </dgm:pt>
    <dgm:pt modelId="{755D2B13-F381-46E5-AEBC-BA86FB5E4C5F}" type="pres">
      <dgm:prSet presAssocID="{72075007-20FA-490C-8D56-95F24C66F59F}" presName="Parent" presStyleLbl="revTx" presStyleIdx="1" presStyleCnt="5" custLinFactNeighborX="-1295" custLinFactNeighborY="4375">
        <dgm:presLayoutVars>
          <dgm:chMax val="1"/>
          <dgm:chPref val="0"/>
          <dgm:bulletEnabled val="1"/>
        </dgm:presLayoutVars>
      </dgm:prSet>
      <dgm:spPr/>
      <dgm:t>
        <a:bodyPr/>
        <a:lstStyle/>
        <a:p>
          <a:endParaRPr lang="en-GB"/>
        </a:p>
      </dgm:t>
    </dgm:pt>
    <dgm:pt modelId="{1AC943B8-77B4-4E8F-BFE4-B7016FF22010}" type="pres">
      <dgm:prSet presAssocID="{66577630-B70D-4D81-A8DA-C2138A4B2399}" presName="sibTrans" presStyleCnt="0"/>
      <dgm:spPr/>
    </dgm:pt>
    <dgm:pt modelId="{49E794AE-C9B0-4B65-B891-B6A152603D0A}" type="pres">
      <dgm:prSet presAssocID="{DB077147-3999-499B-AD7C-740A8230B3EB}" presName="composite" presStyleCnt="0">
        <dgm:presLayoutVars>
          <dgm:chMax val="1"/>
          <dgm:chPref val="1"/>
        </dgm:presLayoutVars>
      </dgm:prSet>
      <dgm:spPr/>
    </dgm:pt>
    <dgm:pt modelId="{5C8C0599-ECE5-4CF6-893C-890A92003131}" type="pres">
      <dgm:prSet presAssocID="{DB077147-3999-499B-AD7C-740A8230B3EB}" presName="Accent" presStyleLbl="trAlignAcc1" presStyleIdx="2" presStyleCnt="5" custScaleX="128020">
        <dgm:presLayoutVars>
          <dgm:chMax val="0"/>
          <dgm:chPref val="0"/>
        </dgm:presLayoutVars>
      </dgm:prSet>
      <dgm:spPr/>
    </dgm:pt>
    <dgm:pt modelId="{C575C5CA-562E-4FE6-A3BF-A442499289D6}" type="pres">
      <dgm:prSet presAssocID="{DB077147-3999-499B-AD7C-740A8230B3EB}" presName="Image" presStyleLbl="alignImgPlace1" presStyleIdx="2" presStyleCnt="5" custScaleX="82769" custScaleY="99999" custLinFactNeighborX="683" custLinFactNeighborY="-4221">
        <dgm:presLayoutVars>
          <dgm:chMax val="0"/>
          <dgm:chPref val="0"/>
        </dgm:presLayoutVars>
      </dgm:prSet>
      <dgm:spPr>
        <a:blipFill rotWithShape="1">
          <a:blip xmlns:r="http://schemas.openxmlformats.org/officeDocument/2006/relationships" r:embed="rId3"/>
          <a:stretch>
            <a:fillRect/>
          </a:stretch>
        </a:blipFill>
      </dgm:spPr>
    </dgm:pt>
    <dgm:pt modelId="{E83B69C0-8D1C-4357-BE81-CC774DD1A437}" type="pres">
      <dgm:prSet presAssocID="{DB077147-3999-499B-AD7C-740A8230B3EB}" presName="ChildComposite" presStyleCnt="0"/>
      <dgm:spPr/>
    </dgm:pt>
    <dgm:pt modelId="{EF86D138-BE6F-477C-80A9-3C6598376762}" type="pres">
      <dgm:prSet presAssocID="{DB077147-3999-499B-AD7C-740A8230B3EB}" presName="Child" presStyleLbl="node1" presStyleIdx="0" presStyleCnt="0">
        <dgm:presLayoutVars>
          <dgm:chMax val="0"/>
          <dgm:chPref val="0"/>
          <dgm:bulletEnabled val="1"/>
        </dgm:presLayoutVars>
      </dgm:prSet>
      <dgm:spPr/>
    </dgm:pt>
    <dgm:pt modelId="{61E276E3-0790-42AB-8AD5-D29FCC1F5A99}" type="pres">
      <dgm:prSet presAssocID="{DB077147-3999-499B-AD7C-740A8230B3EB}" presName="Parent" presStyleLbl="revTx" presStyleIdx="2" presStyleCnt="5" custScaleX="133590" custLinFactNeighborX="-5692" custLinFactNeighborY="1094">
        <dgm:presLayoutVars>
          <dgm:chMax val="1"/>
          <dgm:chPref val="0"/>
          <dgm:bulletEnabled val="1"/>
        </dgm:presLayoutVars>
      </dgm:prSet>
      <dgm:spPr/>
      <dgm:t>
        <a:bodyPr/>
        <a:lstStyle/>
        <a:p>
          <a:endParaRPr lang="en-GB"/>
        </a:p>
      </dgm:t>
    </dgm:pt>
    <dgm:pt modelId="{57430A4D-26E7-4ABF-9033-C6D2D2F23C0B}" type="pres">
      <dgm:prSet presAssocID="{557E43A4-9BC3-4770-976C-F60A176D2EC5}" presName="sibTrans" presStyleCnt="0"/>
      <dgm:spPr/>
    </dgm:pt>
    <dgm:pt modelId="{37F6C0BB-F82D-4BB6-8043-CC5BD8CFCFC2}" type="pres">
      <dgm:prSet presAssocID="{E14195FE-F5DA-46D5-9CFC-0102A7F13B30}" presName="composite" presStyleCnt="0">
        <dgm:presLayoutVars>
          <dgm:chMax val="1"/>
          <dgm:chPref val="1"/>
        </dgm:presLayoutVars>
      </dgm:prSet>
      <dgm:spPr/>
    </dgm:pt>
    <dgm:pt modelId="{CA99AF78-FF6C-41A5-8841-16491F980254}" type="pres">
      <dgm:prSet presAssocID="{E14195FE-F5DA-46D5-9CFC-0102A7F13B30}" presName="Accent" presStyleLbl="trAlignAcc1" presStyleIdx="3" presStyleCnt="5" custScaleX="128020">
        <dgm:presLayoutVars>
          <dgm:chMax val="0"/>
          <dgm:chPref val="0"/>
        </dgm:presLayoutVars>
      </dgm:prSet>
      <dgm:spPr/>
    </dgm:pt>
    <dgm:pt modelId="{985F428E-B47E-4C6D-A551-C173B427E8E0}" type="pres">
      <dgm:prSet presAssocID="{E14195FE-F5DA-46D5-9CFC-0102A7F13B30}" presName="Image" presStyleLbl="alignImgPlace1" presStyleIdx="3" presStyleCnt="5">
        <dgm:presLayoutVars>
          <dgm:chMax val="0"/>
          <dgm:chPref val="0"/>
        </dgm:presLayoutVars>
      </dgm:prSet>
      <dgm:spPr>
        <a:blipFill rotWithShape="1">
          <a:blip xmlns:r="http://schemas.openxmlformats.org/officeDocument/2006/relationships" r:embed="rId4"/>
          <a:stretch>
            <a:fillRect/>
          </a:stretch>
        </a:blipFill>
      </dgm:spPr>
      <dgm:t>
        <a:bodyPr/>
        <a:lstStyle/>
        <a:p>
          <a:endParaRPr lang="en-GB"/>
        </a:p>
      </dgm:t>
    </dgm:pt>
    <dgm:pt modelId="{DCBD8CBE-2B06-4149-A927-70C6F628A106}" type="pres">
      <dgm:prSet presAssocID="{E14195FE-F5DA-46D5-9CFC-0102A7F13B30}" presName="ChildComposite" presStyleCnt="0"/>
      <dgm:spPr/>
    </dgm:pt>
    <dgm:pt modelId="{F72AE3E9-8588-4F18-81C8-757B373929B9}" type="pres">
      <dgm:prSet presAssocID="{E14195FE-F5DA-46D5-9CFC-0102A7F13B30}" presName="Child" presStyleLbl="node1" presStyleIdx="0" presStyleCnt="0">
        <dgm:presLayoutVars>
          <dgm:chMax val="0"/>
          <dgm:chPref val="0"/>
          <dgm:bulletEnabled val="1"/>
        </dgm:presLayoutVars>
      </dgm:prSet>
      <dgm:spPr/>
    </dgm:pt>
    <dgm:pt modelId="{0135F5C8-2A87-4D4D-9BF5-B085CFC496B5}" type="pres">
      <dgm:prSet presAssocID="{E14195FE-F5DA-46D5-9CFC-0102A7F13B30}" presName="Parent" presStyleLbl="revTx" presStyleIdx="3" presStyleCnt="5" custLinFactNeighborX="-2375" custLinFactNeighborY="8495">
        <dgm:presLayoutVars>
          <dgm:chMax val="1"/>
          <dgm:chPref val="0"/>
          <dgm:bulletEnabled val="1"/>
        </dgm:presLayoutVars>
      </dgm:prSet>
      <dgm:spPr/>
      <dgm:t>
        <a:bodyPr/>
        <a:lstStyle/>
        <a:p>
          <a:endParaRPr lang="en-GB"/>
        </a:p>
      </dgm:t>
    </dgm:pt>
    <dgm:pt modelId="{DA3D367A-86A6-4E4A-84CD-784C3274208E}" type="pres">
      <dgm:prSet presAssocID="{808AB472-7F54-4125-8D81-3A0C7B37AB8F}" presName="sibTrans" presStyleCnt="0"/>
      <dgm:spPr/>
    </dgm:pt>
    <dgm:pt modelId="{CF3E0CE8-DA7C-4E34-A853-A950AEAF6D60}" type="pres">
      <dgm:prSet presAssocID="{B506CAB4-00E0-494C-AFE4-5EA64764F1A3}" presName="composite" presStyleCnt="0">
        <dgm:presLayoutVars>
          <dgm:chMax val="1"/>
          <dgm:chPref val="1"/>
        </dgm:presLayoutVars>
      </dgm:prSet>
      <dgm:spPr/>
    </dgm:pt>
    <dgm:pt modelId="{39C331D2-98C0-4F72-B475-27F26EDAD31B}" type="pres">
      <dgm:prSet presAssocID="{B506CAB4-00E0-494C-AFE4-5EA64764F1A3}" presName="Accent" presStyleLbl="trAlignAcc1" presStyleIdx="4" presStyleCnt="5" custScaleX="128020">
        <dgm:presLayoutVars>
          <dgm:chMax val="0"/>
          <dgm:chPref val="0"/>
        </dgm:presLayoutVars>
      </dgm:prSet>
      <dgm:spPr/>
    </dgm:pt>
    <dgm:pt modelId="{2CD1B67B-4E2F-46A3-9784-1BA6CF5E12BD}" type="pres">
      <dgm:prSet presAssocID="{B506CAB4-00E0-494C-AFE4-5EA64764F1A3}" presName="Image" presStyleLbl="alignImgPlace1" presStyleIdx="4" presStyleCnt="5">
        <dgm:presLayoutVars>
          <dgm:chMax val="0"/>
          <dgm:chPref val="0"/>
        </dgm:presLayoutVars>
      </dgm:prSet>
      <dgm:spPr>
        <a:blipFill rotWithShape="1">
          <a:blip xmlns:r="http://schemas.openxmlformats.org/officeDocument/2006/relationships" r:embed="rId5"/>
          <a:stretch>
            <a:fillRect/>
          </a:stretch>
        </a:blipFill>
      </dgm:spPr>
    </dgm:pt>
    <dgm:pt modelId="{E174C649-F917-4DEE-B463-EC6CE426C53C}" type="pres">
      <dgm:prSet presAssocID="{B506CAB4-00E0-494C-AFE4-5EA64764F1A3}" presName="ChildComposite" presStyleCnt="0"/>
      <dgm:spPr/>
    </dgm:pt>
    <dgm:pt modelId="{B388A5C3-2D6B-4E97-ACC7-D87E3B4B1DEE}" type="pres">
      <dgm:prSet presAssocID="{B506CAB4-00E0-494C-AFE4-5EA64764F1A3}" presName="Child" presStyleLbl="node1" presStyleIdx="0" presStyleCnt="0">
        <dgm:presLayoutVars>
          <dgm:chMax val="0"/>
          <dgm:chPref val="0"/>
          <dgm:bulletEnabled val="1"/>
        </dgm:presLayoutVars>
      </dgm:prSet>
      <dgm:spPr/>
    </dgm:pt>
    <dgm:pt modelId="{078A65FE-9CBE-4A6D-A3B6-DD55CA0E70B5}" type="pres">
      <dgm:prSet presAssocID="{B506CAB4-00E0-494C-AFE4-5EA64764F1A3}" presName="Parent" presStyleLbl="revTx" presStyleIdx="4" presStyleCnt="5" custScaleX="120149">
        <dgm:presLayoutVars>
          <dgm:chMax val="1"/>
          <dgm:chPref val="0"/>
          <dgm:bulletEnabled val="1"/>
        </dgm:presLayoutVars>
      </dgm:prSet>
      <dgm:spPr/>
      <dgm:t>
        <a:bodyPr/>
        <a:lstStyle/>
        <a:p>
          <a:endParaRPr lang="en-GB"/>
        </a:p>
      </dgm:t>
    </dgm:pt>
  </dgm:ptLst>
  <dgm:cxnLst>
    <dgm:cxn modelId="{A74AFFDB-F4D1-4429-86A9-5B562C8C83AA}" srcId="{BA23257E-0FEB-48B2-BE8F-4A2389ECFD8F}" destId="{B506CAB4-00E0-494C-AFE4-5EA64764F1A3}" srcOrd="4" destOrd="0" parTransId="{B3D4F10F-C8F8-4D57-918A-32761F354114}" sibTransId="{034563DF-51D0-43E8-981D-A83289F1388D}"/>
    <dgm:cxn modelId="{B3966755-A5BE-443F-9473-BDD95864B9DC}" type="presOf" srcId="{BA23257E-0FEB-48B2-BE8F-4A2389ECFD8F}" destId="{EB9B0FAA-C983-4011-9AB6-8F66A4B7C0EA}" srcOrd="0" destOrd="0" presId="urn:microsoft.com/office/officeart/2008/layout/CaptionedPictures"/>
    <dgm:cxn modelId="{EAC89C96-B6D0-43D7-BDD2-0A837F36F563}" type="presOf" srcId="{1B64C89F-D320-48DD-B2E8-4642F2B494E2}" destId="{06A90B0F-CDAE-4C43-A7B4-3B6645E4C577}" srcOrd="0" destOrd="0" presId="urn:microsoft.com/office/officeart/2008/layout/CaptionedPictures"/>
    <dgm:cxn modelId="{436E8E3B-1A00-45B0-AB5B-41754C60A81F}" type="presOf" srcId="{72075007-20FA-490C-8D56-95F24C66F59F}" destId="{755D2B13-F381-46E5-AEBC-BA86FB5E4C5F}" srcOrd="0" destOrd="0" presId="urn:microsoft.com/office/officeart/2008/layout/CaptionedPictures"/>
    <dgm:cxn modelId="{2A7F2252-3711-4561-A072-BFD7E916A818}" srcId="{BA23257E-0FEB-48B2-BE8F-4A2389ECFD8F}" destId="{72075007-20FA-490C-8D56-95F24C66F59F}" srcOrd="1" destOrd="0" parTransId="{F7995A61-3A9D-4C55-A9E6-94C8AF3EAE74}" sibTransId="{66577630-B70D-4D81-A8DA-C2138A4B2399}"/>
    <dgm:cxn modelId="{E7887707-F48A-469F-8D31-B158809A2279}" type="presOf" srcId="{B506CAB4-00E0-494C-AFE4-5EA64764F1A3}" destId="{078A65FE-9CBE-4A6D-A3B6-DD55CA0E70B5}" srcOrd="0" destOrd="0" presId="urn:microsoft.com/office/officeart/2008/layout/CaptionedPictures"/>
    <dgm:cxn modelId="{AEEDD06A-5095-4709-95ED-811ED0DA67A9}" type="presOf" srcId="{DB077147-3999-499B-AD7C-740A8230B3EB}" destId="{61E276E3-0790-42AB-8AD5-D29FCC1F5A99}" srcOrd="0" destOrd="0" presId="urn:microsoft.com/office/officeart/2008/layout/CaptionedPictures"/>
    <dgm:cxn modelId="{60FAAE5A-309A-4131-8D74-A883E731EB78}" srcId="{BA23257E-0FEB-48B2-BE8F-4A2389ECFD8F}" destId="{DB077147-3999-499B-AD7C-740A8230B3EB}" srcOrd="2" destOrd="0" parTransId="{835EF126-29E8-4348-BBCB-64971A1CF955}" sibTransId="{557E43A4-9BC3-4770-976C-F60A176D2EC5}"/>
    <dgm:cxn modelId="{10663EC7-66E0-4342-BD5A-876E59FED91A}" srcId="{BA23257E-0FEB-48B2-BE8F-4A2389ECFD8F}" destId="{1B64C89F-D320-48DD-B2E8-4642F2B494E2}" srcOrd="0" destOrd="0" parTransId="{67F2DAA0-052A-4A4C-9574-480FF0807989}" sibTransId="{6F52B7E8-FA2C-468C-B3D9-E21E49B6D552}"/>
    <dgm:cxn modelId="{B343FCDC-CE19-421B-8AF0-F9B3D9A505D7}" type="presOf" srcId="{E14195FE-F5DA-46D5-9CFC-0102A7F13B30}" destId="{0135F5C8-2A87-4D4D-9BF5-B085CFC496B5}" srcOrd="0" destOrd="0" presId="urn:microsoft.com/office/officeart/2008/layout/CaptionedPictures"/>
    <dgm:cxn modelId="{4AF5F1E2-2E57-423F-A021-5F8AED6D119D}" srcId="{BA23257E-0FEB-48B2-BE8F-4A2389ECFD8F}" destId="{E14195FE-F5DA-46D5-9CFC-0102A7F13B30}" srcOrd="3" destOrd="0" parTransId="{5570BE10-30C5-4CDF-95CC-411AF0B1BBB9}" sibTransId="{808AB472-7F54-4125-8D81-3A0C7B37AB8F}"/>
    <dgm:cxn modelId="{B80831E6-6D73-457A-8D2A-4889EC181B30}" type="presParOf" srcId="{EB9B0FAA-C983-4011-9AB6-8F66A4B7C0EA}" destId="{91B08F80-B791-4DEE-A8E6-11892FB49D3E}" srcOrd="0" destOrd="0" presId="urn:microsoft.com/office/officeart/2008/layout/CaptionedPictures"/>
    <dgm:cxn modelId="{A86AAFDB-EA16-45F6-BAE6-FDB5394DF438}" type="presParOf" srcId="{91B08F80-B791-4DEE-A8E6-11892FB49D3E}" destId="{F1F01901-9DD3-433C-9418-37332AB68FC0}" srcOrd="0" destOrd="0" presId="urn:microsoft.com/office/officeart/2008/layout/CaptionedPictures"/>
    <dgm:cxn modelId="{1117BF17-007F-4967-89AA-1BE48B262F61}" type="presParOf" srcId="{91B08F80-B791-4DEE-A8E6-11892FB49D3E}" destId="{FF1F6A6F-29D0-4F78-A6AC-AC5B3166644A}" srcOrd="1" destOrd="0" presId="urn:microsoft.com/office/officeart/2008/layout/CaptionedPictures"/>
    <dgm:cxn modelId="{1324C3E8-E70A-4684-9D52-AFE7F40FAF30}" type="presParOf" srcId="{91B08F80-B791-4DEE-A8E6-11892FB49D3E}" destId="{9C12C659-4034-4B35-B57F-CC0D9CEEBCE9}" srcOrd="2" destOrd="0" presId="urn:microsoft.com/office/officeart/2008/layout/CaptionedPictures"/>
    <dgm:cxn modelId="{3848807F-E9D7-4D29-BB06-C193A520C878}" type="presParOf" srcId="{9C12C659-4034-4B35-B57F-CC0D9CEEBCE9}" destId="{94E3E098-8BFB-47C9-8076-2D1D420672B6}" srcOrd="0" destOrd="0" presId="urn:microsoft.com/office/officeart/2008/layout/CaptionedPictures"/>
    <dgm:cxn modelId="{FDB682F9-0719-4A83-B12E-E0DC71F1C6D2}" type="presParOf" srcId="{9C12C659-4034-4B35-B57F-CC0D9CEEBCE9}" destId="{06A90B0F-CDAE-4C43-A7B4-3B6645E4C577}" srcOrd="1" destOrd="0" presId="urn:microsoft.com/office/officeart/2008/layout/CaptionedPictures"/>
    <dgm:cxn modelId="{54149884-E09C-4F7F-A0B1-79A3A4A2E2FD}" type="presParOf" srcId="{EB9B0FAA-C983-4011-9AB6-8F66A4B7C0EA}" destId="{D366A4FA-2BF0-4AAF-925E-F0319BABF2CF}" srcOrd="1" destOrd="0" presId="urn:microsoft.com/office/officeart/2008/layout/CaptionedPictures"/>
    <dgm:cxn modelId="{4C3F1D19-2DBF-489E-A754-98FCADE30AC0}" type="presParOf" srcId="{EB9B0FAA-C983-4011-9AB6-8F66A4B7C0EA}" destId="{DE19DD7E-3C72-4E4D-B134-C14C0B8528C4}" srcOrd="2" destOrd="0" presId="urn:microsoft.com/office/officeart/2008/layout/CaptionedPictures"/>
    <dgm:cxn modelId="{1B2BF544-4C4F-4243-8F93-7A72DC481BC9}" type="presParOf" srcId="{DE19DD7E-3C72-4E4D-B134-C14C0B8528C4}" destId="{70DC3CEB-9D90-4C52-87D4-363AC03913EA}" srcOrd="0" destOrd="0" presId="urn:microsoft.com/office/officeart/2008/layout/CaptionedPictures"/>
    <dgm:cxn modelId="{C9DD54AC-1EB7-49ED-B5EC-70E647569ED1}" type="presParOf" srcId="{DE19DD7E-3C72-4E4D-B134-C14C0B8528C4}" destId="{145CC91F-27EF-4C71-B427-58BB18A1D314}" srcOrd="1" destOrd="0" presId="urn:microsoft.com/office/officeart/2008/layout/CaptionedPictures"/>
    <dgm:cxn modelId="{6FF0ADC3-F096-4982-84A0-6CD1F77CE010}" type="presParOf" srcId="{DE19DD7E-3C72-4E4D-B134-C14C0B8528C4}" destId="{E187611E-7624-4127-B429-0D9D544C3426}" srcOrd="2" destOrd="0" presId="urn:microsoft.com/office/officeart/2008/layout/CaptionedPictures"/>
    <dgm:cxn modelId="{A9837D91-9A02-4FC9-BB7E-BA89056F8929}" type="presParOf" srcId="{E187611E-7624-4127-B429-0D9D544C3426}" destId="{50E155CB-1485-4138-82C0-5D9557635765}" srcOrd="0" destOrd="0" presId="urn:microsoft.com/office/officeart/2008/layout/CaptionedPictures"/>
    <dgm:cxn modelId="{F2F6C8E4-5C5E-4F51-9790-DE689E5C4DDA}" type="presParOf" srcId="{E187611E-7624-4127-B429-0D9D544C3426}" destId="{755D2B13-F381-46E5-AEBC-BA86FB5E4C5F}" srcOrd="1" destOrd="0" presId="urn:microsoft.com/office/officeart/2008/layout/CaptionedPictures"/>
    <dgm:cxn modelId="{88FEFCDD-3A32-4AF4-A09A-E9A7A59A63C5}" type="presParOf" srcId="{EB9B0FAA-C983-4011-9AB6-8F66A4B7C0EA}" destId="{1AC943B8-77B4-4E8F-BFE4-B7016FF22010}" srcOrd="3" destOrd="0" presId="urn:microsoft.com/office/officeart/2008/layout/CaptionedPictures"/>
    <dgm:cxn modelId="{6BCE8179-D496-4FD3-8B12-D1A29F660D6A}" type="presParOf" srcId="{EB9B0FAA-C983-4011-9AB6-8F66A4B7C0EA}" destId="{49E794AE-C9B0-4B65-B891-B6A152603D0A}" srcOrd="4" destOrd="0" presId="urn:microsoft.com/office/officeart/2008/layout/CaptionedPictures"/>
    <dgm:cxn modelId="{7E23083B-2C10-4788-BA55-CCD982814C16}" type="presParOf" srcId="{49E794AE-C9B0-4B65-B891-B6A152603D0A}" destId="{5C8C0599-ECE5-4CF6-893C-890A92003131}" srcOrd="0" destOrd="0" presId="urn:microsoft.com/office/officeart/2008/layout/CaptionedPictures"/>
    <dgm:cxn modelId="{E6D0C91B-C536-4421-93E2-9120BDA0F973}" type="presParOf" srcId="{49E794AE-C9B0-4B65-B891-B6A152603D0A}" destId="{C575C5CA-562E-4FE6-A3BF-A442499289D6}" srcOrd="1" destOrd="0" presId="urn:microsoft.com/office/officeart/2008/layout/CaptionedPictures"/>
    <dgm:cxn modelId="{13C55C4E-A4E2-42C9-8795-A4ACB4DC5DB6}" type="presParOf" srcId="{49E794AE-C9B0-4B65-B891-B6A152603D0A}" destId="{E83B69C0-8D1C-4357-BE81-CC774DD1A437}" srcOrd="2" destOrd="0" presId="urn:microsoft.com/office/officeart/2008/layout/CaptionedPictures"/>
    <dgm:cxn modelId="{843DF611-E72C-48B7-A381-3A98A91925EA}" type="presParOf" srcId="{E83B69C0-8D1C-4357-BE81-CC774DD1A437}" destId="{EF86D138-BE6F-477C-80A9-3C6598376762}" srcOrd="0" destOrd="0" presId="urn:microsoft.com/office/officeart/2008/layout/CaptionedPictures"/>
    <dgm:cxn modelId="{13F4FEA2-F9D9-4304-B41D-B460440675F0}" type="presParOf" srcId="{E83B69C0-8D1C-4357-BE81-CC774DD1A437}" destId="{61E276E3-0790-42AB-8AD5-D29FCC1F5A99}" srcOrd="1" destOrd="0" presId="urn:microsoft.com/office/officeart/2008/layout/CaptionedPictures"/>
    <dgm:cxn modelId="{54C9DCEF-6097-4527-A214-3A7DD69AE68B}" type="presParOf" srcId="{EB9B0FAA-C983-4011-9AB6-8F66A4B7C0EA}" destId="{57430A4D-26E7-4ABF-9033-C6D2D2F23C0B}" srcOrd="5" destOrd="0" presId="urn:microsoft.com/office/officeart/2008/layout/CaptionedPictures"/>
    <dgm:cxn modelId="{1143EA5E-6FF2-4D27-B11E-9B83E6E50DBA}" type="presParOf" srcId="{EB9B0FAA-C983-4011-9AB6-8F66A4B7C0EA}" destId="{37F6C0BB-F82D-4BB6-8043-CC5BD8CFCFC2}" srcOrd="6" destOrd="0" presId="urn:microsoft.com/office/officeart/2008/layout/CaptionedPictures"/>
    <dgm:cxn modelId="{0F8206F3-E566-4E2A-AB12-B7095EE2D8CC}" type="presParOf" srcId="{37F6C0BB-F82D-4BB6-8043-CC5BD8CFCFC2}" destId="{CA99AF78-FF6C-41A5-8841-16491F980254}" srcOrd="0" destOrd="0" presId="urn:microsoft.com/office/officeart/2008/layout/CaptionedPictures"/>
    <dgm:cxn modelId="{30D2FEFE-57EF-4128-AC6B-FAB3113D192B}" type="presParOf" srcId="{37F6C0BB-F82D-4BB6-8043-CC5BD8CFCFC2}" destId="{985F428E-B47E-4C6D-A551-C173B427E8E0}" srcOrd="1" destOrd="0" presId="urn:microsoft.com/office/officeart/2008/layout/CaptionedPictures"/>
    <dgm:cxn modelId="{2DF0BC54-F02C-49DD-8E95-92FA1232975A}" type="presParOf" srcId="{37F6C0BB-F82D-4BB6-8043-CC5BD8CFCFC2}" destId="{DCBD8CBE-2B06-4149-A927-70C6F628A106}" srcOrd="2" destOrd="0" presId="urn:microsoft.com/office/officeart/2008/layout/CaptionedPictures"/>
    <dgm:cxn modelId="{B2A05B2B-401C-4A3B-B95E-A862AD492588}" type="presParOf" srcId="{DCBD8CBE-2B06-4149-A927-70C6F628A106}" destId="{F72AE3E9-8588-4F18-81C8-757B373929B9}" srcOrd="0" destOrd="0" presId="urn:microsoft.com/office/officeart/2008/layout/CaptionedPictures"/>
    <dgm:cxn modelId="{649549CB-D5B4-4678-B0ED-A7D0845345C5}" type="presParOf" srcId="{DCBD8CBE-2B06-4149-A927-70C6F628A106}" destId="{0135F5C8-2A87-4D4D-9BF5-B085CFC496B5}" srcOrd="1" destOrd="0" presId="urn:microsoft.com/office/officeart/2008/layout/CaptionedPictures"/>
    <dgm:cxn modelId="{BE89E999-1EB2-43C5-8534-84C8B0EE0D67}" type="presParOf" srcId="{EB9B0FAA-C983-4011-9AB6-8F66A4B7C0EA}" destId="{DA3D367A-86A6-4E4A-84CD-784C3274208E}" srcOrd="7" destOrd="0" presId="urn:microsoft.com/office/officeart/2008/layout/CaptionedPictures"/>
    <dgm:cxn modelId="{32B879F8-15CF-4C74-9133-F0CA2EC9C599}" type="presParOf" srcId="{EB9B0FAA-C983-4011-9AB6-8F66A4B7C0EA}" destId="{CF3E0CE8-DA7C-4E34-A853-A950AEAF6D60}" srcOrd="8" destOrd="0" presId="urn:microsoft.com/office/officeart/2008/layout/CaptionedPictures"/>
    <dgm:cxn modelId="{92A601E4-F964-4C73-953F-94A19D51A884}" type="presParOf" srcId="{CF3E0CE8-DA7C-4E34-A853-A950AEAF6D60}" destId="{39C331D2-98C0-4F72-B475-27F26EDAD31B}" srcOrd="0" destOrd="0" presId="urn:microsoft.com/office/officeart/2008/layout/CaptionedPictures"/>
    <dgm:cxn modelId="{A0C11FC3-91BB-4A94-983D-35B0F21FF1CB}" type="presParOf" srcId="{CF3E0CE8-DA7C-4E34-A853-A950AEAF6D60}" destId="{2CD1B67B-4E2F-46A3-9784-1BA6CF5E12BD}" srcOrd="1" destOrd="0" presId="urn:microsoft.com/office/officeart/2008/layout/CaptionedPictures"/>
    <dgm:cxn modelId="{4D7F149F-6437-40B6-B1C4-78C7500D35F3}" type="presParOf" srcId="{CF3E0CE8-DA7C-4E34-A853-A950AEAF6D60}" destId="{E174C649-F917-4DEE-B463-EC6CE426C53C}" srcOrd="2" destOrd="0" presId="urn:microsoft.com/office/officeart/2008/layout/CaptionedPictures"/>
    <dgm:cxn modelId="{CD4BB719-B14D-49A0-8B32-C2B80745C18A}" type="presParOf" srcId="{E174C649-F917-4DEE-B463-EC6CE426C53C}" destId="{B388A5C3-2D6B-4E97-ACC7-D87E3B4B1DEE}" srcOrd="0" destOrd="0" presId="urn:microsoft.com/office/officeart/2008/layout/CaptionedPictures"/>
    <dgm:cxn modelId="{EA96DBE2-EBE3-4FB8-9EB9-A15D5BF5E635}" type="presParOf" srcId="{E174C649-F917-4DEE-B463-EC6CE426C53C}" destId="{078A65FE-9CBE-4A6D-A3B6-DD55CA0E70B5}"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693E5F4-78D7-468C-AE42-9BB01F79B140}" type="doc">
      <dgm:prSet loTypeId="urn:microsoft.com/office/officeart/2005/8/layout/process4" loCatId="list" qsTypeId="urn:microsoft.com/office/officeart/2005/8/quickstyle/3d2" qsCatId="3D" csTypeId="urn:microsoft.com/office/officeart/2005/8/colors/accent1_2" csCatId="accent1" phldr="1"/>
      <dgm:spPr/>
      <dgm:t>
        <a:bodyPr/>
        <a:lstStyle/>
        <a:p>
          <a:endParaRPr lang="en-GB"/>
        </a:p>
      </dgm:t>
    </dgm:pt>
    <dgm:pt modelId="{4EE2E58D-77CB-43B0-9E0A-0D92E31AFBD0}">
      <dgm:prSet custT="1"/>
      <dgm:spPr/>
      <dgm:t>
        <a:bodyPr/>
        <a:lstStyle/>
        <a:p>
          <a:pPr rtl="0"/>
          <a:r>
            <a:rPr lang="en-GB" sz="4000" b="1" u="sng" dirty="0" smtClean="0"/>
            <a:t>Jesus survived the ordeal</a:t>
          </a:r>
          <a:endParaRPr lang="en-GB" sz="4000" dirty="0"/>
        </a:p>
      </dgm:t>
    </dgm:pt>
    <dgm:pt modelId="{79E63286-01F6-4F50-A75E-322D37321506}" type="parTrans" cxnId="{7EE98397-908E-45B2-82B5-32F4E1EA6742}">
      <dgm:prSet/>
      <dgm:spPr/>
      <dgm:t>
        <a:bodyPr/>
        <a:lstStyle/>
        <a:p>
          <a:endParaRPr lang="en-GB" sz="1800"/>
        </a:p>
      </dgm:t>
    </dgm:pt>
    <dgm:pt modelId="{177FC240-D5DC-4EE0-9378-DD1D93B116A1}" type="sibTrans" cxnId="{7EE98397-908E-45B2-82B5-32F4E1EA6742}">
      <dgm:prSet/>
      <dgm:spPr/>
      <dgm:t>
        <a:bodyPr/>
        <a:lstStyle/>
        <a:p>
          <a:endParaRPr lang="en-GB" sz="1800"/>
        </a:p>
      </dgm:t>
    </dgm:pt>
    <dgm:pt modelId="{A497339B-C086-4F70-83D6-EB38A85B605D}">
      <dgm:prSet custT="1"/>
      <dgm:spPr/>
      <dgm:t>
        <a:bodyPr/>
        <a:lstStyle/>
        <a:p>
          <a:pPr rtl="0"/>
          <a:r>
            <a:rPr lang="en-GB" sz="2800" dirty="0" smtClean="0"/>
            <a:t>Delivered from the cross and came out of sepulchre alive</a:t>
          </a:r>
          <a:endParaRPr lang="en-GB" sz="2800" dirty="0"/>
        </a:p>
      </dgm:t>
    </dgm:pt>
    <dgm:pt modelId="{068E2105-1A54-4E0D-AFF8-DEC7D536A787}" type="parTrans" cxnId="{BA6DA200-8C85-4AE4-878C-975FF9FB8035}">
      <dgm:prSet/>
      <dgm:spPr/>
      <dgm:t>
        <a:bodyPr/>
        <a:lstStyle/>
        <a:p>
          <a:endParaRPr lang="en-GB" sz="1800"/>
        </a:p>
      </dgm:t>
    </dgm:pt>
    <dgm:pt modelId="{5F57BFD8-FFDA-41A2-A342-BEFFF0A2CCF3}" type="sibTrans" cxnId="{BA6DA200-8C85-4AE4-878C-975FF9FB8035}">
      <dgm:prSet/>
      <dgm:spPr/>
      <dgm:t>
        <a:bodyPr/>
        <a:lstStyle/>
        <a:p>
          <a:endParaRPr lang="en-GB" sz="1800"/>
        </a:p>
      </dgm:t>
    </dgm:pt>
    <dgm:pt modelId="{D5FE9637-8C5D-4684-A3AE-685ED4E6543D}" type="pres">
      <dgm:prSet presAssocID="{E693E5F4-78D7-468C-AE42-9BB01F79B140}" presName="Name0" presStyleCnt="0">
        <dgm:presLayoutVars>
          <dgm:dir/>
          <dgm:animLvl val="lvl"/>
          <dgm:resizeHandles val="exact"/>
        </dgm:presLayoutVars>
      </dgm:prSet>
      <dgm:spPr/>
      <dgm:t>
        <a:bodyPr/>
        <a:lstStyle/>
        <a:p>
          <a:endParaRPr lang="en-GB"/>
        </a:p>
      </dgm:t>
    </dgm:pt>
    <dgm:pt modelId="{CDAFC490-946D-49F3-8A4B-7B8C4DEF7964}" type="pres">
      <dgm:prSet presAssocID="{4EE2E58D-77CB-43B0-9E0A-0D92E31AFBD0}" presName="boxAndChildren" presStyleCnt="0"/>
      <dgm:spPr/>
    </dgm:pt>
    <dgm:pt modelId="{FBE8E862-947A-4F4E-A464-6FC107391D4A}" type="pres">
      <dgm:prSet presAssocID="{4EE2E58D-77CB-43B0-9E0A-0D92E31AFBD0}" presName="parentTextBox" presStyleLbl="node1" presStyleIdx="0" presStyleCnt="1"/>
      <dgm:spPr/>
      <dgm:t>
        <a:bodyPr/>
        <a:lstStyle/>
        <a:p>
          <a:endParaRPr lang="en-GB"/>
        </a:p>
      </dgm:t>
    </dgm:pt>
    <dgm:pt modelId="{6818928F-3ACC-4A5A-9178-E1F05C98BB32}" type="pres">
      <dgm:prSet presAssocID="{4EE2E58D-77CB-43B0-9E0A-0D92E31AFBD0}" presName="entireBox" presStyleLbl="node1" presStyleIdx="0" presStyleCnt="1"/>
      <dgm:spPr/>
      <dgm:t>
        <a:bodyPr/>
        <a:lstStyle/>
        <a:p>
          <a:endParaRPr lang="en-GB"/>
        </a:p>
      </dgm:t>
    </dgm:pt>
    <dgm:pt modelId="{1484F188-6F51-4C5F-8228-4A6A513997F5}" type="pres">
      <dgm:prSet presAssocID="{4EE2E58D-77CB-43B0-9E0A-0D92E31AFBD0}" presName="descendantBox" presStyleCnt="0"/>
      <dgm:spPr/>
    </dgm:pt>
    <dgm:pt modelId="{97FD5D38-50C2-4680-9939-32190531B18A}" type="pres">
      <dgm:prSet presAssocID="{A497339B-C086-4F70-83D6-EB38A85B605D}" presName="childTextBox" presStyleLbl="fgAccFollowNode1" presStyleIdx="0" presStyleCnt="1">
        <dgm:presLayoutVars>
          <dgm:bulletEnabled val="1"/>
        </dgm:presLayoutVars>
      </dgm:prSet>
      <dgm:spPr/>
      <dgm:t>
        <a:bodyPr/>
        <a:lstStyle/>
        <a:p>
          <a:endParaRPr lang="en-GB"/>
        </a:p>
      </dgm:t>
    </dgm:pt>
  </dgm:ptLst>
  <dgm:cxnLst>
    <dgm:cxn modelId="{7EE98397-908E-45B2-82B5-32F4E1EA6742}" srcId="{E693E5F4-78D7-468C-AE42-9BB01F79B140}" destId="{4EE2E58D-77CB-43B0-9E0A-0D92E31AFBD0}" srcOrd="0" destOrd="0" parTransId="{79E63286-01F6-4F50-A75E-322D37321506}" sibTransId="{177FC240-D5DC-4EE0-9378-DD1D93B116A1}"/>
    <dgm:cxn modelId="{BA6DA200-8C85-4AE4-878C-975FF9FB8035}" srcId="{4EE2E58D-77CB-43B0-9E0A-0D92E31AFBD0}" destId="{A497339B-C086-4F70-83D6-EB38A85B605D}" srcOrd="0" destOrd="0" parTransId="{068E2105-1A54-4E0D-AFF8-DEC7D536A787}" sibTransId="{5F57BFD8-FFDA-41A2-A342-BEFFF0A2CCF3}"/>
    <dgm:cxn modelId="{C64CA6EA-CDAB-4CF0-8394-1FCD94E2CC1C}" type="presOf" srcId="{4EE2E58D-77CB-43B0-9E0A-0D92E31AFBD0}" destId="{FBE8E862-947A-4F4E-A464-6FC107391D4A}" srcOrd="0" destOrd="0" presId="urn:microsoft.com/office/officeart/2005/8/layout/process4"/>
    <dgm:cxn modelId="{188F589B-13CB-4FD1-9DD3-67A74CB9D0F7}" type="presOf" srcId="{4EE2E58D-77CB-43B0-9E0A-0D92E31AFBD0}" destId="{6818928F-3ACC-4A5A-9178-E1F05C98BB32}" srcOrd="1" destOrd="0" presId="urn:microsoft.com/office/officeart/2005/8/layout/process4"/>
    <dgm:cxn modelId="{7868AE66-7A2B-40EF-B669-0006BFD4101B}" type="presOf" srcId="{E693E5F4-78D7-468C-AE42-9BB01F79B140}" destId="{D5FE9637-8C5D-4684-A3AE-685ED4E6543D}" srcOrd="0" destOrd="0" presId="urn:microsoft.com/office/officeart/2005/8/layout/process4"/>
    <dgm:cxn modelId="{C1B8623D-C6FD-4AAE-A4DF-2327DFE678BA}" type="presOf" srcId="{A497339B-C086-4F70-83D6-EB38A85B605D}" destId="{97FD5D38-50C2-4680-9939-32190531B18A}" srcOrd="0" destOrd="0" presId="urn:microsoft.com/office/officeart/2005/8/layout/process4"/>
    <dgm:cxn modelId="{927EB767-782E-4A97-88FE-05264E0D4719}" type="presParOf" srcId="{D5FE9637-8C5D-4684-A3AE-685ED4E6543D}" destId="{CDAFC490-946D-49F3-8A4B-7B8C4DEF7964}" srcOrd="0" destOrd="0" presId="urn:microsoft.com/office/officeart/2005/8/layout/process4"/>
    <dgm:cxn modelId="{A72ED342-3416-4D8A-9ABE-55E9BE2FF3D8}" type="presParOf" srcId="{CDAFC490-946D-49F3-8A4B-7B8C4DEF7964}" destId="{FBE8E862-947A-4F4E-A464-6FC107391D4A}" srcOrd="0" destOrd="0" presId="urn:microsoft.com/office/officeart/2005/8/layout/process4"/>
    <dgm:cxn modelId="{C6C436B4-BC48-4A1D-AC9F-C7BCA001415F}" type="presParOf" srcId="{CDAFC490-946D-49F3-8A4B-7B8C4DEF7964}" destId="{6818928F-3ACC-4A5A-9178-E1F05C98BB32}" srcOrd="1" destOrd="0" presId="urn:microsoft.com/office/officeart/2005/8/layout/process4"/>
    <dgm:cxn modelId="{1F0C85C3-149F-4311-8A25-FA238C764A1A}" type="presParOf" srcId="{CDAFC490-946D-49F3-8A4B-7B8C4DEF7964}" destId="{1484F188-6F51-4C5F-8228-4A6A513997F5}" srcOrd="2" destOrd="0" presId="urn:microsoft.com/office/officeart/2005/8/layout/process4"/>
    <dgm:cxn modelId="{FD8E04C8-50A9-4F71-BB48-D65061F5A69C}" type="presParOf" srcId="{1484F188-6F51-4C5F-8228-4A6A513997F5}" destId="{97FD5D38-50C2-4680-9939-32190531B18A}"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C78B6BF-0438-43C8-AC59-8C6C6BC3BE69}" type="doc">
      <dgm:prSet loTypeId="urn:microsoft.com/office/officeart/2005/8/layout/vList4" loCatId="picture" qsTypeId="urn:microsoft.com/office/officeart/2005/8/quickstyle/3d2" qsCatId="3D" csTypeId="urn:microsoft.com/office/officeart/2005/8/colors/accent1_2" csCatId="accent1" phldr="1"/>
      <dgm:spPr/>
      <dgm:t>
        <a:bodyPr/>
        <a:lstStyle/>
        <a:p>
          <a:endParaRPr lang="en-GB"/>
        </a:p>
      </dgm:t>
    </dgm:pt>
    <dgm:pt modelId="{E3CAAC48-3A09-4B93-BE94-A871CF0D374A}">
      <dgm:prSet phldrT="[Text]" custT="1"/>
      <dgm:spPr/>
      <dgm:t>
        <a:bodyPr/>
        <a:lstStyle/>
        <a:p>
          <a:pPr algn="ctr"/>
          <a:r>
            <a:rPr lang="en-US" sz="2000" dirty="0" smtClean="0">
              <a:solidFill>
                <a:schemeClr val="bg1"/>
              </a:solidFill>
              <a:effectLst/>
              <a:latin typeface="+mn-lt"/>
              <a:ea typeface="+mn-ea"/>
              <a:cs typeface="Times New Roman" charset="0"/>
            </a:rPr>
            <a:t>Jesus remained on the cross only for </a:t>
          </a:r>
          <a:r>
            <a:rPr lang="en-US" sz="2000" dirty="0" smtClean="0">
              <a:solidFill>
                <a:schemeClr val="bg1"/>
              </a:solidFill>
              <a:effectLst/>
              <a:latin typeface="Times New Roman" charset="0"/>
              <a:ea typeface="+mn-ea"/>
              <a:cs typeface="Times New Roman" charset="0"/>
            </a:rPr>
            <a:t>about two hours </a:t>
          </a:r>
          <a:r>
            <a:rPr lang="en-US" sz="2000" dirty="0" smtClean="0">
              <a:solidFill>
                <a:schemeClr val="bg1"/>
              </a:solidFill>
              <a:effectLst/>
              <a:latin typeface="+mn-lt"/>
              <a:ea typeface="+mn-ea"/>
              <a:cs typeface="Times New Roman" charset="0"/>
            </a:rPr>
            <a:t>as he was placed on the cross in the latter part of Friday sometime before sunset</a:t>
          </a:r>
          <a:endParaRPr lang="en-GB" sz="2000" dirty="0">
            <a:solidFill>
              <a:schemeClr val="bg1"/>
            </a:solidFill>
            <a:latin typeface="+mn-lt"/>
          </a:endParaRPr>
        </a:p>
      </dgm:t>
    </dgm:pt>
    <dgm:pt modelId="{A3BFCA5C-EED3-4DC0-AF39-07C654105B82}" type="parTrans" cxnId="{EBB8080F-7281-4681-B543-77EA44D95BBA}">
      <dgm:prSet/>
      <dgm:spPr/>
      <dgm:t>
        <a:bodyPr/>
        <a:lstStyle/>
        <a:p>
          <a:pPr algn="ctr"/>
          <a:endParaRPr lang="en-GB" sz="2000">
            <a:solidFill>
              <a:schemeClr val="bg1"/>
            </a:solidFill>
            <a:latin typeface="+mn-lt"/>
          </a:endParaRPr>
        </a:p>
      </dgm:t>
    </dgm:pt>
    <dgm:pt modelId="{FFAF3630-0B2F-490E-BB78-C1F89C82428A}" type="sibTrans" cxnId="{EBB8080F-7281-4681-B543-77EA44D95BBA}">
      <dgm:prSet/>
      <dgm:spPr/>
      <dgm:t>
        <a:bodyPr/>
        <a:lstStyle/>
        <a:p>
          <a:pPr algn="ctr"/>
          <a:endParaRPr lang="en-GB" sz="2000">
            <a:solidFill>
              <a:schemeClr val="bg1"/>
            </a:solidFill>
            <a:latin typeface="+mn-lt"/>
          </a:endParaRPr>
        </a:p>
      </dgm:t>
    </dgm:pt>
    <dgm:pt modelId="{6AD4B482-8FC3-42CF-9A81-67FB43BA97DC}">
      <dgm:prSet phldrT="[Text]" custT="1"/>
      <dgm:spPr/>
      <dgm:t>
        <a:bodyPr/>
        <a:lstStyle/>
        <a:p>
          <a:pPr algn="ctr"/>
          <a:r>
            <a:rPr lang="en-US" sz="2000" dirty="0" smtClean="0">
              <a:solidFill>
                <a:schemeClr val="bg1"/>
              </a:solidFill>
              <a:effectLst/>
              <a:latin typeface="+mn-lt"/>
              <a:ea typeface="+mn-ea"/>
              <a:cs typeface="Times New Roman" charset="0"/>
            </a:rPr>
            <a:t>The next day was the Sabbath. According to Jewish custom, it was unlawful to let anyone remain on the cross on the Sabbath, or the night before. Jews, like Muslims, followed the lunar calendar, according to which the day began with the sunset</a:t>
          </a:r>
          <a:endParaRPr lang="en-GB" sz="2000" dirty="0">
            <a:solidFill>
              <a:schemeClr val="bg1"/>
            </a:solidFill>
            <a:latin typeface="+mn-lt"/>
          </a:endParaRPr>
        </a:p>
      </dgm:t>
    </dgm:pt>
    <dgm:pt modelId="{CD6DCAEC-8B05-4CC5-A691-0065545CB58A}" type="parTrans" cxnId="{C5D5CA13-F4DF-4A6D-A223-5F943DA9E28F}">
      <dgm:prSet/>
      <dgm:spPr/>
      <dgm:t>
        <a:bodyPr/>
        <a:lstStyle/>
        <a:p>
          <a:pPr algn="ctr"/>
          <a:endParaRPr lang="en-GB" sz="2000">
            <a:solidFill>
              <a:schemeClr val="bg1"/>
            </a:solidFill>
            <a:latin typeface="+mn-lt"/>
          </a:endParaRPr>
        </a:p>
      </dgm:t>
    </dgm:pt>
    <dgm:pt modelId="{080DE383-3FBD-440F-94DC-69A5B6667C0A}" type="sibTrans" cxnId="{C5D5CA13-F4DF-4A6D-A223-5F943DA9E28F}">
      <dgm:prSet/>
      <dgm:spPr/>
      <dgm:t>
        <a:bodyPr/>
        <a:lstStyle/>
        <a:p>
          <a:pPr algn="ctr"/>
          <a:endParaRPr lang="en-GB" sz="2000">
            <a:solidFill>
              <a:schemeClr val="bg1"/>
            </a:solidFill>
            <a:latin typeface="+mn-lt"/>
          </a:endParaRPr>
        </a:p>
      </dgm:t>
    </dgm:pt>
    <dgm:pt modelId="{A0353AB7-7B8C-4C9F-9CD8-B891E0E73D73}">
      <dgm:prSet phldrT="[Text]" custT="1"/>
      <dgm:spPr/>
      <dgm:t>
        <a:bodyPr/>
        <a:lstStyle/>
        <a:p>
          <a:pPr algn="ctr"/>
          <a:r>
            <a:rPr lang="en-US" sz="2000" dirty="0" smtClean="0">
              <a:solidFill>
                <a:schemeClr val="bg1"/>
              </a:solidFill>
              <a:effectLst/>
              <a:latin typeface="+mn-lt"/>
              <a:ea typeface="+mn-ea"/>
              <a:cs typeface="Times New Roman" charset="0"/>
            </a:rPr>
            <a:t>A severe sandstorm caused darkness, and worried  Jews hurriedly removed Jesus and the two thieves from their crosses</a:t>
          </a:r>
          <a:endParaRPr lang="en-GB" sz="2000" dirty="0">
            <a:solidFill>
              <a:schemeClr val="bg1"/>
            </a:solidFill>
            <a:latin typeface="+mn-lt"/>
          </a:endParaRPr>
        </a:p>
      </dgm:t>
    </dgm:pt>
    <dgm:pt modelId="{47D8AEED-6974-4E11-A2B3-E78786ECC774}" type="parTrans" cxnId="{E794BFA8-BCF8-47EF-AF85-C0429A1B33C3}">
      <dgm:prSet/>
      <dgm:spPr/>
      <dgm:t>
        <a:bodyPr/>
        <a:lstStyle/>
        <a:p>
          <a:endParaRPr lang="en-GB">
            <a:latin typeface="+mn-lt"/>
          </a:endParaRPr>
        </a:p>
      </dgm:t>
    </dgm:pt>
    <dgm:pt modelId="{4503F38F-280B-43D2-BFD5-012FC226F9CC}" type="sibTrans" cxnId="{E794BFA8-BCF8-47EF-AF85-C0429A1B33C3}">
      <dgm:prSet/>
      <dgm:spPr/>
      <dgm:t>
        <a:bodyPr/>
        <a:lstStyle/>
        <a:p>
          <a:endParaRPr lang="en-GB">
            <a:latin typeface="+mn-lt"/>
          </a:endParaRPr>
        </a:p>
      </dgm:t>
    </dgm:pt>
    <dgm:pt modelId="{75093567-AB01-4212-98B9-C38233404FF6}" type="pres">
      <dgm:prSet presAssocID="{0C78B6BF-0438-43C8-AC59-8C6C6BC3BE69}" presName="linear" presStyleCnt="0">
        <dgm:presLayoutVars>
          <dgm:dir/>
          <dgm:resizeHandles val="exact"/>
        </dgm:presLayoutVars>
      </dgm:prSet>
      <dgm:spPr/>
      <dgm:t>
        <a:bodyPr/>
        <a:lstStyle/>
        <a:p>
          <a:endParaRPr lang="en-GB"/>
        </a:p>
      </dgm:t>
    </dgm:pt>
    <dgm:pt modelId="{B72CF2DB-74CB-4344-BDBF-A5168B833BD0}" type="pres">
      <dgm:prSet presAssocID="{E3CAAC48-3A09-4B93-BE94-A871CF0D374A}" presName="comp" presStyleCnt="0"/>
      <dgm:spPr/>
    </dgm:pt>
    <dgm:pt modelId="{C5F61D61-1CA6-4527-8060-BAD9189450A0}" type="pres">
      <dgm:prSet presAssocID="{E3CAAC48-3A09-4B93-BE94-A871CF0D374A}" presName="box" presStyleLbl="node1" presStyleIdx="0" presStyleCnt="3"/>
      <dgm:spPr/>
      <dgm:t>
        <a:bodyPr/>
        <a:lstStyle/>
        <a:p>
          <a:endParaRPr lang="en-GB"/>
        </a:p>
      </dgm:t>
    </dgm:pt>
    <dgm:pt modelId="{949C4B62-DCC2-43D7-8153-F22645D96503}" type="pres">
      <dgm:prSet presAssocID="{E3CAAC48-3A09-4B93-BE94-A871CF0D374A}" presName="img" presStyleLbl="fgImgPlace1" presStyleIdx="0" presStyleCnt="3"/>
      <dgm:spPr>
        <a:blipFill rotWithShape="1">
          <a:blip xmlns:r="http://schemas.openxmlformats.org/officeDocument/2006/relationships" r:embed="rId1"/>
          <a:stretch>
            <a:fillRect/>
          </a:stretch>
        </a:blipFill>
      </dgm:spPr>
      <dgm:t>
        <a:bodyPr/>
        <a:lstStyle/>
        <a:p>
          <a:endParaRPr lang="en-GB"/>
        </a:p>
      </dgm:t>
    </dgm:pt>
    <dgm:pt modelId="{EB4EB3D1-BAE2-44A2-9A2B-B4E1372E7D8D}" type="pres">
      <dgm:prSet presAssocID="{E3CAAC48-3A09-4B93-BE94-A871CF0D374A}" presName="text" presStyleLbl="node1" presStyleIdx="0" presStyleCnt="3">
        <dgm:presLayoutVars>
          <dgm:bulletEnabled val="1"/>
        </dgm:presLayoutVars>
      </dgm:prSet>
      <dgm:spPr/>
      <dgm:t>
        <a:bodyPr/>
        <a:lstStyle/>
        <a:p>
          <a:endParaRPr lang="en-GB"/>
        </a:p>
      </dgm:t>
    </dgm:pt>
    <dgm:pt modelId="{EB016526-BEFB-4497-87B2-78F74DDFBDFA}" type="pres">
      <dgm:prSet presAssocID="{FFAF3630-0B2F-490E-BB78-C1F89C82428A}" presName="spacer" presStyleCnt="0"/>
      <dgm:spPr/>
    </dgm:pt>
    <dgm:pt modelId="{DB6593C2-60BD-4753-B1F5-05ACD3D49B86}" type="pres">
      <dgm:prSet presAssocID="{6AD4B482-8FC3-42CF-9A81-67FB43BA97DC}" presName="comp" presStyleCnt="0"/>
      <dgm:spPr/>
    </dgm:pt>
    <dgm:pt modelId="{1EF3F6B4-63FC-41B4-9F55-A3FF3337C2B6}" type="pres">
      <dgm:prSet presAssocID="{6AD4B482-8FC3-42CF-9A81-67FB43BA97DC}" presName="box" presStyleLbl="node1" presStyleIdx="1" presStyleCnt="3"/>
      <dgm:spPr/>
      <dgm:t>
        <a:bodyPr/>
        <a:lstStyle/>
        <a:p>
          <a:endParaRPr lang="en-GB"/>
        </a:p>
      </dgm:t>
    </dgm:pt>
    <dgm:pt modelId="{549050C3-5664-42B8-A896-17366DDB5264}" type="pres">
      <dgm:prSet presAssocID="{6AD4B482-8FC3-42CF-9A81-67FB43BA97DC}" presName="img" presStyleLbl="fgImgPlace1" presStyleIdx="1" presStyleCnt="3"/>
      <dgm:spPr>
        <a:blipFill rotWithShape="1">
          <a:blip xmlns:r="http://schemas.openxmlformats.org/officeDocument/2006/relationships" r:embed="rId2"/>
          <a:stretch>
            <a:fillRect/>
          </a:stretch>
        </a:blipFill>
      </dgm:spPr>
      <dgm:t>
        <a:bodyPr/>
        <a:lstStyle/>
        <a:p>
          <a:endParaRPr lang="en-GB"/>
        </a:p>
      </dgm:t>
    </dgm:pt>
    <dgm:pt modelId="{E6FB272B-A6F0-4746-AF59-408782A642B3}" type="pres">
      <dgm:prSet presAssocID="{6AD4B482-8FC3-42CF-9A81-67FB43BA97DC}" presName="text" presStyleLbl="node1" presStyleIdx="1" presStyleCnt="3">
        <dgm:presLayoutVars>
          <dgm:bulletEnabled val="1"/>
        </dgm:presLayoutVars>
      </dgm:prSet>
      <dgm:spPr/>
      <dgm:t>
        <a:bodyPr/>
        <a:lstStyle/>
        <a:p>
          <a:endParaRPr lang="en-GB"/>
        </a:p>
      </dgm:t>
    </dgm:pt>
    <dgm:pt modelId="{E82A0855-CB6D-4366-BE3F-C1758888B6B3}" type="pres">
      <dgm:prSet presAssocID="{080DE383-3FBD-440F-94DC-69A5B6667C0A}" presName="spacer" presStyleCnt="0"/>
      <dgm:spPr/>
    </dgm:pt>
    <dgm:pt modelId="{92AAC38D-E202-4898-B5A7-DB26A83C2A49}" type="pres">
      <dgm:prSet presAssocID="{A0353AB7-7B8C-4C9F-9CD8-B891E0E73D73}" presName="comp" presStyleCnt="0"/>
      <dgm:spPr/>
    </dgm:pt>
    <dgm:pt modelId="{D9B95066-4E55-47C9-B1ED-647B0D448880}" type="pres">
      <dgm:prSet presAssocID="{A0353AB7-7B8C-4C9F-9CD8-B891E0E73D73}" presName="box" presStyleLbl="node1" presStyleIdx="2" presStyleCnt="3"/>
      <dgm:spPr/>
      <dgm:t>
        <a:bodyPr/>
        <a:lstStyle/>
        <a:p>
          <a:endParaRPr lang="en-GB"/>
        </a:p>
      </dgm:t>
    </dgm:pt>
    <dgm:pt modelId="{9A6E9735-C44A-41EB-989C-CBF08F783947}" type="pres">
      <dgm:prSet presAssocID="{A0353AB7-7B8C-4C9F-9CD8-B891E0E73D73}" presName="img" presStyleLbl="fgImgPlace1" presStyleIdx="2" presStyleCnt="3"/>
      <dgm:spPr>
        <a:blipFill rotWithShape="1">
          <a:blip xmlns:r="http://schemas.openxmlformats.org/officeDocument/2006/relationships" r:embed="rId3"/>
          <a:stretch>
            <a:fillRect/>
          </a:stretch>
        </a:blipFill>
      </dgm:spPr>
      <dgm:t>
        <a:bodyPr/>
        <a:lstStyle/>
        <a:p>
          <a:endParaRPr lang="en-GB"/>
        </a:p>
      </dgm:t>
    </dgm:pt>
    <dgm:pt modelId="{AB4BA82A-53F6-45D4-877B-41E59E54C3A5}" type="pres">
      <dgm:prSet presAssocID="{A0353AB7-7B8C-4C9F-9CD8-B891E0E73D73}" presName="text" presStyleLbl="node1" presStyleIdx="2" presStyleCnt="3">
        <dgm:presLayoutVars>
          <dgm:bulletEnabled val="1"/>
        </dgm:presLayoutVars>
      </dgm:prSet>
      <dgm:spPr/>
      <dgm:t>
        <a:bodyPr/>
        <a:lstStyle/>
        <a:p>
          <a:endParaRPr lang="en-GB"/>
        </a:p>
      </dgm:t>
    </dgm:pt>
  </dgm:ptLst>
  <dgm:cxnLst>
    <dgm:cxn modelId="{BDC8EC1A-2736-443B-9A47-D1F2BA3B6CD2}" type="presOf" srcId="{A0353AB7-7B8C-4C9F-9CD8-B891E0E73D73}" destId="{D9B95066-4E55-47C9-B1ED-647B0D448880}" srcOrd="0" destOrd="0" presId="urn:microsoft.com/office/officeart/2005/8/layout/vList4"/>
    <dgm:cxn modelId="{3A7CB77D-184D-4C44-82C9-72597673A6C8}" type="presOf" srcId="{E3CAAC48-3A09-4B93-BE94-A871CF0D374A}" destId="{EB4EB3D1-BAE2-44A2-9A2B-B4E1372E7D8D}" srcOrd="1" destOrd="0" presId="urn:microsoft.com/office/officeart/2005/8/layout/vList4"/>
    <dgm:cxn modelId="{C5D5CA13-F4DF-4A6D-A223-5F943DA9E28F}" srcId="{0C78B6BF-0438-43C8-AC59-8C6C6BC3BE69}" destId="{6AD4B482-8FC3-42CF-9A81-67FB43BA97DC}" srcOrd="1" destOrd="0" parTransId="{CD6DCAEC-8B05-4CC5-A691-0065545CB58A}" sibTransId="{080DE383-3FBD-440F-94DC-69A5B6667C0A}"/>
    <dgm:cxn modelId="{EBB8080F-7281-4681-B543-77EA44D95BBA}" srcId="{0C78B6BF-0438-43C8-AC59-8C6C6BC3BE69}" destId="{E3CAAC48-3A09-4B93-BE94-A871CF0D374A}" srcOrd="0" destOrd="0" parTransId="{A3BFCA5C-EED3-4DC0-AF39-07C654105B82}" sibTransId="{FFAF3630-0B2F-490E-BB78-C1F89C82428A}"/>
    <dgm:cxn modelId="{B382EE1F-5E8D-4633-96F9-2323D1C408AC}" type="presOf" srcId="{E3CAAC48-3A09-4B93-BE94-A871CF0D374A}" destId="{C5F61D61-1CA6-4527-8060-BAD9189450A0}" srcOrd="0" destOrd="0" presId="urn:microsoft.com/office/officeart/2005/8/layout/vList4"/>
    <dgm:cxn modelId="{32491AE2-0AAA-4797-89C1-834FC5A67F9F}" type="presOf" srcId="{A0353AB7-7B8C-4C9F-9CD8-B891E0E73D73}" destId="{AB4BA82A-53F6-45D4-877B-41E59E54C3A5}" srcOrd="1" destOrd="0" presId="urn:microsoft.com/office/officeart/2005/8/layout/vList4"/>
    <dgm:cxn modelId="{39282028-11BC-4C24-B0C2-66A0E36E257B}" type="presOf" srcId="{6AD4B482-8FC3-42CF-9A81-67FB43BA97DC}" destId="{E6FB272B-A6F0-4746-AF59-408782A642B3}" srcOrd="1" destOrd="0" presId="urn:microsoft.com/office/officeart/2005/8/layout/vList4"/>
    <dgm:cxn modelId="{8F14A586-7DF1-42D6-A6B3-FA37B25034F4}" type="presOf" srcId="{0C78B6BF-0438-43C8-AC59-8C6C6BC3BE69}" destId="{75093567-AB01-4212-98B9-C38233404FF6}" srcOrd="0" destOrd="0" presId="urn:microsoft.com/office/officeart/2005/8/layout/vList4"/>
    <dgm:cxn modelId="{451AF414-D10E-4150-8C0D-2A61E971A427}" type="presOf" srcId="{6AD4B482-8FC3-42CF-9A81-67FB43BA97DC}" destId="{1EF3F6B4-63FC-41B4-9F55-A3FF3337C2B6}" srcOrd="0" destOrd="0" presId="urn:microsoft.com/office/officeart/2005/8/layout/vList4"/>
    <dgm:cxn modelId="{E794BFA8-BCF8-47EF-AF85-C0429A1B33C3}" srcId="{0C78B6BF-0438-43C8-AC59-8C6C6BC3BE69}" destId="{A0353AB7-7B8C-4C9F-9CD8-B891E0E73D73}" srcOrd="2" destOrd="0" parTransId="{47D8AEED-6974-4E11-A2B3-E78786ECC774}" sibTransId="{4503F38F-280B-43D2-BFD5-012FC226F9CC}"/>
    <dgm:cxn modelId="{6093EB29-84F3-43E0-AB2F-5AE8442DC95C}" type="presParOf" srcId="{75093567-AB01-4212-98B9-C38233404FF6}" destId="{B72CF2DB-74CB-4344-BDBF-A5168B833BD0}" srcOrd="0" destOrd="0" presId="urn:microsoft.com/office/officeart/2005/8/layout/vList4"/>
    <dgm:cxn modelId="{F4B3BE28-B9DE-4ADA-80BB-A929C42B301F}" type="presParOf" srcId="{B72CF2DB-74CB-4344-BDBF-A5168B833BD0}" destId="{C5F61D61-1CA6-4527-8060-BAD9189450A0}" srcOrd="0" destOrd="0" presId="urn:microsoft.com/office/officeart/2005/8/layout/vList4"/>
    <dgm:cxn modelId="{674DC200-47FB-4515-A41E-3DF7B822EF05}" type="presParOf" srcId="{B72CF2DB-74CB-4344-BDBF-A5168B833BD0}" destId="{949C4B62-DCC2-43D7-8153-F22645D96503}" srcOrd="1" destOrd="0" presId="urn:microsoft.com/office/officeart/2005/8/layout/vList4"/>
    <dgm:cxn modelId="{77B07713-9666-4620-8932-2C994BFC1FE9}" type="presParOf" srcId="{B72CF2DB-74CB-4344-BDBF-A5168B833BD0}" destId="{EB4EB3D1-BAE2-44A2-9A2B-B4E1372E7D8D}" srcOrd="2" destOrd="0" presId="urn:microsoft.com/office/officeart/2005/8/layout/vList4"/>
    <dgm:cxn modelId="{27002DB6-AD51-4E90-88DE-A5B1E48976AC}" type="presParOf" srcId="{75093567-AB01-4212-98B9-C38233404FF6}" destId="{EB016526-BEFB-4497-87B2-78F74DDFBDFA}" srcOrd="1" destOrd="0" presId="urn:microsoft.com/office/officeart/2005/8/layout/vList4"/>
    <dgm:cxn modelId="{FD628247-65F8-4633-B312-D03B013C4BD6}" type="presParOf" srcId="{75093567-AB01-4212-98B9-C38233404FF6}" destId="{DB6593C2-60BD-4753-B1F5-05ACD3D49B86}" srcOrd="2" destOrd="0" presId="urn:microsoft.com/office/officeart/2005/8/layout/vList4"/>
    <dgm:cxn modelId="{292FD2E4-ED6E-477B-910D-BF64A06ACA33}" type="presParOf" srcId="{DB6593C2-60BD-4753-B1F5-05ACD3D49B86}" destId="{1EF3F6B4-63FC-41B4-9F55-A3FF3337C2B6}" srcOrd="0" destOrd="0" presId="urn:microsoft.com/office/officeart/2005/8/layout/vList4"/>
    <dgm:cxn modelId="{E8EA7751-F7F9-42A2-B2FD-B5A430530AF6}" type="presParOf" srcId="{DB6593C2-60BD-4753-B1F5-05ACD3D49B86}" destId="{549050C3-5664-42B8-A896-17366DDB5264}" srcOrd="1" destOrd="0" presId="urn:microsoft.com/office/officeart/2005/8/layout/vList4"/>
    <dgm:cxn modelId="{5CC8A4F6-F952-4863-9E60-F9B3125050BF}" type="presParOf" srcId="{DB6593C2-60BD-4753-B1F5-05ACD3D49B86}" destId="{E6FB272B-A6F0-4746-AF59-408782A642B3}" srcOrd="2" destOrd="0" presId="urn:microsoft.com/office/officeart/2005/8/layout/vList4"/>
    <dgm:cxn modelId="{E1F1D660-5FAD-4FB4-A2CB-8E4088DC47E2}" type="presParOf" srcId="{75093567-AB01-4212-98B9-C38233404FF6}" destId="{E82A0855-CB6D-4366-BE3F-C1758888B6B3}" srcOrd="3" destOrd="0" presId="urn:microsoft.com/office/officeart/2005/8/layout/vList4"/>
    <dgm:cxn modelId="{8CD98E40-B23A-4AF0-A443-D481D8F37974}" type="presParOf" srcId="{75093567-AB01-4212-98B9-C38233404FF6}" destId="{92AAC38D-E202-4898-B5A7-DB26A83C2A49}" srcOrd="4" destOrd="0" presId="urn:microsoft.com/office/officeart/2005/8/layout/vList4"/>
    <dgm:cxn modelId="{99CE9EDC-B3A1-451D-9075-2C4D436EAECD}" type="presParOf" srcId="{92AAC38D-E202-4898-B5A7-DB26A83C2A49}" destId="{D9B95066-4E55-47C9-B1ED-647B0D448880}" srcOrd="0" destOrd="0" presId="urn:microsoft.com/office/officeart/2005/8/layout/vList4"/>
    <dgm:cxn modelId="{AA80093C-DDDD-4431-A183-F8D85D009C91}" type="presParOf" srcId="{92AAC38D-E202-4898-B5A7-DB26A83C2A49}" destId="{9A6E9735-C44A-41EB-989C-CBF08F783947}" srcOrd="1" destOrd="0" presId="urn:microsoft.com/office/officeart/2005/8/layout/vList4"/>
    <dgm:cxn modelId="{A79C6226-73D7-48E5-AA54-145686F91E9A}" type="presParOf" srcId="{92AAC38D-E202-4898-B5A7-DB26A83C2A49}" destId="{AB4BA82A-53F6-45D4-877B-41E59E54C3A5}"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188B498-056B-4A00-98FA-3DFEA57C4150}" type="doc">
      <dgm:prSet loTypeId="urn:microsoft.com/office/officeart/2008/layout/VerticalCurvedList" loCatId="list" qsTypeId="urn:microsoft.com/office/officeart/2005/8/quickstyle/3d2" qsCatId="3D" csTypeId="urn:microsoft.com/office/officeart/2005/8/colors/accent1_2" csCatId="accent1" phldr="1"/>
      <dgm:spPr/>
      <dgm:t>
        <a:bodyPr/>
        <a:lstStyle/>
        <a:p>
          <a:endParaRPr lang="en-GB"/>
        </a:p>
      </dgm:t>
    </dgm:pt>
    <dgm:pt modelId="{87F83997-828E-4267-ADA4-4FAEE708CE9C}">
      <dgm:prSet phldrT="[Text]" custT="1"/>
      <dgm:spPr/>
      <dgm:t>
        <a:bodyPr/>
        <a:lstStyle/>
        <a:p>
          <a:pPr algn="ctr"/>
          <a:r>
            <a:rPr lang="en-US" sz="2000" dirty="0" smtClean="0">
              <a:solidFill>
                <a:schemeClr val="bg1"/>
              </a:solidFill>
              <a:effectLst/>
              <a:latin typeface="+mn-lt"/>
              <a:ea typeface="+mn-ea"/>
              <a:cs typeface="Times New Roman" charset="0"/>
            </a:rPr>
            <a:t>Joseph, a close friend of Pilate and  secret disciple of Jesus, happened to arrive at the very moment Jesus was taken off the cross</a:t>
          </a:r>
          <a:endParaRPr lang="en-GB" sz="2000" dirty="0">
            <a:solidFill>
              <a:schemeClr val="bg1"/>
            </a:solidFill>
            <a:latin typeface="+mn-lt"/>
          </a:endParaRPr>
        </a:p>
      </dgm:t>
    </dgm:pt>
    <dgm:pt modelId="{3F1B3E48-7CB9-4AD5-A53F-1B472C83754A}" type="parTrans" cxnId="{442BC8AF-A27E-4587-AFB0-3F7F9ADE2BB6}">
      <dgm:prSet/>
      <dgm:spPr/>
      <dgm:t>
        <a:bodyPr/>
        <a:lstStyle/>
        <a:p>
          <a:pPr algn="ctr"/>
          <a:endParaRPr lang="en-GB" sz="2000">
            <a:solidFill>
              <a:schemeClr val="bg1"/>
            </a:solidFill>
            <a:latin typeface="+mn-lt"/>
          </a:endParaRPr>
        </a:p>
      </dgm:t>
    </dgm:pt>
    <dgm:pt modelId="{11B48205-5E57-4459-8B83-86394D747E34}" type="sibTrans" cxnId="{442BC8AF-A27E-4587-AFB0-3F7F9ADE2BB6}">
      <dgm:prSet/>
      <dgm:spPr/>
      <dgm:t>
        <a:bodyPr/>
        <a:lstStyle/>
        <a:p>
          <a:pPr algn="ctr"/>
          <a:endParaRPr lang="en-GB" sz="2000">
            <a:solidFill>
              <a:schemeClr val="bg1"/>
            </a:solidFill>
            <a:latin typeface="+mn-lt"/>
          </a:endParaRPr>
        </a:p>
      </dgm:t>
    </dgm:pt>
    <dgm:pt modelId="{7086F63C-F6E0-4651-B756-33ABF805989C}">
      <dgm:prSet phldrT="[Text]" custT="1"/>
      <dgm:spPr/>
      <dgm:t>
        <a:bodyPr/>
        <a:lstStyle/>
        <a:p>
          <a:pPr algn="ctr"/>
          <a:r>
            <a:rPr lang="en-US" sz="2000" dirty="0" smtClean="0">
              <a:solidFill>
                <a:schemeClr val="bg1"/>
              </a:solidFill>
              <a:effectLst/>
              <a:latin typeface="+mn-lt"/>
              <a:ea typeface="+mn-ea"/>
              <a:cs typeface="Times New Roman" charset="0"/>
            </a:rPr>
            <a:t>Since Joseph was a respected personality, the Jews could not quarrel with him</a:t>
          </a:r>
          <a:endParaRPr lang="en-GB" sz="2000" dirty="0">
            <a:solidFill>
              <a:schemeClr val="bg1"/>
            </a:solidFill>
            <a:latin typeface="+mn-lt"/>
          </a:endParaRPr>
        </a:p>
      </dgm:t>
    </dgm:pt>
    <dgm:pt modelId="{7A8A4F5E-7CB0-4A85-BE60-131A622640F7}" type="parTrans" cxnId="{52D61C19-4AAD-41D4-96C6-0466CEECE3AD}">
      <dgm:prSet/>
      <dgm:spPr/>
      <dgm:t>
        <a:bodyPr/>
        <a:lstStyle/>
        <a:p>
          <a:pPr algn="ctr"/>
          <a:endParaRPr lang="en-GB" sz="2000">
            <a:solidFill>
              <a:schemeClr val="bg1"/>
            </a:solidFill>
            <a:latin typeface="+mn-lt"/>
          </a:endParaRPr>
        </a:p>
      </dgm:t>
    </dgm:pt>
    <dgm:pt modelId="{EAB2FAB9-06C9-4BEB-A0C6-11C27B6A70B3}" type="sibTrans" cxnId="{52D61C19-4AAD-41D4-96C6-0466CEECE3AD}">
      <dgm:prSet/>
      <dgm:spPr/>
      <dgm:t>
        <a:bodyPr/>
        <a:lstStyle/>
        <a:p>
          <a:pPr algn="ctr"/>
          <a:endParaRPr lang="en-GB" sz="2000">
            <a:solidFill>
              <a:schemeClr val="bg1"/>
            </a:solidFill>
            <a:latin typeface="+mn-lt"/>
          </a:endParaRPr>
        </a:p>
      </dgm:t>
    </dgm:pt>
    <dgm:pt modelId="{1E7BC87C-D0B8-4CA0-AAAD-0FBC97251B67}">
      <dgm:prSet phldrT="[Text]" custT="1"/>
      <dgm:spPr/>
      <dgm:t>
        <a:bodyPr/>
        <a:lstStyle/>
        <a:p>
          <a:pPr algn="ctr"/>
          <a:r>
            <a:rPr lang="en-US" sz="2000" dirty="0" smtClean="0">
              <a:solidFill>
                <a:schemeClr val="bg1"/>
              </a:solidFill>
              <a:effectLst/>
              <a:latin typeface="+mn-lt"/>
              <a:ea typeface="+mn-ea"/>
              <a:cs typeface="Times New Roman" charset="0"/>
            </a:rPr>
            <a:t>Thus, he took charge of Jesus, who had been declared dead whereas he was actually in a state of coma</a:t>
          </a:r>
          <a:endParaRPr lang="en-GB" sz="2000" dirty="0">
            <a:solidFill>
              <a:schemeClr val="bg1"/>
            </a:solidFill>
            <a:latin typeface="+mn-lt"/>
          </a:endParaRPr>
        </a:p>
      </dgm:t>
    </dgm:pt>
    <dgm:pt modelId="{55D570EC-8A83-4CBE-914B-652A069216AC}" type="parTrans" cxnId="{D719A782-632F-457F-86B4-4484EA2A0F44}">
      <dgm:prSet/>
      <dgm:spPr/>
      <dgm:t>
        <a:bodyPr/>
        <a:lstStyle/>
        <a:p>
          <a:pPr algn="ctr"/>
          <a:endParaRPr lang="en-GB" sz="2000">
            <a:solidFill>
              <a:schemeClr val="bg1"/>
            </a:solidFill>
            <a:latin typeface="+mn-lt"/>
          </a:endParaRPr>
        </a:p>
      </dgm:t>
    </dgm:pt>
    <dgm:pt modelId="{7AFDD491-B5C2-4EAE-B784-BF58CB25C9D3}" type="sibTrans" cxnId="{D719A782-632F-457F-86B4-4484EA2A0F44}">
      <dgm:prSet/>
      <dgm:spPr/>
      <dgm:t>
        <a:bodyPr/>
        <a:lstStyle/>
        <a:p>
          <a:pPr algn="ctr"/>
          <a:endParaRPr lang="en-GB" sz="2000">
            <a:solidFill>
              <a:schemeClr val="bg1"/>
            </a:solidFill>
            <a:latin typeface="+mn-lt"/>
          </a:endParaRPr>
        </a:p>
      </dgm:t>
    </dgm:pt>
    <dgm:pt modelId="{F96DA87C-6D8D-4E17-8029-F3FC897F9B5F}">
      <dgm:prSet phldrT="[Text]" custT="1"/>
      <dgm:spPr/>
      <dgm:t>
        <a:bodyPr/>
        <a:lstStyle/>
        <a:p>
          <a:pPr algn="ctr"/>
          <a:r>
            <a:rPr lang="en-US" sz="2000" dirty="0" smtClean="0">
              <a:solidFill>
                <a:schemeClr val="bg1"/>
              </a:solidFill>
              <a:effectLst/>
              <a:latin typeface="+mn-lt"/>
              <a:ea typeface="+mn-ea"/>
              <a:cs typeface="Times New Roman" charset="0"/>
            </a:rPr>
            <a:t>Joseph took Jesus beyond the access of the Jews to a </a:t>
          </a:r>
          <a:r>
            <a:rPr lang="en-GB" sz="2000" noProof="0" dirty="0" smtClean="0">
              <a:solidFill>
                <a:schemeClr val="bg1"/>
              </a:solidFill>
              <a:effectLst/>
              <a:latin typeface="+mn-lt"/>
              <a:ea typeface="+mn-ea"/>
              <a:cs typeface="Times New Roman" charset="0"/>
            </a:rPr>
            <a:t>sepulchre</a:t>
          </a:r>
          <a:endParaRPr lang="en-GB" sz="2000" noProof="0" dirty="0">
            <a:solidFill>
              <a:schemeClr val="bg1"/>
            </a:solidFill>
            <a:latin typeface="+mn-lt"/>
          </a:endParaRPr>
        </a:p>
      </dgm:t>
    </dgm:pt>
    <dgm:pt modelId="{AF2D8987-D1C0-472E-AEF6-EB5089138750}" type="parTrans" cxnId="{2729410B-B075-416D-B28D-182794EACFA7}">
      <dgm:prSet/>
      <dgm:spPr/>
      <dgm:t>
        <a:bodyPr/>
        <a:lstStyle/>
        <a:p>
          <a:pPr algn="ctr"/>
          <a:endParaRPr lang="en-GB" sz="2000">
            <a:solidFill>
              <a:schemeClr val="bg1"/>
            </a:solidFill>
            <a:latin typeface="+mn-lt"/>
          </a:endParaRPr>
        </a:p>
      </dgm:t>
    </dgm:pt>
    <dgm:pt modelId="{6389B47D-68CA-427E-9C6D-714629896578}" type="sibTrans" cxnId="{2729410B-B075-416D-B28D-182794EACFA7}">
      <dgm:prSet/>
      <dgm:spPr/>
      <dgm:t>
        <a:bodyPr/>
        <a:lstStyle/>
        <a:p>
          <a:pPr algn="ctr"/>
          <a:endParaRPr lang="en-GB" sz="2000">
            <a:solidFill>
              <a:schemeClr val="bg1"/>
            </a:solidFill>
            <a:latin typeface="+mn-lt"/>
          </a:endParaRPr>
        </a:p>
      </dgm:t>
    </dgm:pt>
    <dgm:pt modelId="{E94BC88E-72C8-4E07-A3C8-57AEE55B69FB}" type="pres">
      <dgm:prSet presAssocID="{F188B498-056B-4A00-98FA-3DFEA57C4150}" presName="Name0" presStyleCnt="0">
        <dgm:presLayoutVars>
          <dgm:chMax val="7"/>
          <dgm:chPref val="7"/>
          <dgm:dir/>
        </dgm:presLayoutVars>
      </dgm:prSet>
      <dgm:spPr/>
      <dgm:t>
        <a:bodyPr/>
        <a:lstStyle/>
        <a:p>
          <a:endParaRPr lang="en-GB"/>
        </a:p>
      </dgm:t>
    </dgm:pt>
    <dgm:pt modelId="{39356917-E92B-4629-9E1D-5431F36F5050}" type="pres">
      <dgm:prSet presAssocID="{F188B498-056B-4A00-98FA-3DFEA57C4150}" presName="Name1" presStyleCnt="0"/>
      <dgm:spPr/>
    </dgm:pt>
    <dgm:pt modelId="{1BF7A2DD-C701-494F-88B4-7833790FEACC}" type="pres">
      <dgm:prSet presAssocID="{F188B498-056B-4A00-98FA-3DFEA57C4150}" presName="cycle" presStyleCnt="0"/>
      <dgm:spPr/>
    </dgm:pt>
    <dgm:pt modelId="{334D233E-CFD9-4DB7-9296-9D15A1752A10}" type="pres">
      <dgm:prSet presAssocID="{F188B498-056B-4A00-98FA-3DFEA57C4150}" presName="srcNode" presStyleLbl="node1" presStyleIdx="0" presStyleCnt="4"/>
      <dgm:spPr/>
    </dgm:pt>
    <dgm:pt modelId="{334CE49D-5D03-4F08-8F91-A9857710F07A}" type="pres">
      <dgm:prSet presAssocID="{F188B498-056B-4A00-98FA-3DFEA57C4150}" presName="conn" presStyleLbl="parChTrans1D2" presStyleIdx="0" presStyleCnt="1"/>
      <dgm:spPr/>
      <dgm:t>
        <a:bodyPr/>
        <a:lstStyle/>
        <a:p>
          <a:endParaRPr lang="en-GB"/>
        </a:p>
      </dgm:t>
    </dgm:pt>
    <dgm:pt modelId="{0757062B-6D2B-4A16-8278-7C561E80C517}" type="pres">
      <dgm:prSet presAssocID="{F188B498-056B-4A00-98FA-3DFEA57C4150}" presName="extraNode" presStyleLbl="node1" presStyleIdx="0" presStyleCnt="4"/>
      <dgm:spPr/>
    </dgm:pt>
    <dgm:pt modelId="{763F040B-05AB-4AC5-8D1D-D4F9033A4F5C}" type="pres">
      <dgm:prSet presAssocID="{F188B498-056B-4A00-98FA-3DFEA57C4150}" presName="dstNode" presStyleLbl="node1" presStyleIdx="0" presStyleCnt="4"/>
      <dgm:spPr/>
    </dgm:pt>
    <dgm:pt modelId="{B1F3F4A1-8B50-4240-BBCC-0B07B5FB7243}" type="pres">
      <dgm:prSet presAssocID="{87F83997-828E-4267-ADA4-4FAEE708CE9C}" presName="text_1" presStyleLbl="node1" presStyleIdx="0" presStyleCnt="4">
        <dgm:presLayoutVars>
          <dgm:bulletEnabled val="1"/>
        </dgm:presLayoutVars>
      </dgm:prSet>
      <dgm:spPr/>
      <dgm:t>
        <a:bodyPr/>
        <a:lstStyle/>
        <a:p>
          <a:endParaRPr lang="en-GB"/>
        </a:p>
      </dgm:t>
    </dgm:pt>
    <dgm:pt modelId="{74D492AE-2A1B-426F-BED9-FBA2B3F65825}" type="pres">
      <dgm:prSet presAssocID="{87F83997-828E-4267-ADA4-4FAEE708CE9C}" presName="accent_1" presStyleCnt="0"/>
      <dgm:spPr/>
    </dgm:pt>
    <dgm:pt modelId="{48048421-F80A-4491-A835-448BC90E5C72}" type="pres">
      <dgm:prSet presAssocID="{87F83997-828E-4267-ADA4-4FAEE708CE9C}" presName="accentRepeatNode" presStyleLbl="solidFgAcc1" presStyleIdx="0" presStyleCnt="4"/>
      <dgm:spPr>
        <a:blipFill rotWithShape="0">
          <a:blip xmlns:r="http://schemas.openxmlformats.org/officeDocument/2006/relationships" r:embed="rId1"/>
          <a:stretch>
            <a:fillRect/>
          </a:stretch>
        </a:blipFill>
      </dgm:spPr>
      <dgm:t>
        <a:bodyPr/>
        <a:lstStyle/>
        <a:p>
          <a:endParaRPr lang="en-GB"/>
        </a:p>
      </dgm:t>
    </dgm:pt>
    <dgm:pt modelId="{2DA83CE5-8DA5-4E7B-A618-AA9B61EC2078}" type="pres">
      <dgm:prSet presAssocID="{7086F63C-F6E0-4651-B756-33ABF805989C}" presName="text_2" presStyleLbl="node1" presStyleIdx="1" presStyleCnt="4">
        <dgm:presLayoutVars>
          <dgm:bulletEnabled val="1"/>
        </dgm:presLayoutVars>
      </dgm:prSet>
      <dgm:spPr/>
      <dgm:t>
        <a:bodyPr/>
        <a:lstStyle/>
        <a:p>
          <a:endParaRPr lang="en-GB"/>
        </a:p>
      </dgm:t>
    </dgm:pt>
    <dgm:pt modelId="{54697D0E-0EF9-4B63-8E2F-F728245B2B53}" type="pres">
      <dgm:prSet presAssocID="{7086F63C-F6E0-4651-B756-33ABF805989C}" presName="accent_2" presStyleCnt="0"/>
      <dgm:spPr/>
    </dgm:pt>
    <dgm:pt modelId="{AAC65452-7C7D-4551-BD7F-7FD222269200}" type="pres">
      <dgm:prSet presAssocID="{7086F63C-F6E0-4651-B756-33ABF805989C}" presName="accentRepeatNode" presStyleLbl="solidFgAcc1" presStyleIdx="1" presStyleCnt="4"/>
      <dgm:spPr>
        <a:blipFill rotWithShape="0">
          <a:blip xmlns:r="http://schemas.openxmlformats.org/officeDocument/2006/relationships" r:embed="rId2"/>
          <a:stretch>
            <a:fillRect/>
          </a:stretch>
        </a:blipFill>
      </dgm:spPr>
      <dgm:t>
        <a:bodyPr/>
        <a:lstStyle/>
        <a:p>
          <a:endParaRPr lang="en-GB"/>
        </a:p>
      </dgm:t>
    </dgm:pt>
    <dgm:pt modelId="{AA975840-33B1-4609-AFAE-5B9A0E3E56D1}" type="pres">
      <dgm:prSet presAssocID="{1E7BC87C-D0B8-4CA0-AAAD-0FBC97251B67}" presName="text_3" presStyleLbl="node1" presStyleIdx="2" presStyleCnt="4">
        <dgm:presLayoutVars>
          <dgm:bulletEnabled val="1"/>
        </dgm:presLayoutVars>
      </dgm:prSet>
      <dgm:spPr/>
      <dgm:t>
        <a:bodyPr/>
        <a:lstStyle/>
        <a:p>
          <a:endParaRPr lang="en-GB"/>
        </a:p>
      </dgm:t>
    </dgm:pt>
    <dgm:pt modelId="{5215E579-15F1-4748-8A8F-FB380F25AB61}" type="pres">
      <dgm:prSet presAssocID="{1E7BC87C-D0B8-4CA0-AAAD-0FBC97251B67}" presName="accent_3" presStyleCnt="0"/>
      <dgm:spPr/>
    </dgm:pt>
    <dgm:pt modelId="{708B93A3-0C7B-4E23-AA47-5FA160888B4D}" type="pres">
      <dgm:prSet presAssocID="{1E7BC87C-D0B8-4CA0-AAAD-0FBC97251B67}" presName="accentRepeatNode" presStyleLbl="solidFgAcc1" presStyleIdx="2" presStyleCnt="4"/>
      <dgm:spPr>
        <a:blipFill rotWithShape="0">
          <a:blip xmlns:r="http://schemas.openxmlformats.org/officeDocument/2006/relationships" r:embed="rId3"/>
          <a:stretch>
            <a:fillRect/>
          </a:stretch>
        </a:blipFill>
      </dgm:spPr>
      <dgm:t>
        <a:bodyPr/>
        <a:lstStyle/>
        <a:p>
          <a:endParaRPr lang="en-GB"/>
        </a:p>
      </dgm:t>
    </dgm:pt>
    <dgm:pt modelId="{21B06255-82FD-4369-B9A9-F2CC4B271152}" type="pres">
      <dgm:prSet presAssocID="{F96DA87C-6D8D-4E17-8029-F3FC897F9B5F}" presName="text_4" presStyleLbl="node1" presStyleIdx="3" presStyleCnt="4">
        <dgm:presLayoutVars>
          <dgm:bulletEnabled val="1"/>
        </dgm:presLayoutVars>
      </dgm:prSet>
      <dgm:spPr/>
      <dgm:t>
        <a:bodyPr/>
        <a:lstStyle/>
        <a:p>
          <a:endParaRPr lang="en-GB"/>
        </a:p>
      </dgm:t>
    </dgm:pt>
    <dgm:pt modelId="{D5A39A54-4260-436B-8F3E-51CA007F7111}" type="pres">
      <dgm:prSet presAssocID="{F96DA87C-6D8D-4E17-8029-F3FC897F9B5F}" presName="accent_4" presStyleCnt="0"/>
      <dgm:spPr/>
    </dgm:pt>
    <dgm:pt modelId="{C530277C-43FE-47C6-9290-462B58C531D1}" type="pres">
      <dgm:prSet presAssocID="{F96DA87C-6D8D-4E17-8029-F3FC897F9B5F}" presName="accentRepeatNode" presStyleLbl="solidFgAcc1" presStyleIdx="3" presStyleCnt="4"/>
      <dgm:spPr>
        <a:blipFill rotWithShape="0">
          <a:blip xmlns:r="http://schemas.openxmlformats.org/officeDocument/2006/relationships" r:embed="rId4"/>
          <a:stretch>
            <a:fillRect/>
          </a:stretch>
        </a:blipFill>
      </dgm:spPr>
      <dgm:t>
        <a:bodyPr/>
        <a:lstStyle/>
        <a:p>
          <a:endParaRPr lang="en-GB"/>
        </a:p>
      </dgm:t>
    </dgm:pt>
  </dgm:ptLst>
  <dgm:cxnLst>
    <dgm:cxn modelId="{20E0A980-32C0-4C95-92F3-D6DC55FE616D}" type="presOf" srcId="{11B48205-5E57-4459-8B83-86394D747E34}" destId="{334CE49D-5D03-4F08-8F91-A9857710F07A}" srcOrd="0" destOrd="0" presId="urn:microsoft.com/office/officeart/2008/layout/VerticalCurvedList"/>
    <dgm:cxn modelId="{442BC8AF-A27E-4587-AFB0-3F7F9ADE2BB6}" srcId="{F188B498-056B-4A00-98FA-3DFEA57C4150}" destId="{87F83997-828E-4267-ADA4-4FAEE708CE9C}" srcOrd="0" destOrd="0" parTransId="{3F1B3E48-7CB9-4AD5-A53F-1B472C83754A}" sibTransId="{11B48205-5E57-4459-8B83-86394D747E34}"/>
    <dgm:cxn modelId="{DCADF2EB-6911-4436-9C30-75EDFAF1F65A}" type="presOf" srcId="{87F83997-828E-4267-ADA4-4FAEE708CE9C}" destId="{B1F3F4A1-8B50-4240-BBCC-0B07B5FB7243}" srcOrd="0" destOrd="0" presId="urn:microsoft.com/office/officeart/2008/layout/VerticalCurvedList"/>
    <dgm:cxn modelId="{43F8A7C9-505D-48A3-A023-4653DD10EBDD}" type="presOf" srcId="{7086F63C-F6E0-4651-B756-33ABF805989C}" destId="{2DA83CE5-8DA5-4E7B-A618-AA9B61EC2078}" srcOrd="0" destOrd="0" presId="urn:microsoft.com/office/officeart/2008/layout/VerticalCurvedList"/>
    <dgm:cxn modelId="{DBE45328-014F-4BD9-91CA-9799B5258677}" type="presOf" srcId="{F188B498-056B-4A00-98FA-3DFEA57C4150}" destId="{E94BC88E-72C8-4E07-A3C8-57AEE55B69FB}" srcOrd="0" destOrd="0" presId="urn:microsoft.com/office/officeart/2008/layout/VerticalCurvedList"/>
    <dgm:cxn modelId="{D719A782-632F-457F-86B4-4484EA2A0F44}" srcId="{F188B498-056B-4A00-98FA-3DFEA57C4150}" destId="{1E7BC87C-D0B8-4CA0-AAAD-0FBC97251B67}" srcOrd="2" destOrd="0" parTransId="{55D570EC-8A83-4CBE-914B-652A069216AC}" sibTransId="{7AFDD491-B5C2-4EAE-B784-BF58CB25C9D3}"/>
    <dgm:cxn modelId="{7301D5A4-9279-4425-9896-09038A8A456C}" type="presOf" srcId="{F96DA87C-6D8D-4E17-8029-F3FC897F9B5F}" destId="{21B06255-82FD-4369-B9A9-F2CC4B271152}" srcOrd="0" destOrd="0" presId="urn:microsoft.com/office/officeart/2008/layout/VerticalCurvedList"/>
    <dgm:cxn modelId="{2729410B-B075-416D-B28D-182794EACFA7}" srcId="{F188B498-056B-4A00-98FA-3DFEA57C4150}" destId="{F96DA87C-6D8D-4E17-8029-F3FC897F9B5F}" srcOrd="3" destOrd="0" parTransId="{AF2D8987-D1C0-472E-AEF6-EB5089138750}" sibTransId="{6389B47D-68CA-427E-9C6D-714629896578}"/>
    <dgm:cxn modelId="{0B9F92FC-3DCC-47B8-BFFB-AE94E415D6A0}" type="presOf" srcId="{1E7BC87C-D0B8-4CA0-AAAD-0FBC97251B67}" destId="{AA975840-33B1-4609-AFAE-5B9A0E3E56D1}" srcOrd="0" destOrd="0" presId="urn:microsoft.com/office/officeart/2008/layout/VerticalCurvedList"/>
    <dgm:cxn modelId="{52D61C19-4AAD-41D4-96C6-0466CEECE3AD}" srcId="{F188B498-056B-4A00-98FA-3DFEA57C4150}" destId="{7086F63C-F6E0-4651-B756-33ABF805989C}" srcOrd="1" destOrd="0" parTransId="{7A8A4F5E-7CB0-4A85-BE60-131A622640F7}" sibTransId="{EAB2FAB9-06C9-4BEB-A0C6-11C27B6A70B3}"/>
    <dgm:cxn modelId="{07BD48EB-D1E6-4AFA-81E3-B818C7350AB6}" type="presParOf" srcId="{E94BC88E-72C8-4E07-A3C8-57AEE55B69FB}" destId="{39356917-E92B-4629-9E1D-5431F36F5050}" srcOrd="0" destOrd="0" presId="urn:microsoft.com/office/officeart/2008/layout/VerticalCurvedList"/>
    <dgm:cxn modelId="{8081B47A-5D7F-4811-B84A-5AC14258DA2B}" type="presParOf" srcId="{39356917-E92B-4629-9E1D-5431F36F5050}" destId="{1BF7A2DD-C701-494F-88B4-7833790FEACC}" srcOrd="0" destOrd="0" presId="urn:microsoft.com/office/officeart/2008/layout/VerticalCurvedList"/>
    <dgm:cxn modelId="{E1C7C500-D484-4F6C-A16D-AC485087C3E4}" type="presParOf" srcId="{1BF7A2DD-C701-494F-88B4-7833790FEACC}" destId="{334D233E-CFD9-4DB7-9296-9D15A1752A10}" srcOrd="0" destOrd="0" presId="urn:microsoft.com/office/officeart/2008/layout/VerticalCurvedList"/>
    <dgm:cxn modelId="{9E202B15-9BC8-478B-BA0D-073879B40C4B}" type="presParOf" srcId="{1BF7A2DD-C701-494F-88B4-7833790FEACC}" destId="{334CE49D-5D03-4F08-8F91-A9857710F07A}" srcOrd="1" destOrd="0" presId="urn:microsoft.com/office/officeart/2008/layout/VerticalCurvedList"/>
    <dgm:cxn modelId="{076218E4-4AB6-4F41-B1D4-00DA78A3E52A}" type="presParOf" srcId="{1BF7A2DD-C701-494F-88B4-7833790FEACC}" destId="{0757062B-6D2B-4A16-8278-7C561E80C517}" srcOrd="2" destOrd="0" presId="urn:microsoft.com/office/officeart/2008/layout/VerticalCurvedList"/>
    <dgm:cxn modelId="{42D84A45-2661-43C3-ADDE-AC84157B107B}" type="presParOf" srcId="{1BF7A2DD-C701-494F-88B4-7833790FEACC}" destId="{763F040B-05AB-4AC5-8D1D-D4F9033A4F5C}" srcOrd="3" destOrd="0" presId="urn:microsoft.com/office/officeart/2008/layout/VerticalCurvedList"/>
    <dgm:cxn modelId="{09E4963E-5AD7-47E3-BE74-399C6E7E5288}" type="presParOf" srcId="{39356917-E92B-4629-9E1D-5431F36F5050}" destId="{B1F3F4A1-8B50-4240-BBCC-0B07B5FB7243}" srcOrd="1" destOrd="0" presId="urn:microsoft.com/office/officeart/2008/layout/VerticalCurvedList"/>
    <dgm:cxn modelId="{51D79A64-4A9F-447C-A36E-6081658207A8}" type="presParOf" srcId="{39356917-E92B-4629-9E1D-5431F36F5050}" destId="{74D492AE-2A1B-426F-BED9-FBA2B3F65825}" srcOrd="2" destOrd="0" presId="urn:microsoft.com/office/officeart/2008/layout/VerticalCurvedList"/>
    <dgm:cxn modelId="{0119B4CA-8B10-4D6A-8B06-A9DDA5422A02}" type="presParOf" srcId="{74D492AE-2A1B-426F-BED9-FBA2B3F65825}" destId="{48048421-F80A-4491-A835-448BC90E5C72}" srcOrd="0" destOrd="0" presId="urn:microsoft.com/office/officeart/2008/layout/VerticalCurvedList"/>
    <dgm:cxn modelId="{499B7B0E-30F8-4C61-94C4-3B85CE04AB08}" type="presParOf" srcId="{39356917-E92B-4629-9E1D-5431F36F5050}" destId="{2DA83CE5-8DA5-4E7B-A618-AA9B61EC2078}" srcOrd="3" destOrd="0" presId="urn:microsoft.com/office/officeart/2008/layout/VerticalCurvedList"/>
    <dgm:cxn modelId="{A9F80393-27B2-4AF0-981F-6C34753D47C6}" type="presParOf" srcId="{39356917-E92B-4629-9E1D-5431F36F5050}" destId="{54697D0E-0EF9-4B63-8E2F-F728245B2B53}" srcOrd="4" destOrd="0" presId="urn:microsoft.com/office/officeart/2008/layout/VerticalCurvedList"/>
    <dgm:cxn modelId="{D6CFE0BF-97EE-4349-8CB8-18A32D1260B9}" type="presParOf" srcId="{54697D0E-0EF9-4B63-8E2F-F728245B2B53}" destId="{AAC65452-7C7D-4551-BD7F-7FD222269200}" srcOrd="0" destOrd="0" presId="urn:microsoft.com/office/officeart/2008/layout/VerticalCurvedList"/>
    <dgm:cxn modelId="{6608711F-7AE8-425E-A74A-BE81F46EF045}" type="presParOf" srcId="{39356917-E92B-4629-9E1D-5431F36F5050}" destId="{AA975840-33B1-4609-AFAE-5B9A0E3E56D1}" srcOrd="5" destOrd="0" presId="urn:microsoft.com/office/officeart/2008/layout/VerticalCurvedList"/>
    <dgm:cxn modelId="{50C0CEE6-ACAA-462B-9638-04EB41E1E7A4}" type="presParOf" srcId="{39356917-E92B-4629-9E1D-5431F36F5050}" destId="{5215E579-15F1-4748-8A8F-FB380F25AB61}" srcOrd="6" destOrd="0" presId="urn:microsoft.com/office/officeart/2008/layout/VerticalCurvedList"/>
    <dgm:cxn modelId="{617209AB-1440-42C8-B178-93EA92BBF065}" type="presParOf" srcId="{5215E579-15F1-4748-8A8F-FB380F25AB61}" destId="{708B93A3-0C7B-4E23-AA47-5FA160888B4D}" srcOrd="0" destOrd="0" presId="urn:microsoft.com/office/officeart/2008/layout/VerticalCurvedList"/>
    <dgm:cxn modelId="{00ED81C8-588F-4F35-BE19-DC94E21C344C}" type="presParOf" srcId="{39356917-E92B-4629-9E1D-5431F36F5050}" destId="{21B06255-82FD-4369-B9A9-F2CC4B271152}" srcOrd="7" destOrd="0" presId="urn:microsoft.com/office/officeart/2008/layout/VerticalCurvedList"/>
    <dgm:cxn modelId="{1E9C39B3-3520-4EF4-B31E-B27FF47D55D9}" type="presParOf" srcId="{39356917-E92B-4629-9E1D-5431F36F5050}" destId="{D5A39A54-4260-436B-8F3E-51CA007F7111}" srcOrd="8" destOrd="0" presId="urn:microsoft.com/office/officeart/2008/layout/VerticalCurvedList"/>
    <dgm:cxn modelId="{04E2BD41-C128-490F-BCD0-2DA500375683}" type="presParOf" srcId="{D5A39A54-4260-436B-8F3E-51CA007F7111}" destId="{C530277C-43FE-47C6-9290-462B58C531D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8804CDC-24C1-4084-8F85-6F191F3D19E0}" type="doc">
      <dgm:prSet loTypeId="urn:microsoft.com/office/officeart/2005/8/layout/pList2" loCatId="picture" qsTypeId="urn:microsoft.com/office/officeart/2005/8/quickstyle/3d2" qsCatId="3D" csTypeId="urn:microsoft.com/office/officeart/2005/8/colors/accent1_2" csCatId="accent1" phldr="1"/>
      <dgm:spPr/>
    </dgm:pt>
    <dgm:pt modelId="{7E526A7B-9E8B-4921-9A1A-1C7D289F5441}">
      <dgm:prSet phldrT="[Text]" custT="1"/>
      <dgm:spPr/>
      <dgm:t>
        <a:bodyPr/>
        <a:lstStyle/>
        <a:p>
          <a:r>
            <a:rPr lang="en-US" sz="2000" dirty="0" smtClean="0">
              <a:effectLst/>
              <a:latin typeface="+mn-lt"/>
              <a:ea typeface="+mn-ea"/>
              <a:cs typeface="Times New Roman" charset="0"/>
            </a:rPr>
            <a:t>The tomb in which Jesus was placed was a large and ventilated room with an opening </a:t>
          </a:r>
          <a:endParaRPr lang="en-GB" sz="2000" dirty="0">
            <a:latin typeface="+mn-lt"/>
          </a:endParaRPr>
        </a:p>
      </dgm:t>
    </dgm:pt>
    <dgm:pt modelId="{BEA947F9-3725-4B78-8130-D109231949E7}" type="parTrans" cxnId="{82616BAB-2C86-416D-8B24-43D696F7453A}">
      <dgm:prSet/>
      <dgm:spPr/>
      <dgm:t>
        <a:bodyPr/>
        <a:lstStyle/>
        <a:p>
          <a:endParaRPr lang="en-GB"/>
        </a:p>
      </dgm:t>
    </dgm:pt>
    <dgm:pt modelId="{B0191C54-DC05-4AA9-ADB2-432AE662B8F3}" type="sibTrans" cxnId="{82616BAB-2C86-416D-8B24-43D696F7453A}">
      <dgm:prSet/>
      <dgm:spPr/>
      <dgm:t>
        <a:bodyPr/>
        <a:lstStyle/>
        <a:p>
          <a:endParaRPr lang="en-GB"/>
        </a:p>
      </dgm:t>
    </dgm:pt>
    <dgm:pt modelId="{F70C80A3-5531-4DD7-9DB8-8D774529F738}" type="pres">
      <dgm:prSet presAssocID="{78804CDC-24C1-4084-8F85-6F191F3D19E0}" presName="Name0" presStyleCnt="0">
        <dgm:presLayoutVars>
          <dgm:dir/>
          <dgm:resizeHandles val="exact"/>
        </dgm:presLayoutVars>
      </dgm:prSet>
      <dgm:spPr/>
    </dgm:pt>
    <dgm:pt modelId="{DA96DD61-F3BF-40D6-A659-FF57D44190D9}" type="pres">
      <dgm:prSet presAssocID="{78804CDC-24C1-4084-8F85-6F191F3D19E0}" presName="bkgdShp" presStyleLbl="alignAccFollowNode1" presStyleIdx="0" presStyleCnt="1" custLinFactNeighborX="298" custLinFactNeighborY="64433"/>
      <dgm:spPr/>
    </dgm:pt>
    <dgm:pt modelId="{C303CAE6-FCF6-43EE-A7C1-36B9B406481C}" type="pres">
      <dgm:prSet presAssocID="{78804CDC-24C1-4084-8F85-6F191F3D19E0}" presName="linComp" presStyleCnt="0"/>
      <dgm:spPr/>
    </dgm:pt>
    <dgm:pt modelId="{8681177B-AD8C-4D74-8188-015D0A009050}" type="pres">
      <dgm:prSet presAssocID="{7E526A7B-9E8B-4921-9A1A-1C7D289F5441}" presName="compNode" presStyleCnt="0"/>
      <dgm:spPr/>
    </dgm:pt>
    <dgm:pt modelId="{465264DB-4D88-490F-BEBF-0C79B798DC16}" type="pres">
      <dgm:prSet presAssocID="{7E526A7B-9E8B-4921-9A1A-1C7D289F5441}" presName="node" presStyleLbl="node1" presStyleIdx="0" presStyleCnt="1" custScaleX="106591" custScaleY="54403" custLinFactNeighborX="-2637" custLinFactNeighborY="5709">
        <dgm:presLayoutVars>
          <dgm:bulletEnabled val="1"/>
        </dgm:presLayoutVars>
      </dgm:prSet>
      <dgm:spPr/>
      <dgm:t>
        <a:bodyPr/>
        <a:lstStyle/>
        <a:p>
          <a:endParaRPr lang="en-GB"/>
        </a:p>
      </dgm:t>
    </dgm:pt>
    <dgm:pt modelId="{8D97F52B-03D2-40D4-932C-32A5C5BF70FF}" type="pres">
      <dgm:prSet presAssocID="{7E526A7B-9E8B-4921-9A1A-1C7D289F5441}" presName="invisiNode" presStyleLbl="node1" presStyleIdx="0" presStyleCnt="1"/>
      <dgm:spPr/>
    </dgm:pt>
    <dgm:pt modelId="{07D433BC-C066-42FE-83FF-D21FE3559ACD}" type="pres">
      <dgm:prSet presAssocID="{7E526A7B-9E8B-4921-9A1A-1C7D289F5441}" presName="imagNode" presStyleLbl="fgImgPlace1" presStyleIdx="0" presStyleCnt="1" custScaleX="94034" custScaleY="105809" custLinFactNeighborX="-2311" custLinFactNeighborY="65458"/>
      <dgm:spPr>
        <a:blipFill rotWithShape="1">
          <a:blip xmlns:r="http://schemas.openxmlformats.org/officeDocument/2006/relationships" r:embed="rId1"/>
          <a:stretch>
            <a:fillRect/>
          </a:stretch>
        </a:blipFill>
      </dgm:spPr>
    </dgm:pt>
  </dgm:ptLst>
  <dgm:cxnLst>
    <dgm:cxn modelId="{D3B3BF59-D866-4F61-BC8D-338518D1B975}" type="presOf" srcId="{7E526A7B-9E8B-4921-9A1A-1C7D289F5441}" destId="{465264DB-4D88-490F-BEBF-0C79B798DC16}" srcOrd="0" destOrd="0" presId="urn:microsoft.com/office/officeart/2005/8/layout/pList2"/>
    <dgm:cxn modelId="{DFEAFCA5-1680-407D-A5E6-C688D18C49D8}" type="presOf" srcId="{78804CDC-24C1-4084-8F85-6F191F3D19E0}" destId="{F70C80A3-5531-4DD7-9DB8-8D774529F738}" srcOrd="0" destOrd="0" presId="urn:microsoft.com/office/officeart/2005/8/layout/pList2"/>
    <dgm:cxn modelId="{82616BAB-2C86-416D-8B24-43D696F7453A}" srcId="{78804CDC-24C1-4084-8F85-6F191F3D19E0}" destId="{7E526A7B-9E8B-4921-9A1A-1C7D289F5441}" srcOrd="0" destOrd="0" parTransId="{BEA947F9-3725-4B78-8130-D109231949E7}" sibTransId="{B0191C54-DC05-4AA9-ADB2-432AE662B8F3}"/>
    <dgm:cxn modelId="{1F5C8041-7210-493C-B44C-06E71716297A}" type="presParOf" srcId="{F70C80A3-5531-4DD7-9DB8-8D774529F738}" destId="{DA96DD61-F3BF-40D6-A659-FF57D44190D9}" srcOrd="0" destOrd="0" presId="urn:microsoft.com/office/officeart/2005/8/layout/pList2"/>
    <dgm:cxn modelId="{C29BEE48-5BA4-40AE-A2A9-0444A640590A}" type="presParOf" srcId="{F70C80A3-5531-4DD7-9DB8-8D774529F738}" destId="{C303CAE6-FCF6-43EE-A7C1-36B9B406481C}" srcOrd="1" destOrd="0" presId="urn:microsoft.com/office/officeart/2005/8/layout/pList2"/>
    <dgm:cxn modelId="{F4E20DC2-173A-437A-B44D-4907A3D4B96F}" type="presParOf" srcId="{C303CAE6-FCF6-43EE-A7C1-36B9B406481C}" destId="{8681177B-AD8C-4D74-8188-015D0A009050}" srcOrd="0" destOrd="0" presId="urn:microsoft.com/office/officeart/2005/8/layout/pList2"/>
    <dgm:cxn modelId="{8D245DAF-6A85-4A2E-8C36-33E3FC9B278C}" type="presParOf" srcId="{8681177B-AD8C-4D74-8188-015D0A009050}" destId="{465264DB-4D88-490F-BEBF-0C79B798DC16}" srcOrd="0" destOrd="0" presId="urn:microsoft.com/office/officeart/2005/8/layout/pList2"/>
    <dgm:cxn modelId="{49D4711F-693C-4CBA-ABEC-BCDA7344675B}" type="presParOf" srcId="{8681177B-AD8C-4D74-8188-015D0A009050}" destId="{8D97F52B-03D2-40D4-932C-32A5C5BF70FF}" srcOrd="1" destOrd="0" presId="urn:microsoft.com/office/officeart/2005/8/layout/pList2"/>
    <dgm:cxn modelId="{67911643-FD84-498D-BBCB-BC9C109439BD}" type="presParOf" srcId="{8681177B-AD8C-4D74-8188-015D0A009050}" destId="{07D433BC-C066-42FE-83FF-D21FE3559ACD}"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50C156C-088B-4196-90CA-9FC1523BE42A}" type="doc">
      <dgm:prSet loTypeId="urn:microsoft.com/office/officeart/2008/layout/VerticalCurvedList" loCatId="list" qsTypeId="urn:microsoft.com/office/officeart/2005/8/quickstyle/3d2" qsCatId="3D" csTypeId="urn:microsoft.com/office/officeart/2005/8/colors/accent1_2" csCatId="accent1" phldr="1"/>
      <dgm:spPr/>
      <dgm:t>
        <a:bodyPr/>
        <a:lstStyle/>
        <a:p>
          <a:endParaRPr lang="en-GB"/>
        </a:p>
      </dgm:t>
    </dgm:pt>
    <dgm:pt modelId="{0BAB2B02-F864-46F8-89D6-9906A04D18AE}">
      <dgm:prSet phldrT="[Text]" custT="1"/>
      <dgm:spPr/>
      <dgm:t>
        <a:bodyPr/>
        <a:lstStyle/>
        <a:p>
          <a:pPr algn="ctr"/>
          <a:r>
            <a:rPr lang="en-US" sz="2000" dirty="0" smtClean="0">
              <a:solidFill>
                <a:schemeClr val="bg1"/>
              </a:solidFill>
              <a:effectLst/>
              <a:latin typeface="+mn-lt"/>
              <a:ea typeface="+mn-ea"/>
              <a:cs typeface="Times New Roman" charset="0"/>
            </a:rPr>
            <a:t>Jesus came out of the </a:t>
          </a:r>
          <a:r>
            <a:rPr lang="en-GB" sz="2000" noProof="0" dirty="0" smtClean="0">
              <a:solidFill>
                <a:schemeClr val="bg1"/>
              </a:solidFill>
              <a:effectLst/>
              <a:latin typeface="+mn-lt"/>
              <a:ea typeface="+mn-ea"/>
              <a:cs typeface="Times New Roman" charset="0"/>
            </a:rPr>
            <a:t>sepulchre</a:t>
          </a:r>
          <a:r>
            <a:rPr lang="en-US" sz="2000" dirty="0" smtClean="0">
              <a:solidFill>
                <a:schemeClr val="bg1"/>
              </a:solidFill>
              <a:effectLst/>
              <a:latin typeface="+mn-lt"/>
              <a:ea typeface="+mn-ea"/>
              <a:cs typeface="Times New Roman" charset="0"/>
            </a:rPr>
            <a:t> and went to Galilee like a common man in ordinary clothes and a human body</a:t>
          </a:r>
          <a:endParaRPr lang="en-GB" sz="2000" dirty="0">
            <a:solidFill>
              <a:schemeClr val="bg1"/>
            </a:solidFill>
            <a:latin typeface="+mn-lt"/>
          </a:endParaRPr>
        </a:p>
      </dgm:t>
    </dgm:pt>
    <dgm:pt modelId="{ABF84682-F846-4D07-8578-7F6CBB188D87}" type="parTrans" cxnId="{12CC1555-985C-4906-B6B0-869029C93734}">
      <dgm:prSet/>
      <dgm:spPr/>
      <dgm:t>
        <a:bodyPr/>
        <a:lstStyle/>
        <a:p>
          <a:pPr algn="ctr"/>
          <a:endParaRPr lang="en-GB" sz="2000">
            <a:solidFill>
              <a:schemeClr val="bg1"/>
            </a:solidFill>
          </a:endParaRPr>
        </a:p>
      </dgm:t>
    </dgm:pt>
    <dgm:pt modelId="{B3AE1F54-FD23-4F45-9D92-98677D554720}" type="sibTrans" cxnId="{12CC1555-985C-4906-B6B0-869029C93734}">
      <dgm:prSet/>
      <dgm:spPr/>
      <dgm:t>
        <a:bodyPr/>
        <a:lstStyle/>
        <a:p>
          <a:pPr algn="ctr"/>
          <a:endParaRPr lang="en-GB" sz="2000">
            <a:solidFill>
              <a:schemeClr val="bg1"/>
            </a:solidFill>
          </a:endParaRPr>
        </a:p>
      </dgm:t>
    </dgm:pt>
    <dgm:pt modelId="{B068DF60-79F7-45B5-A744-0A6B0C2724CC}" type="pres">
      <dgm:prSet presAssocID="{250C156C-088B-4196-90CA-9FC1523BE42A}" presName="Name0" presStyleCnt="0">
        <dgm:presLayoutVars>
          <dgm:chMax val="7"/>
          <dgm:chPref val="7"/>
          <dgm:dir/>
        </dgm:presLayoutVars>
      </dgm:prSet>
      <dgm:spPr/>
      <dgm:t>
        <a:bodyPr/>
        <a:lstStyle/>
        <a:p>
          <a:endParaRPr lang="en-GB"/>
        </a:p>
      </dgm:t>
    </dgm:pt>
    <dgm:pt modelId="{E8B9B13D-0EC3-416A-B60E-A3130E49E103}" type="pres">
      <dgm:prSet presAssocID="{250C156C-088B-4196-90CA-9FC1523BE42A}" presName="Name1" presStyleCnt="0"/>
      <dgm:spPr/>
    </dgm:pt>
    <dgm:pt modelId="{BF007F40-BAE6-4CDD-A33B-597731CA6828}" type="pres">
      <dgm:prSet presAssocID="{250C156C-088B-4196-90CA-9FC1523BE42A}" presName="cycle" presStyleCnt="0"/>
      <dgm:spPr/>
    </dgm:pt>
    <dgm:pt modelId="{A8F15F14-9E88-4F6B-BA71-3766AD88CB5F}" type="pres">
      <dgm:prSet presAssocID="{250C156C-088B-4196-90CA-9FC1523BE42A}" presName="srcNode" presStyleLbl="node1" presStyleIdx="0" presStyleCnt="1"/>
      <dgm:spPr/>
    </dgm:pt>
    <dgm:pt modelId="{B3AA4C60-30E2-4CF4-B475-557B352BB68F}" type="pres">
      <dgm:prSet presAssocID="{250C156C-088B-4196-90CA-9FC1523BE42A}" presName="conn" presStyleLbl="parChTrans1D2" presStyleIdx="0" presStyleCnt="1"/>
      <dgm:spPr/>
      <dgm:t>
        <a:bodyPr/>
        <a:lstStyle/>
        <a:p>
          <a:endParaRPr lang="en-GB"/>
        </a:p>
      </dgm:t>
    </dgm:pt>
    <dgm:pt modelId="{C3227E0E-A721-436E-AB77-AAE72EDB0A8D}" type="pres">
      <dgm:prSet presAssocID="{250C156C-088B-4196-90CA-9FC1523BE42A}" presName="extraNode" presStyleLbl="node1" presStyleIdx="0" presStyleCnt="1"/>
      <dgm:spPr/>
    </dgm:pt>
    <dgm:pt modelId="{E3A0F22A-8AE4-4BA8-A12F-5E25562AD24A}" type="pres">
      <dgm:prSet presAssocID="{250C156C-088B-4196-90CA-9FC1523BE42A}" presName="dstNode" presStyleLbl="node1" presStyleIdx="0" presStyleCnt="1"/>
      <dgm:spPr/>
    </dgm:pt>
    <dgm:pt modelId="{A613E07F-A548-441E-B3D8-78FC67AF7713}" type="pres">
      <dgm:prSet presAssocID="{0BAB2B02-F864-46F8-89D6-9906A04D18AE}" presName="text_1" presStyleLbl="node1" presStyleIdx="0" presStyleCnt="1">
        <dgm:presLayoutVars>
          <dgm:bulletEnabled val="1"/>
        </dgm:presLayoutVars>
      </dgm:prSet>
      <dgm:spPr/>
      <dgm:t>
        <a:bodyPr/>
        <a:lstStyle/>
        <a:p>
          <a:endParaRPr lang="en-GB"/>
        </a:p>
      </dgm:t>
    </dgm:pt>
    <dgm:pt modelId="{6780858B-2507-4300-BC0B-E4B7D4379FF7}" type="pres">
      <dgm:prSet presAssocID="{0BAB2B02-F864-46F8-89D6-9906A04D18AE}" presName="accent_1" presStyleCnt="0"/>
      <dgm:spPr/>
    </dgm:pt>
    <dgm:pt modelId="{5504673E-E31F-4FB0-9D8A-C0EE540761F4}" type="pres">
      <dgm:prSet presAssocID="{0BAB2B02-F864-46F8-89D6-9906A04D18AE}" presName="accentRepeatNode" presStyleLbl="solidFgAcc1" presStyleIdx="0" presStyleCnt="1"/>
      <dgm:spPr>
        <a:blipFill rotWithShape="0">
          <a:blip xmlns:r="http://schemas.openxmlformats.org/officeDocument/2006/relationships" r:embed="rId1"/>
          <a:stretch>
            <a:fillRect/>
          </a:stretch>
        </a:blipFill>
      </dgm:spPr>
      <dgm:t>
        <a:bodyPr/>
        <a:lstStyle/>
        <a:p>
          <a:endParaRPr lang="en-GB"/>
        </a:p>
      </dgm:t>
    </dgm:pt>
  </dgm:ptLst>
  <dgm:cxnLst>
    <dgm:cxn modelId="{12CC1555-985C-4906-B6B0-869029C93734}" srcId="{250C156C-088B-4196-90CA-9FC1523BE42A}" destId="{0BAB2B02-F864-46F8-89D6-9906A04D18AE}" srcOrd="0" destOrd="0" parTransId="{ABF84682-F846-4D07-8578-7F6CBB188D87}" sibTransId="{B3AE1F54-FD23-4F45-9D92-98677D554720}"/>
    <dgm:cxn modelId="{0EEE676A-0C43-4108-A1BA-5361BC0D58F4}" type="presOf" srcId="{0BAB2B02-F864-46F8-89D6-9906A04D18AE}" destId="{A613E07F-A548-441E-B3D8-78FC67AF7713}" srcOrd="0" destOrd="0" presId="urn:microsoft.com/office/officeart/2008/layout/VerticalCurvedList"/>
    <dgm:cxn modelId="{D754911F-AFCE-49CC-ADD6-884BEBA084F1}" type="presOf" srcId="{B3AE1F54-FD23-4F45-9D92-98677D554720}" destId="{B3AA4C60-30E2-4CF4-B475-557B352BB68F}" srcOrd="0" destOrd="0" presId="urn:microsoft.com/office/officeart/2008/layout/VerticalCurvedList"/>
    <dgm:cxn modelId="{51A7AA60-2496-41D8-92F7-2F27A9C7BA71}" type="presOf" srcId="{250C156C-088B-4196-90CA-9FC1523BE42A}" destId="{B068DF60-79F7-45B5-A744-0A6B0C2724CC}" srcOrd="0" destOrd="0" presId="urn:microsoft.com/office/officeart/2008/layout/VerticalCurvedList"/>
    <dgm:cxn modelId="{654BC7AE-048B-41D7-8492-61A376772926}" type="presParOf" srcId="{B068DF60-79F7-45B5-A744-0A6B0C2724CC}" destId="{E8B9B13D-0EC3-416A-B60E-A3130E49E103}" srcOrd="0" destOrd="0" presId="urn:microsoft.com/office/officeart/2008/layout/VerticalCurvedList"/>
    <dgm:cxn modelId="{F6EE27F6-101E-4E79-A92F-C1FE1412B05D}" type="presParOf" srcId="{E8B9B13D-0EC3-416A-B60E-A3130E49E103}" destId="{BF007F40-BAE6-4CDD-A33B-597731CA6828}" srcOrd="0" destOrd="0" presId="urn:microsoft.com/office/officeart/2008/layout/VerticalCurvedList"/>
    <dgm:cxn modelId="{685F68DF-5B2F-422A-971E-FCBD7FDE8562}" type="presParOf" srcId="{BF007F40-BAE6-4CDD-A33B-597731CA6828}" destId="{A8F15F14-9E88-4F6B-BA71-3766AD88CB5F}" srcOrd="0" destOrd="0" presId="urn:microsoft.com/office/officeart/2008/layout/VerticalCurvedList"/>
    <dgm:cxn modelId="{3C9D3599-8EDA-40AD-9FF8-9481C6132279}" type="presParOf" srcId="{BF007F40-BAE6-4CDD-A33B-597731CA6828}" destId="{B3AA4C60-30E2-4CF4-B475-557B352BB68F}" srcOrd="1" destOrd="0" presId="urn:microsoft.com/office/officeart/2008/layout/VerticalCurvedList"/>
    <dgm:cxn modelId="{D8A8D11D-230E-4C3C-95B9-2428DE77D0AE}" type="presParOf" srcId="{BF007F40-BAE6-4CDD-A33B-597731CA6828}" destId="{C3227E0E-A721-436E-AB77-AAE72EDB0A8D}" srcOrd="2" destOrd="0" presId="urn:microsoft.com/office/officeart/2008/layout/VerticalCurvedList"/>
    <dgm:cxn modelId="{6125D9BF-1400-4FEE-A2F7-78EEF486AA43}" type="presParOf" srcId="{BF007F40-BAE6-4CDD-A33B-597731CA6828}" destId="{E3A0F22A-8AE4-4BA8-A12F-5E25562AD24A}" srcOrd="3" destOrd="0" presId="urn:microsoft.com/office/officeart/2008/layout/VerticalCurvedList"/>
    <dgm:cxn modelId="{E7E6889C-1772-441E-944B-4308BA22EF8B}" type="presParOf" srcId="{E8B9B13D-0EC3-416A-B60E-A3130E49E103}" destId="{A613E07F-A548-441E-B3D8-78FC67AF7713}" srcOrd="1" destOrd="0" presId="urn:microsoft.com/office/officeart/2008/layout/VerticalCurvedList"/>
    <dgm:cxn modelId="{27078039-B9A7-4CD5-9D1B-1290F1DED9D2}" type="presParOf" srcId="{E8B9B13D-0EC3-416A-B60E-A3130E49E103}" destId="{6780858B-2507-4300-BC0B-E4B7D4379FF7}" srcOrd="2" destOrd="0" presId="urn:microsoft.com/office/officeart/2008/layout/VerticalCurvedList"/>
    <dgm:cxn modelId="{BBCB5F17-B98D-4EB5-9EF2-A4A1FC8094A5}" type="presParOf" srcId="{6780858B-2507-4300-BC0B-E4B7D4379FF7}" destId="{5504673E-E31F-4FB0-9D8A-C0EE540761F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50C156C-088B-4196-90CA-9FC1523BE42A}" type="doc">
      <dgm:prSet loTypeId="urn:microsoft.com/office/officeart/2008/layout/VerticalCurvedList" loCatId="list" qsTypeId="urn:microsoft.com/office/officeart/2005/8/quickstyle/3d2" qsCatId="3D" csTypeId="urn:microsoft.com/office/officeart/2005/8/colors/accent1_2" csCatId="accent1" phldr="1"/>
      <dgm:spPr/>
      <dgm:t>
        <a:bodyPr/>
        <a:lstStyle/>
        <a:p>
          <a:endParaRPr lang="en-GB"/>
        </a:p>
      </dgm:t>
    </dgm:pt>
    <dgm:pt modelId="{56F0DEB3-97C9-430D-9C1E-D006111A6562}">
      <dgm:prSet phldrT="[Text]" custT="1"/>
      <dgm:spPr/>
      <dgm:t>
        <a:bodyPr/>
        <a:lstStyle/>
        <a:p>
          <a:pPr algn="ctr"/>
          <a:r>
            <a:rPr lang="en-US" sz="2000" dirty="0" smtClean="0">
              <a:solidFill>
                <a:schemeClr val="bg1"/>
              </a:solidFill>
              <a:effectLst/>
              <a:latin typeface="+mn-lt"/>
              <a:ea typeface="+mn-ea"/>
              <a:cs typeface="Times New Roman" charset="0"/>
            </a:rPr>
            <a:t>If Jesus had been resurrected after death, how was it that his spiritual body could still have borne the wounds inflicted upon him on the cross? </a:t>
          </a:r>
          <a:endParaRPr lang="en-GB" sz="2000" dirty="0">
            <a:solidFill>
              <a:schemeClr val="bg1"/>
            </a:solidFill>
            <a:latin typeface="+mn-lt"/>
          </a:endParaRPr>
        </a:p>
      </dgm:t>
    </dgm:pt>
    <dgm:pt modelId="{F168725A-0F38-46DE-A8CA-394869E9837F}" type="parTrans" cxnId="{CB6112D2-52A6-4A15-A058-537169492029}">
      <dgm:prSet/>
      <dgm:spPr/>
      <dgm:t>
        <a:bodyPr/>
        <a:lstStyle/>
        <a:p>
          <a:pPr algn="ctr"/>
          <a:endParaRPr lang="en-GB" sz="2000">
            <a:solidFill>
              <a:schemeClr val="bg1"/>
            </a:solidFill>
            <a:latin typeface="+mn-lt"/>
          </a:endParaRPr>
        </a:p>
      </dgm:t>
    </dgm:pt>
    <dgm:pt modelId="{6CF7B912-EA3E-436A-A9F6-4D00C4AD0C75}" type="sibTrans" cxnId="{CB6112D2-52A6-4A15-A058-537169492029}">
      <dgm:prSet/>
      <dgm:spPr/>
      <dgm:t>
        <a:bodyPr/>
        <a:lstStyle/>
        <a:p>
          <a:pPr algn="ctr"/>
          <a:endParaRPr lang="en-GB" sz="2000">
            <a:solidFill>
              <a:schemeClr val="bg1"/>
            </a:solidFill>
            <a:latin typeface="+mn-lt"/>
          </a:endParaRPr>
        </a:p>
      </dgm:t>
    </dgm:pt>
    <dgm:pt modelId="{059C9830-BF2B-404A-A25F-CD1CA93CF380}">
      <dgm:prSet phldrT="[Text]" custT="1"/>
      <dgm:spPr/>
      <dgm:t>
        <a:bodyPr/>
        <a:lstStyle/>
        <a:p>
          <a:pPr algn="ctr" rtl="0"/>
          <a:r>
            <a:rPr lang="en-US" sz="2000" dirty="0" smtClean="0">
              <a:solidFill>
                <a:schemeClr val="bg1"/>
              </a:solidFill>
              <a:effectLst/>
              <a:latin typeface="+mn-lt"/>
              <a:ea typeface="+mn-ea"/>
              <a:cs typeface="Times New Roman" charset="0"/>
            </a:rPr>
            <a:t>What need had he to eat? And if Jesus required food then he must be in need of food even now!</a:t>
          </a:r>
          <a:endParaRPr lang="en-GB" sz="2000" dirty="0">
            <a:solidFill>
              <a:schemeClr val="bg1"/>
            </a:solidFill>
            <a:latin typeface="+mn-lt"/>
          </a:endParaRPr>
        </a:p>
      </dgm:t>
    </dgm:pt>
    <dgm:pt modelId="{C51BDEA2-C34C-4799-AB4A-763ABCCAECF1}" type="parTrans" cxnId="{3A5A2E38-5330-4CFD-91A8-7011F887E80C}">
      <dgm:prSet/>
      <dgm:spPr/>
      <dgm:t>
        <a:bodyPr/>
        <a:lstStyle/>
        <a:p>
          <a:pPr algn="ctr"/>
          <a:endParaRPr lang="en-GB" sz="2000">
            <a:solidFill>
              <a:schemeClr val="bg1"/>
            </a:solidFill>
            <a:latin typeface="+mn-lt"/>
          </a:endParaRPr>
        </a:p>
      </dgm:t>
    </dgm:pt>
    <dgm:pt modelId="{8DF0D133-E6D5-430E-8908-510632D39905}" type="sibTrans" cxnId="{3A5A2E38-5330-4CFD-91A8-7011F887E80C}">
      <dgm:prSet/>
      <dgm:spPr/>
      <dgm:t>
        <a:bodyPr/>
        <a:lstStyle/>
        <a:p>
          <a:pPr algn="ctr"/>
          <a:endParaRPr lang="en-GB" sz="2000">
            <a:solidFill>
              <a:schemeClr val="bg1"/>
            </a:solidFill>
            <a:latin typeface="+mn-lt"/>
          </a:endParaRPr>
        </a:p>
      </dgm:t>
    </dgm:pt>
    <dgm:pt modelId="{B068DF60-79F7-45B5-A744-0A6B0C2724CC}" type="pres">
      <dgm:prSet presAssocID="{250C156C-088B-4196-90CA-9FC1523BE42A}" presName="Name0" presStyleCnt="0">
        <dgm:presLayoutVars>
          <dgm:chMax val="7"/>
          <dgm:chPref val="7"/>
          <dgm:dir/>
        </dgm:presLayoutVars>
      </dgm:prSet>
      <dgm:spPr/>
      <dgm:t>
        <a:bodyPr/>
        <a:lstStyle/>
        <a:p>
          <a:endParaRPr lang="en-GB"/>
        </a:p>
      </dgm:t>
    </dgm:pt>
    <dgm:pt modelId="{E8B9B13D-0EC3-416A-B60E-A3130E49E103}" type="pres">
      <dgm:prSet presAssocID="{250C156C-088B-4196-90CA-9FC1523BE42A}" presName="Name1" presStyleCnt="0"/>
      <dgm:spPr/>
    </dgm:pt>
    <dgm:pt modelId="{BF007F40-BAE6-4CDD-A33B-597731CA6828}" type="pres">
      <dgm:prSet presAssocID="{250C156C-088B-4196-90CA-9FC1523BE42A}" presName="cycle" presStyleCnt="0"/>
      <dgm:spPr/>
    </dgm:pt>
    <dgm:pt modelId="{A8F15F14-9E88-4F6B-BA71-3766AD88CB5F}" type="pres">
      <dgm:prSet presAssocID="{250C156C-088B-4196-90CA-9FC1523BE42A}" presName="srcNode" presStyleLbl="node1" presStyleIdx="0" presStyleCnt="2"/>
      <dgm:spPr/>
    </dgm:pt>
    <dgm:pt modelId="{B3AA4C60-30E2-4CF4-B475-557B352BB68F}" type="pres">
      <dgm:prSet presAssocID="{250C156C-088B-4196-90CA-9FC1523BE42A}" presName="conn" presStyleLbl="parChTrans1D2" presStyleIdx="0" presStyleCnt="1"/>
      <dgm:spPr/>
      <dgm:t>
        <a:bodyPr/>
        <a:lstStyle/>
        <a:p>
          <a:endParaRPr lang="en-GB"/>
        </a:p>
      </dgm:t>
    </dgm:pt>
    <dgm:pt modelId="{C3227E0E-A721-436E-AB77-AAE72EDB0A8D}" type="pres">
      <dgm:prSet presAssocID="{250C156C-088B-4196-90CA-9FC1523BE42A}" presName="extraNode" presStyleLbl="node1" presStyleIdx="0" presStyleCnt="2"/>
      <dgm:spPr/>
    </dgm:pt>
    <dgm:pt modelId="{E3A0F22A-8AE4-4BA8-A12F-5E25562AD24A}" type="pres">
      <dgm:prSet presAssocID="{250C156C-088B-4196-90CA-9FC1523BE42A}" presName="dstNode" presStyleLbl="node1" presStyleIdx="0" presStyleCnt="2"/>
      <dgm:spPr/>
    </dgm:pt>
    <dgm:pt modelId="{E615A6BD-A8A2-416A-9651-4E22A2631996}" type="pres">
      <dgm:prSet presAssocID="{56F0DEB3-97C9-430D-9C1E-D006111A6562}" presName="text_1" presStyleLbl="node1" presStyleIdx="0" presStyleCnt="2">
        <dgm:presLayoutVars>
          <dgm:bulletEnabled val="1"/>
        </dgm:presLayoutVars>
      </dgm:prSet>
      <dgm:spPr/>
      <dgm:t>
        <a:bodyPr/>
        <a:lstStyle/>
        <a:p>
          <a:endParaRPr lang="en-GB"/>
        </a:p>
      </dgm:t>
    </dgm:pt>
    <dgm:pt modelId="{47866F3A-6426-47A1-BA31-90C856497282}" type="pres">
      <dgm:prSet presAssocID="{56F0DEB3-97C9-430D-9C1E-D006111A6562}" presName="accent_1" presStyleCnt="0"/>
      <dgm:spPr/>
    </dgm:pt>
    <dgm:pt modelId="{75A78B58-B3C0-45C9-8BB9-419CEF619438}" type="pres">
      <dgm:prSet presAssocID="{56F0DEB3-97C9-430D-9C1E-D006111A6562}" presName="accentRepeatNode" presStyleLbl="solidFgAcc1" presStyleIdx="0" presStyleCnt="2"/>
      <dgm:spPr>
        <a:blipFill rotWithShape="0">
          <a:blip xmlns:r="http://schemas.openxmlformats.org/officeDocument/2006/relationships" r:embed="rId1"/>
          <a:stretch>
            <a:fillRect/>
          </a:stretch>
        </a:blipFill>
      </dgm:spPr>
      <dgm:t>
        <a:bodyPr/>
        <a:lstStyle/>
        <a:p>
          <a:endParaRPr lang="en-GB"/>
        </a:p>
      </dgm:t>
    </dgm:pt>
    <dgm:pt modelId="{342FD898-DCD4-48BD-8C3B-BDB531185106}" type="pres">
      <dgm:prSet presAssocID="{059C9830-BF2B-404A-A25F-CD1CA93CF380}" presName="text_2" presStyleLbl="node1" presStyleIdx="1" presStyleCnt="2">
        <dgm:presLayoutVars>
          <dgm:bulletEnabled val="1"/>
        </dgm:presLayoutVars>
      </dgm:prSet>
      <dgm:spPr/>
      <dgm:t>
        <a:bodyPr/>
        <a:lstStyle/>
        <a:p>
          <a:endParaRPr lang="en-GB"/>
        </a:p>
      </dgm:t>
    </dgm:pt>
    <dgm:pt modelId="{A9FD03A7-1EDB-4C5B-A3A0-EAD774381F8B}" type="pres">
      <dgm:prSet presAssocID="{059C9830-BF2B-404A-A25F-CD1CA93CF380}" presName="accent_2" presStyleCnt="0"/>
      <dgm:spPr/>
    </dgm:pt>
    <dgm:pt modelId="{075E04E1-7277-46B3-A08A-EA43B38EB7C3}" type="pres">
      <dgm:prSet presAssocID="{059C9830-BF2B-404A-A25F-CD1CA93CF380}" presName="accentRepeatNode" presStyleLbl="solidFgAcc1" presStyleIdx="1" presStyleCnt="2"/>
      <dgm:spPr>
        <a:blipFill rotWithShape="0">
          <a:blip xmlns:r="http://schemas.openxmlformats.org/officeDocument/2006/relationships" r:embed="rId2"/>
          <a:stretch>
            <a:fillRect/>
          </a:stretch>
        </a:blipFill>
      </dgm:spPr>
      <dgm:t>
        <a:bodyPr/>
        <a:lstStyle/>
        <a:p>
          <a:endParaRPr lang="en-GB"/>
        </a:p>
      </dgm:t>
    </dgm:pt>
  </dgm:ptLst>
  <dgm:cxnLst>
    <dgm:cxn modelId="{0402A894-136F-4093-8420-8C94C61605DB}" type="presOf" srcId="{059C9830-BF2B-404A-A25F-CD1CA93CF380}" destId="{342FD898-DCD4-48BD-8C3B-BDB531185106}" srcOrd="0" destOrd="0" presId="urn:microsoft.com/office/officeart/2008/layout/VerticalCurvedList"/>
    <dgm:cxn modelId="{EFEC45A9-5F8E-4E97-B5EB-0C63D34ADBE2}" type="presOf" srcId="{56F0DEB3-97C9-430D-9C1E-D006111A6562}" destId="{E615A6BD-A8A2-416A-9651-4E22A2631996}" srcOrd="0" destOrd="0" presId="urn:microsoft.com/office/officeart/2008/layout/VerticalCurvedList"/>
    <dgm:cxn modelId="{24DEF013-0C4C-4139-B27F-08E7459A72FB}" type="presOf" srcId="{6CF7B912-EA3E-436A-A9F6-4D00C4AD0C75}" destId="{B3AA4C60-30E2-4CF4-B475-557B352BB68F}" srcOrd="0" destOrd="0" presId="urn:microsoft.com/office/officeart/2008/layout/VerticalCurvedList"/>
    <dgm:cxn modelId="{CB6112D2-52A6-4A15-A058-537169492029}" srcId="{250C156C-088B-4196-90CA-9FC1523BE42A}" destId="{56F0DEB3-97C9-430D-9C1E-D006111A6562}" srcOrd="0" destOrd="0" parTransId="{F168725A-0F38-46DE-A8CA-394869E9837F}" sibTransId="{6CF7B912-EA3E-436A-A9F6-4D00C4AD0C75}"/>
    <dgm:cxn modelId="{1ABA2A58-946D-4C9F-A6BC-290D45AAD307}" type="presOf" srcId="{250C156C-088B-4196-90CA-9FC1523BE42A}" destId="{B068DF60-79F7-45B5-A744-0A6B0C2724CC}" srcOrd="0" destOrd="0" presId="urn:microsoft.com/office/officeart/2008/layout/VerticalCurvedList"/>
    <dgm:cxn modelId="{3A5A2E38-5330-4CFD-91A8-7011F887E80C}" srcId="{250C156C-088B-4196-90CA-9FC1523BE42A}" destId="{059C9830-BF2B-404A-A25F-CD1CA93CF380}" srcOrd="1" destOrd="0" parTransId="{C51BDEA2-C34C-4799-AB4A-763ABCCAECF1}" sibTransId="{8DF0D133-E6D5-430E-8908-510632D39905}"/>
    <dgm:cxn modelId="{A355E468-B65C-4EEB-B3DB-2FC9252DBC3E}" type="presParOf" srcId="{B068DF60-79F7-45B5-A744-0A6B0C2724CC}" destId="{E8B9B13D-0EC3-416A-B60E-A3130E49E103}" srcOrd="0" destOrd="0" presId="urn:microsoft.com/office/officeart/2008/layout/VerticalCurvedList"/>
    <dgm:cxn modelId="{CBC6E002-4085-4CF7-94D5-D17ABE532F1F}" type="presParOf" srcId="{E8B9B13D-0EC3-416A-B60E-A3130E49E103}" destId="{BF007F40-BAE6-4CDD-A33B-597731CA6828}" srcOrd="0" destOrd="0" presId="urn:microsoft.com/office/officeart/2008/layout/VerticalCurvedList"/>
    <dgm:cxn modelId="{45469DBC-DDAA-40A6-AF22-21A257A0CAAD}" type="presParOf" srcId="{BF007F40-BAE6-4CDD-A33B-597731CA6828}" destId="{A8F15F14-9E88-4F6B-BA71-3766AD88CB5F}" srcOrd="0" destOrd="0" presId="urn:microsoft.com/office/officeart/2008/layout/VerticalCurvedList"/>
    <dgm:cxn modelId="{B87A1388-6E65-46F5-9D23-976B8D9B3C96}" type="presParOf" srcId="{BF007F40-BAE6-4CDD-A33B-597731CA6828}" destId="{B3AA4C60-30E2-4CF4-B475-557B352BB68F}" srcOrd="1" destOrd="0" presId="urn:microsoft.com/office/officeart/2008/layout/VerticalCurvedList"/>
    <dgm:cxn modelId="{A98285AE-E6B8-419D-B636-3CB4BB0EB2D7}" type="presParOf" srcId="{BF007F40-BAE6-4CDD-A33B-597731CA6828}" destId="{C3227E0E-A721-436E-AB77-AAE72EDB0A8D}" srcOrd="2" destOrd="0" presId="urn:microsoft.com/office/officeart/2008/layout/VerticalCurvedList"/>
    <dgm:cxn modelId="{1A8ABB93-F0DC-4C1D-9E97-2F78ED7C76D2}" type="presParOf" srcId="{BF007F40-BAE6-4CDD-A33B-597731CA6828}" destId="{E3A0F22A-8AE4-4BA8-A12F-5E25562AD24A}" srcOrd="3" destOrd="0" presId="urn:microsoft.com/office/officeart/2008/layout/VerticalCurvedList"/>
    <dgm:cxn modelId="{C9EAF283-BA49-48AA-B31F-14B28889DB3F}" type="presParOf" srcId="{E8B9B13D-0EC3-416A-B60E-A3130E49E103}" destId="{E615A6BD-A8A2-416A-9651-4E22A2631996}" srcOrd="1" destOrd="0" presId="urn:microsoft.com/office/officeart/2008/layout/VerticalCurvedList"/>
    <dgm:cxn modelId="{EAF2D2E6-58BB-4D54-A673-BD9B61BA0D9F}" type="presParOf" srcId="{E8B9B13D-0EC3-416A-B60E-A3130E49E103}" destId="{47866F3A-6426-47A1-BA31-90C856497282}" srcOrd="2" destOrd="0" presId="urn:microsoft.com/office/officeart/2008/layout/VerticalCurvedList"/>
    <dgm:cxn modelId="{1823A589-F71E-4AD8-8AD6-AB5BB3D2623F}" type="presParOf" srcId="{47866F3A-6426-47A1-BA31-90C856497282}" destId="{75A78B58-B3C0-45C9-8BB9-419CEF619438}" srcOrd="0" destOrd="0" presId="urn:microsoft.com/office/officeart/2008/layout/VerticalCurvedList"/>
    <dgm:cxn modelId="{B9EADA3D-602C-4F6E-AC1E-5C687AB48DB7}" type="presParOf" srcId="{E8B9B13D-0EC3-416A-B60E-A3130E49E103}" destId="{342FD898-DCD4-48BD-8C3B-BDB531185106}" srcOrd="3" destOrd="0" presId="urn:microsoft.com/office/officeart/2008/layout/VerticalCurvedList"/>
    <dgm:cxn modelId="{5D954A08-9BE0-40D1-8971-CD27B81AC652}" type="presParOf" srcId="{E8B9B13D-0EC3-416A-B60E-A3130E49E103}" destId="{A9FD03A7-1EDB-4C5B-A3A0-EAD774381F8B}" srcOrd="4" destOrd="0" presId="urn:microsoft.com/office/officeart/2008/layout/VerticalCurvedList"/>
    <dgm:cxn modelId="{09A15548-7842-4986-8622-73D397FF1B3A}" type="presParOf" srcId="{A9FD03A7-1EDB-4C5B-A3A0-EAD774381F8B}" destId="{075E04E1-7277-46B3-A08A-EA43B38EB7C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9E2647B-8D29-4ED4-9488-748A218EAF77}" type="doc">
      <dgm:prSet loTypeId="urn:microsoft.com/office/officeart/2005/8/layout/default" loCatId="list" qsTypeId="urn:microsoft.com/office/officeart/2005/8/quickstyle/3d2" qsCatId="3D" csTypeId="urn:microsoft.com/office/officeart/2005/8/colors/accent1_2" csCatId="accent1" phldr="1"/>
      <dgm:spPr/>
      <dgm:t>
        <a:bodyPr/>
        <a:lstStyle/>
        <a:p>
          <a:endParaRPr lang="en-GB"/>
        </a:p>
      </dgm:t>
    </dgm:pt>
    <dgm:pt modelId="{A07F2D5C-F381-481F-A236-34E45FDA7DF8}">
      <dgm:prSet phldrT="[Text]" custT="1"/>
      <dgm:spPr/>
      <dgm:t>
        <a:bodyPr/>
        <a:lstStyle/>
        <a:p>
          <a:r>
            <a:rPr lang="en-US" sz="2000" dirty="0" smtClean="0">
              <a:solidFill>
                <a:schemeClr val="bg1"/>
              </a:solidFill>
              <a:effectLst/>
              <a:latin typeface="+mn-lt"/>
              <a:ea typeface="+mn-ea"/>
              <a:cs typeface="Times New Roman" charset="0"/>
            </a:rPr>
            <a:t>These are accounts of the nature of </a:t>
          </a:r>
          <a:r>
            <a:rPr lang="en-US" sz="2000" i="1" dirty="0" err="1" smtClean="0">
              <a:solidFill>
                <a:schemeClr val="bg1"/>
              </a:solidFill>
              <a:effectLst/>
              <a:latin typeface="+mn-lt"/>
              <a:ea typeface="+mn-ea"/>
              <a:cs typeface="Times New Roman" charset="0"/>
            </a:rPr>
            <a:t>Kashf</a:t>
          </a:r>
          <a:r>
            <a:rPr lang="en-US" sz="2000" i="1" dirty="0" smtClean="0">
              <a:solidFill>
                <a:schemeClr val="bg1"/>
              </a:solidFill>
              <a:effectLst/>
              <a:latin typeface="+mn-lt"/>
              <a:ea typeface="+mn-ea"/>
              <a:cs typeface="Times New Roman" charset="0"/>
            </a:rPr>
            <a:t> </a:t>
          </a:r>
          <a:r>
            <a:rPr lang="en-US" sz="2000" dirty="0" smtClean="0">
              <a:solidFill>
                <a:schemeClr val="bg1"/>
              </a:solidFill>
              <a:effectLst/>
              <a:latin typeface="+mn-lt"/>
              <a:ea typeface="+mn-ea"/>
              <a:cs typeface="Times New Roman" charset="0"/>
            </a:rPr>
            <a:t>or visions seen by holy men after the crucifixion</a:t>
          </a:r>
          <a:endParaRPr lang="en-GB" sz="2000" dirty="0">
            <a:solidFill>
              <a:schemeClr val="bg1"/>
            </a:solidFill>
            <a:latin typeface="+mn-lt"/>
          </a:endParaRPr>
        </a:p>
      </dgm:t>
    </dgm:pt>
    <dgm:pt modelId="{2B490248-89DD-4ECB-BEA4-598DB7782C31}" type="parTrans" cxnId="{DDFD6462-60FC-4471-A821-2F343267893D}">
      <dgm:prSet/>
      <dgm:spPr/>
      <dgm:t>
        <a:bodyPr/>
        <a:lstStyle/>
        <a:p>
          <a:endParaRPr lang="en-GB" sz="2000">
            <a:solidFill>
              <a:schemeClr val="bg1"/>
            </a:solidFill>
            <a:latin typeface="+mn-lt"/>
          </a:endParaRPr>
        </a:p>
      </dgm:t>
    </dgm:pt>
    <dgm:pt modelId="{94094D4F-3ACD-4330-9876-42F12A74115A}" type="sibTrans" cxnId="{DDFD6462-60FC-4471-A821-2F343267893D}">
      <dgm:prSet/>
      <dgm:spPr/>
      <dgm:t>
        <a:bodyPr/>
        <a:lstStyle/>
        <a:p>
          <a:endParaRPr lang="en-GB" sz="2000">
            <a:solidFill>
              <a:schemeClr val="bg1"/>
            </a:solidFill>
            <a:latin typeface="+mn-lt"/>
          </a:endParaRPr>
        </a:p>
      </dgm:t>
    </dgm:pt>
    <dgm:pt modelId="{90A170FA-75C6-4B0F-878A-E8E2F0342461}">
      <dgm:prSet phldrT="[Text]" custT="1"/>
      <dgm:spPr/>
      <dgm:t>
        <a:bodyPr/>
        <a:lstStyle/>
        <a:p>
          <a:r>
            <a:rPr lang="en-US" sz="2000" dirty="0" smtClean="0">
              <a:solidFill>
                <a:schemeClr val="bg1"/>
              </a:solidFill>
              <a:effectLst/>
              <a:latin typeface="+mn-lt"/>
              <a:ea typeface="+mn-ea"/>
              <a:cs typeface="Times New Roman" charset="0"/>
            </a:rPr>
            <a:t>The vision about the dead saints coming to life and returning to the city was meant to inform those with insight that Jesus would be saved from death on the cross</a:t>
          </a:r>
          <a:endParaRPr lang="en-GB" sz="2000" dirty="0">
            <a:solidFill>
              <a:schemeClr val="bg1"/>
            </a:solidFill>
            <a:latin typeface="+mn-lt"/>
          </a:endParaRPr>
        </a:p>
      </dgm:t>
    </dgm:pt>
    <dgm:pt modelId="{6AD5E5BB-3ECD-41E0-A06A-FA3BA1B2F66A}" type="parTrans" cxnId="{0312402C-2D8A-414A-A51D-FD4B67DCD9BB}">
      <dgm:prSet/>
      <dgm:spPr/>
      <dgm:t>
        <a:bodyPr/>
        <a:lstStyle/>
        <a:p>
          <a:endParaRPr lang="en-GB" sz="2000">
            <a:solidFill>
              <a:schemeClr val="bg1"/>
            </a:solidFill>
            <a:latin typeface="+mn-lt"/>
          </a:endParaRPr>
        </a:p>
      </dgm:t>
    </dgm:pt>
    <dgm:pt modelId="{07B1B120-0E73-44B7-9EDE-982C2EB1F804}" type="sibTrans" cxnId="{0312402C-2D8A-414A-A51D-FD4B67DCD9BB}">
      <dgm:prSet/>
      <dgm:spPr/>
      <dgm:t>
        <a:bodyPr/>
        <a:lstStyle/>
        <a:p>
          <a:endParaRPr lang="en-GB" sz="2000">
            <a:solidFill>
              <a:schemeClr val="bg1"/>
            </a:solidFill>
            <a:latin typeface="+mn-lt"/>
          </a:endParaRPr>
        </a:p>
      </dgm:t>
    </dgm:pt>
    <dgm:pt modelId="{93DCB9CA-761D-41CB-950F-46C53ABF653E}">
      <dgm:prSet phldrT="[Text]" custT="1"/>
      <dgm:spPr/>
      <dgm:t>
        <a:bodyPr/>
        <a:lstStyle/>
        <a:p>
          <a:r>
            <a:rPr lang="en-US" sz="2000" dirty="0" smtClean="0">
              <a:solidFill>
                <a:schemeClr val="bg1"/>
              </a:solidFill>
              <a:effectLst/>
              <a:latin typeface="+mn-lt"/>
              <a:ea typeface="+mn-ea"/>
              <a:cs typeface="Times New Roman" charset="0"/>
            </a:rPr>
            <a:t>The interpretation was that Jesus had not died on the cross and that God had rescued him</a:t>
          </a:r>
          <a:endParaRPr lang="en-GB" sz="2000" dirty="0">
            <a:solidFill>
              <a:schemeClr val="bg1"/>
            </a:solidFill>
            <a:latin typeface="+mn-lt"/>
          </a:endParaRPr>
        </a:p>
      </dgm:t>
    </dgm:pt>
    <dgm:pt modelId="{DB66637E-0C7F-4B50-BEB4-D07C21A98815}" type="parTrans" cxnId="{361EF591-B5A3-47A6-9B7A-487855FE3998}">
      <dgm:prSet/>
      <dgm:spPr/>
      <dgm:t>
        <a:bodyPr/>
        <a:lstStyle/>
        <a:p>
          <a:endParaRPr lang="en-GB" sz="2000">
            <a:latin typeface="+mn-lt"/>
          </a:endParaRPr>
        </a:p>
      </dgm:t>
    </dgm:pt>
    <dgm:pt modelId="{F872E1AF-8637-4571-8940-7B695884F0C6}" type="sibTrans" cxnId="{361EF591-B5A3-47A6-9B7A-487855FE3998}">
      <dgm:prSet/>
      <dgm:spPr/>
      <dgm:t>
        <a:bodyPr/>
        <a:lstStyle/>
        <a:p>
          <a:endParaRPr lang="en-GB" sz="2000">
            <a:latin typeface="+mn-lt"/>
          </a:endParaRPr>
        </a:p>
      </dgm:t>
    </dgm:pt>
    <dgm:pt modelId="{53CE8742-B4EC-464D-B7EE-11350CC10889}" type="pres">
      <dgm:prSet presAssocID="{99E2647B-8D29-4ED4-9488-748A218EAF77}" presName="diagram" presStyleCnt="0">
        <dgm:presLayoutVars>
          <dgm:dir/>
          <dgm:resizeHandles val="exact"/>
        </dgm:presLayoutVars>
      </dgm:prSet>
      <dgm:spPr/>
      <dgm:t>
        <a:bodyPr/>
        <a:lstStyle/>
        <a:p>
          <a:endParaRPr lang="en-GB"/>
        </a:p>
      </dgm:t>
    </dgm:pt>
    <dgm:pt modelId="{C5C0E5A4-FA2B-4C41-8768-9B5635D782C7}" type="pres">
      <dgm:prSet presAssocID="{A07F2D5C-F381-481F-A236-34E45FDA7DF8}" presName="node" presStyleLbl="node1" presStyleIdx="0" presStyleCnt="3" custScaleX="141937">
        <dgm:presLayoutVars>
          <dgm:bulletEnabled val="1"/>
        </dgm:presLayoutVars>
      </dgm:prSet>
      <dgm:spPr/>
      <dgm:t>
        <a:bodyPr/>
        <a:lstStyle/>
        <a:p>
          <a:endParaRPr lang="en-GB"/>
        </a:p>
      </dgm:t>
    </dgm:pt>
    <dgm:pt modelId="{44EDBEE5-98C6-4969-B71E-FC46CC474F8C}" type="pres">
      <dgm:prSet presAssocID="{94094D4F-3ACD-4330-9876-42F12A74115A}" presName="sibTrans" presStyleCnt="0"/>
      <dgm:spPr/>
    </dgm:pt>
    <dgm:pt modelId="{2495B1F7-EB6B-495A-930E-8FA479B69508}" type="pres">
      <dgm:prSet presAssocID="{90A170FA-75C6-4B0F-878A-E8E2F0342461}" presName="node" presStyleLbl="node1" presStyleIdx="1" presStyleCnt="3" custScaleX="153523" custScaleY="115011" custLinFactNeighborX="5102" custLinFactNeighborY="-3356">
        <dgm:presLayoutVars>
          <dgm:bulletEnabled val="1"/>
        </dgm:presLayoutVars>
      </dgm:prSet>
      <dgm:spPr/>
      <dgm:t>
        <a:bodyPr/>
        <a:lstStyle/>
        <a:p>
          <a:endParaRPr lang="en-GB"/>
        </a:p>
      </dgm:t>
    </dgm:pt>
    <dgm:pt modelId="{F095C706-430E-4677-BEED-6985C339F3E1}" type="pres">
      <dgm:prSet presAssocID="{07B1B120-0E73-44B7-9EDE-982C2EB1F804}" presName="sibTrans" presStyleCnt="0"/>
      <dgm:spPr/>
    </dgm:pt>
    <dgm:pt modelId="{C529B045-DFA0-4B0E-9B18-00A1F53BE982}" type="pres">
      <dgm:prSet presAssocID="{93DCB9CA-761D-41CB-950F-46C53ABF653E}" presName="node" presStyleLbl="node1" presStyleIdx="2" presStyleCnt="3" custScaleX="130350">
        <dgm:presLayoutVars>
          <dgm:bulletEnabled val="1"/>
        </dgm:presLayoutVars>
      </dgm:prSet>
      <dgm:spPr/>
      <dgm:t>
        <a:bodyPr/>
        <a:lstStyle/>
        <a:p>
          <a:endParaRPr lang="en-GB"/>
        </a:p>
      </dgm:t>
    </dgm:pt>
  </dgm:ptLst>
  <dgm:cxnLst>
    <dgm:cxn modelId="{0312402C-2D8A-414A-A51D-FD4B67DCD9BB}" srcId="{99E2647B-8D29-4ED4-9488-748A218EAF77}" destId="{90A170FA-75C6-4B0F-878A-E8E2F0342461}" srcOrd="1" destOrd="0" parTransId="{6AD5E5BB-3ECD-41E0-A06A-FA3BA1B2F66A}" sibTransId="{07B1B120-0E73-44B7-9EDE-982C2EB1F804}"/>
    <dgm:cxn modelId="{7651CB03-77E4-46CD-B122-B5B81FFF5DC8}" type="presOf" srcId="{A07F2D5C-F381-481F-A236-34E45FDA7DF8}" destId="{C5C0E5A4-FA2B-4C41-8768-9B5635D782C7}" srcOrd="0" destOrd="0" presId="urn:microsoft.com/office/officeart/2005/8/layout/default"/>
    <dgm:cxn modelId="{469C91BF-632E-4FE0-B40B-1AB46522FC06}" type="presOf" srcId="{99E2647B-8D29-4ED4-9488-748A218EAF77}" destId="{53CE8742-B4EC-464D-B7EE-11350CC10889}" srcOrd="0" destOrd="0" presId="urn:microsoft.com/office/officeart/2005/8/layout/default"/>
    <dgm:cxn modelId="{542F8023-3278-4BA5-8F15-AFAEF286C737}" type="presOf" srcId="{93DCB9CA-761D-41CB-950F-46C53ABF653E}" destId="{C529B045-DFA0-4B0E-9B18-00A1F53BE982}" srcOrd="0" destOrd="0" presId="urn:microsoft.com/office/officeart/2005/8/layout/default"/>
    <dgm:cxn modelId="{DDFD6462-60FC-4471-A821-2F343267893D}" srcId="{99E2647B-8D29-4ED4-9488-748A218EAF77}" destId="{A07F2D5C-F381-481F-A236-34E45FDA7DF8}" srcOrd="0" destOrd="0" parTransId="{2B490248-89DD-4ECB-BEA4-598DB7782C31}" sibTransId="{94094D4F-3ACD-4330-9876-42F12A74115A}"/>
    <dgm:cxn modelId="{361EF591-B5A3-47A6-9B7A-487855FE3998}" srcId="{99E2647B-8D29-4ED4-9488-748A218EAF77}" destId="{93DCB9CA-761D-41CB-950F-46C53ABF653E}" srcOrd="2" destOrd="0" parTransId="{DB66637E-0C7F-4B50-BEB4-D07C21A98815}" sibTransId="{F872E1AF-8637-4571-8940-7B695884F0C6}"/>
    <dgm:cxn modelId="{B74A20F5-97BA-425C-8D22-6B726841E28D}" type="presOf" srcId="{90A170FA-75C6-4B0F-878A-E8E2F0342461}" destId="{2495B1F7-EB6B-495A-930E-8FA479B69508}" srcOrd="0" destOrd="0" presId="urn:microsoft.com/office/officeart/2005/8/layout/default"/>
    <dgm:cxn modelId="{79BFFC6C-4775-4375-99DF-B802FCA28DC7}" type="presParOf" srcId="{53CE8742-B4EC-464D-B7EE-11350CC10889}" destId="{C5C0E5A4-FA2B-4C41-8768-9B5635D782C7}" srcOrd="0" destOrd="0" presId="urn:microsoft.com/office/officeart/2005/8/layout/default"/>
    <dgm:cxn modelId="{5D4DB16D-868C-47F6-88F8-78C4485F5E3E}" type="presParOf" srcId="{53CE8742-B4EC-464D-B7EE-11350CC10889}" destId="{44EDBEE5-98C6-4969-B71E-FC46CC474F8C}" srcOrd="1" destOrd="0" presId="urn:microsoft.com/office/officeart/2005/8/layout/default"/>
    <dgm:cxn modelId="{C69C6CE6-F98B-4A2D-A7F9-B334CE590A83}" type="presParOf" srcId="{53CE8742-B4EC-464D-B7EE-11350CC10889}" destId="{2495B1F7-EB6B-495A-930E-8FA479B69508}" srcOrd="2" destOrd="0" presId="urn:microsoft.com/office/officeart/2005/8/layout/default"/>
    <dgm:cxn modelId="{C4E1726F-054C-4561-9E64-9DACCE418CDA}" type="presParOf" srcId="{53CE8742-B4EC-464D-B7EE-11350CC10889}" destId="{F095C706-430E-4677-BEED-6985C339F3E1}" srcOrd="3" destOrd="0" presId="urn:microsoft.com/office/officeart/2005/8/layout/default"/>
    <dgm:cxn modelId="{A430C9DF-47D1-4F70-AB50-A701BD778F7F}" type="presParOf" srcId="{53CE8742-B4EC-464D-B7EE-11350CC10889}" destId="{C529B045-DFA0-4B0E-9B18-00A1F53BE982}"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693E5F4-78D7-468C-AE42-9BB01F79B140}" type="doc">
      <dgm:prSet loTypeId="urn:microsoft.com/office/officeart/2005/8/layout/process4" loCatId="list" qsTypeId="urn:microsoft.com/office/officeart/2005/8/quickstyle/3d2" qsCatId="3D" csTypeId="urn:microsoft.com/office/officeart/2005/8/colors/accent1_2" csCatId="accent1" phldr="1"/>
      <dgm:spPr/>
      <dgm:t>
        <a:bodyPr/>
        <a:lstStyle/>
        <a:p>
          <a:endParaRPr lang="en-GB"/>
        </a:p>
      </dgm:t>
    </dgm:pt>
    <dgm:pt modelId="{4EE2E58D-77CB-43B0-9E0A-0D92E31AFBD0}">
      <dgm:prSet custT="1"/>
      <dgm:spPr/>
      <dgm:t>
        <a:bodyPr/>
        <a:lstStyle/>
        <a:p>
          <a:pPr rtl="0"/>
          <a:r>
            <a:rPr lang="en-GB" sz="4000" b="1" u="sng" dirty="0" smtClean="0"/>
            <a:t>The ultimate success</a:t>
          </a:r>
          <a:endParaRPr lang="en-GB" sz="4000" dirty="0"/>
        </a:p>
      </dgm:t>
    </dgm:pt>
    <dgm:pt modelId="{79E63286-01F6-4F50-A75E-322D37321506}" type="parTrans" cxnId="{7EE98397-908E-45B2-82B5-32F4E1EA6742}">
      <dgm:prSet/>
      <dgm:spPr/>
      <dgm:t>
        <a:bodyPr/>
        <a:lstStyle/>
        <a:p>
          <a:endParaRPr lang="en-GB" sz="1800"/>
        </a:p>
      </dgm:t>
    </dgm:pt>
    <dgm:pt modelId="{177FC240-D5DC-4EE0-9378-DD1D93B116A1}" type="sibTrans" cxnId="{7EE98397-908E-45B2-82B5-32F4E1EA6742}">
      <dgm:prSet/>
      <dgm:spPr/>
      <dgm:t>
        <a:bodyPr/>
        <a:lstStyle/>
        <a:p>
          <a:endParaRPr lang="en-GB" sz="1800"/>
        </a:p>
      </dgm:t>
    </dgm:pt>
    <dgm:pt modelId="{A497339B-C086-4F70-83D6-EB38A85B605D}">
      <dgm:prSet custT="1"/>
      <dgm:spPr/>
      <dgm:t>
        <a:bodyPr/>
        <a:lstStyle/>
        <a:p>
          <a:pPr rtl="0"/>
          <a:r>
            <a:rPr lang="en-GB" sz="2800" dirty="0" smtClean="0"/>
            <a:t>Jesus was accepted by the lost tribes on </a:t>
          </a:r>
          <a:r>
            <a:rPr lang="en-GB" sz="2800" dirty="0" err="1" smtClean="0"/>
            <a:t>Bani</a:t>
          </a:r>
          <a:r>
            <a:rPr lang="en-GB" sz="2800" dirty="0" smtClean="0"/>
            <a:t>-Israel in the East of Jerusalem</a:t>
          </a:r>
          <a:endParaRPr lang="en-GB" sz="2800" dirty="0"/>
        </a:p>
      </dgm:t>
    </dgm:pt>
    <dgm:pt modelId="{068E2105-1A54-4E0D-AFF8-DEC7D536A787}" type="parTrans" cxnId="{BA6DA200-8C85-4AE4-878C-975FF9FB8035}">
      <dgm:prSet/>
      <dgm:spPr/>
      <dgm:t>
        <a:bodyPr/>
        <a:lstStyle/>
        <a:p>
          <a:endParaRPr lang="en-GB" sz="1800"/>
        </a:p>
      </dgm:t>
    </dgm:pt>
    <dgm:pt modelId="{5F57BFD8-FFDA-41A2-A342-BEFFF0A2CCF3}" type="sibTrans" cxnId="{BA6DA200-8C85-4AE4-878C-975FF9FB8035}">
      <dgm:prSet/>
      <dgm:spPr/>
      <dgm:t>
        <a:bodyPr/>
        <a:lstStyle/>
        <a:p>
          <a:endParaRPr lang="en-GB" sz="1800"/>
        </a:p>
      </dgm:t>
    </dgm:pt>
    <dgm:pt modelId="{D5FE9637-8C5D-4684-A3AE-685ED4E6543D}" type="pres">
      <dgm:prSet presAssocID="{E693E5F4-78D7-468C-AE42-9BB01F79B140}" presName="Name0" presStyleCnt="0">
        <dgm:presLayoutVars>
          <dgm:dir/>
          <dgm:animLvl val="lvl"/>
          <dgm:resizeHandles val="exact"/>
        </dgm:presLayoutVars>
      </dgm:prSet>
      <dgm:spPr/>
      <dgm:t>
        <a:bodyPr/>
        <a:lstStyle/>
        <a:p>
          <a:endParaRPr lang="en-GB"/>
        </a:p>
      </dgm:t>
    </dgm:pt>
    <dgm:pt modelId="{CDAFC490-946D-49F3-8A4B-7B8C4DEF7964}" type="pres">
      <dgm:prSet presAssocID="{4EE2E58D-77CB-43B0-9E0A-0D92E31AFBD0}" presName="boxAndChildren" presStyleCnt="0"/>
      <dgm:spPr/>
    </dgm:pt>
    <dgm:pt modelId="{FBE8E862-947A-4F4E-A464-6FC107391D4A}" type="pres">
      <dgm:prSet presAssocID="{4EE2E58D-77CB-43B0-9E0A-0D92E31AFBD0}" presName="parentTextBox" presStyleLbl="node1" presStyleIdx="0" presStyleCnt="1"/>
      <dgm:spPr/>
      <dgm:t>
        <a:bodyPr/>
        <a:lstStyle/>
        <a:p>
          <a:endParaRPr lang="en-GB"/>
        </a:p>
      </dgm:t>
    </dgm:pt>
    <dgm:pt modelId="{6818928F-3ACC-4A5A-9178-E1F05C98BB32}" type="pres">
      <dgm:prSet presAssocID="{4EE2E58D-77CB-43B0-9E0A-0D92E31AFBD0}" presName="entireBox" presStyleLbl="node1" presStyleIdx="0" presStyleCnt="1"/>
      <dgm:spPr/>
      <dgm:t>
        <a:bodyPr/>
        <a:lstStyle/>
        <a:p>
          <a:endParaRPr lang="en-GB"/>
        </a:p>
      </dgm:t>
    </dgm:pt>
    <dgm:pt modelId="{1484F188-6F51-4C5F-8228-4A6A513997F5}" type="pres">
      <dgm:prSet presAssocID="{4EE2E58D-77CB-43B0-9E0A-0D92E31AFBD0}" presName="descendantBox" presStyleCnt="0"/>
      <dgm:spPr/>
    </dgm:pt>
    <dgm:pt modelId="{97FD5D38-50C2-4680-9939-32190531B18A}" type="pres">
      <dgm:prSet presAssocID="{A497339B-C086-4F70-83D6-EB38A85B605D}" presName="childTextBox" presStyleLbl="fgAccFollowNode1" presStyleIdx="0" presStyleCnt="1">
        <dgm:presLayoutVars>
          <dgm:bulletEnabled val="1"/>
        </dgm:presLayoutVars>
      </dgm:prSet>
      <dgm:spPr/>
      <dgm:t>
        <a:bodyPr/>
        <a:lstStyle/>
        <a:p>
          <a:endParaRPr lang="en-GB"/>
        </a:p>
      </dgm:t>
    </dgm:pt>
  </dgm:ptLst>
  <dgm:cxnLst>
    <dgm:cxn modelId="{9D47411D-C693-4CAB-BF05-A1AEF01B940A}" type="presOf" srcId="{4EE2E58D-77CB-43B0-9E0A-0D92E31AFBD0}" destId="{6818928F-3ACC-4A5A-9178-E1F05C98BB32}" srcOrd="1" destOrd="0" presId="urn:microsoft.com/office/officeart/2005/8/layout/process4"/>
    <dgm:cxn modelId="{BA6DA200-8C85-4AE4-878C-975FF9FB8035}" srcId="{4EE2E58D-77CB-43B0-9E0A-0D92E31AFBD0}" destId="{A497339B-C086-4F70-83D6-EB38A85B605D}" srcOrd="0" destOrd="0" parTransId="{068E2105-1A54-4E0D-AFF8-DEC7D536A787}" sibTransId="{5F57BFD8-FFDA-41A2-A342-BEFFF0A2CCF3}"/>
    <dgm:cxn modelId="{EC0D1AA9-33CD-4110-91AC-918A8FCB64FD}" type="presOf" srcId="{A497339B-C086-4F70-83D6-EB38A85B605D}" destId="{97FD5D38-50C2-4680-9939-32190531B18A}" srcOrd="0" destOrd="0" presId="urn:microsoft.com/office/officeart/2005/8/layout/process4"/>
    <dgm:cxn modelId="{7EE98397-908E-45B2-82B5-32F4E1EA6742}" srcId="{E693E5F4-78D7-468C-AE42-9BB01F79B140}" destId="{4EE2E58D-77CB-43B0-9E0A-0D92E31AFBD0}" srcOrd="0" destOrd="0" parTransId="{79E63286-01F6-4F50-A75E-322D37321506}" sibTransId="{177FC240-D5DC-4EE0-9378-DD1D93B116A1}"/>
    <dgm:cxn modelId="{F701FFF3-3A0F-4F88-99F2-DC6D417F2DB5}" type="presOf" srcId="{4EE2E58D-77CB-43B0-9E0A-0D92E31AFBD0}" destId="{FBE8E862-947A-4F4E-A464-6FC107391D4A}" srcOrd="0" destOrd="0" presId="urn:microsoft.com/office/officeart/2005/8/layout/process4"/>
    <dgm:cxn modelId="{E68B041C-105D-4933-A7B7-6D2B5E242E11}" type="presOf" srcId="{E693E5F4-78D7-468C-AE42-9BB01F79B140}" destId="{D5FE9637-8C5D-4684-A3AE-685ED4E6543D}" srcOrd="0" destOrd="0" presId="urn:microsoft.com/office/officeart/2005/8/layout/process4"/>
    <dgm:cxn modelId="{D20959D3-9560-473F-AB0C-301469689CD4}" type="presParOf" srcId="{D5FE9637-8C5D-4684-A3AE-685ED4E6543D}" destId="{CDAFC490-946D-49F3-8A4B-7B8C4DEF7964}" srcOrd="0" destOrd="0" presId="urn:microsoft.com/office/officeart/2005/8/layout/process4"/>
    <dgm:cxn modelId="{75B9F534-A5FF-4B8F-A3B0-6B768441AA62}" type="presParOf" srcId="{CDAFC490-946D-49F3-8A4B-7B8C4DEF7964}" destId="{FBE8E862-947A-4F4E-A464-6FC107391D4A}" srcOrd="0" destOrd="0" presId="urn:microsoft.com/office/officeart/2005/8/layout/process4"/>
    <dgm:cxn modelId="{45F1AE99-90F7-45E9-AE8C-902C01DC9719}" type="presParOf" srcId="{CDAFC490-946D-49F3-8A4B-7B8C4DEF7964}" destId="{6818928F-3ACC-4A5A-9178-E1F05C98BB32}" srcOrd="1" destOrd="0" presId="urn:microsoft.com/office/officeart/2005/8/layout/process4"/>
    <dgm:cxn modelId="{449192D7-5963-4692-8989-5E40132D69B9}" type="presParOf" srcId="{CDAFC490-946D-49F3-8A4B-7B8C4DEF7964}" destId="{1484F188-6F51-4C5F-8228-4A6A513997F5}" srcOrd="2" destOrd="0" presId="urn:microsoft.com/office/officeart/2005/8/layout/process4"/>
    <dgm:cxn modelId="{C64BD35F-646B-4ADA-8B01-58602C06E353}" type="presParOf" srcId="{1484F188-6F51-4C5F-8228-4A6A513997F5}" destId="{97FD5D38-50C2-4680-9939-32190531B18A}"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A386D8-C03E-4D95-AE4D-BE3B1041F3F5}" type="doc">
      <dgm:prSet loTypeId="urn:microsoft.com/office/officeart/2008/layout/VerticalCurvedList" loCatId="list" qsTypeId="urn:microsoft.com/office/officeart/2005/8/quickstyle/3d1" qsCatId="3D" csTypeId="urn:microsoft.com/office/officeart/2005/8/colors/accent1_4" csCatId="accent1" phldr="1"/>
      <dgm:spPr/>
      <dgm:t>
        <a:bodyPr/>
        <a:lstStyle/>
        <a:p>
          <a:endParaRPr lang="en-GB"/>
        </a:p>
      </dgm:t>
    </dgm:pt>
    <dgm:pt modelId="{1DB4C5B5-582A-4068-B35B-A505D8CFEDD7}">
      <dgm:prSet phldrT="[Text]"/>
      <dgm:spPr/>
      <dgm:t>
        <a:bodyPr/>
        <a:lstStyle/>
        <a:p>
          <a:pPr algn="ctr"/>
          <a:r>
            <a:rPr lang="en-US" dirty="0" smtClean="0">
              <a:effectLst/>
              <a:latin typeface="Times New Roman" charset="0"/>
              <a:ea typeface="+mn-ea"/>
              <a:cs typeface="Times New Roman" charset="0"/>
            </a:rPr>
            <a:t>Where he met the Jews who had settled there after their escape from the bonds of Nebuchadnezzar</a:t>
          </a:r>
          <a:endParaRPr lang="en-GB" dirty="0"/>
        </a:p>
      </dgm:t>
    </dgm:pt>
    <dgm:pt modelId="{08FB5474-FB61-4BA0-ADDC-66614DFC6F4C}" type="parTrans" cxnId="{675034D2-4D70-48FD-8D97-95AF0A1FD2FE}">
      <dgm:prSet/>
      <dgm:spPr/>
      <dgm:t>
        <a:bodyPr/>
        <a:lstStyle/>
        <a:p>
          <a:pPr algn="ctr"/>
          <a:endParaRPr lang="en-GB"/>
        </a:p>
      </dgm:t>
    </dgm:pt>
    <dgm:pt modelId="{D8381CB7-F610-4CC8-AC17-2D343D4D489A}" type="sibTrans" cxnId="{675034D2-4D70-48FD-8D97-95AF0A1FD2FE}">
      <dgm:prSet/>
      <dgm:spPr/>
      <dgm:t>
        <a:bodyPr/>
        <a:lstStyle/>
        <a:p>
          <a:pPr algn="ctr"/>
          <a:endParaRPr lang="en-GB"/>
        </a:p>
      </dgm:t>
    </dgm:pt>
    <dgm:pt modelId="{C0142630-88C6-4A3A-A500-9446CAE86A34}">
      <dgm:prSet phldrT="[Text]"/>
      <dgm:spPr/>
      <dgm:t>
        <a:bodyPr/>
        <a:lstStyle/>
        <a:p>
          <a:pPr algn="ctr"/>
          <a:r>
            <a:rPr lang="en-US" dirty="0" smtClean="0">
              <a:effectLst/>
              <a:latin typeface="Times New Roman" charset="0"/>
              <a:ea typeface="+mn-ea"/>
              <a:cs typeface="Times New Roman" charset="0"/>
            </a:rPr>
            <a:t>From Afghanistan Jesus went to Kashmir where some Israelite tribes had also settled </a:t>
          </a:r>
          <a:endParaRPr lang="en-GB" dirty="0"/>
        </a:p>
      </dgm:t>
    </dgm:pt>
    <dgm:pt modelId="{50C596B5-C711-48C6-95A0-C0337A17A0E5}" type="parTrans" cxnId="{3C33BB6B-E13B-46DC-ABE0-724F14EF4628}">
      <dgm:prSet/>
      <dgm:spPr/>
      <dgm:t>
        <a:bodyPr/>
        <a:lstStyle/>
        <a:p>
          <a:pPr algn="ctr"/>
          <a:endParaRPr lang="en-GB"/>
        </a:p>
      </dgm:t>
    </dgm:pt>
    <dgm:pt modelId="{C087F790-9843-4076-A538-44DB98326F29}" type="sibTrans" cxnId="{3C33BB6B-E13B-46DC-ABE0-724F14EF4628}">
      <dgm:prSet/>
      <dgm:spPr/>
      <dgm:t>
        <a:bodyPr/>
        <a:lstStyle/>
        <a:p>
          <a:pPr algn="ctr"/>
          <a:endParaRPr lang="en-GB"/>
        </a:p>
      </dgm:t>
    </dgm:pt>
    <dgm:pt modelId="{695ED273-0A73-455A-B37D-C4712CE31F26}">
      <dgm:prSet/>
      <dgm:spPr/>
      <dgm:t>
        <a:bodyPr/>
        <a:lstStyle/>
        <a:p>
          <a:pPr algn="ctr"/>
          <a:r>
            <a:rPr lang="en-US" dirty="0" smtClean="0">
              <a:effectLst/>
              <a:latin typeface="Times New Roman" charset="0"/>
              <a:ea typeface="+mn-ea"/>
              <a:cs typeface="Times New Roman" charset="0"/>
            </a:rPr>
            <a:t>Jesus started his journey from Jerusalem and passing through </a:t>
          </a:r>
          <a:r>
            <a:rPr lang="en-US" dirty="0" err="1" smtClean="0">
              <a:effectLst/>
              <a:latin typeface="Times New Roman" charset="0"/>
              <a:ea typeface="+mn-ea"/>
              <a:cs typeface="Times New Roman" charset="0"/>
            </a:rPr>
            <a:t>Nasibus</a:t>
          </a:r>
          <a:r>
            <a:rPr lang="en-US" dirty="0" smtClean="0">
              <a:effectLst/>
              <a:latin typeface="Times New Roman" charset="0"/>
              <a:ea typeface="+mn-ea"/>
              <a:cs typeface="Times New Roman" charset="0"/>
            </a:rPr>
            <a:t> and Iran, Jesus reached Afghanistan </a:t>
          </a:r>
          <a:endParaRPr lang="en-GB" dirty="0"/>
        </a:p>
      </dgm:t>
    </dgm:pt>
    <dgm:pt modelId="{4C2FA7DC-D15A-4EF7-A0CF-C3F5F1576864}" type="parTrans" cxnId="{91E17D49-30D6-4850-B365-7CBB03461EC4}">
      <dgm:prSet/>
      <dgm:spPr/>
      <dgm:t>
        <a:bodyPr/>
        <a:lstStyle/>
        <a:p>
          <a:pPr algn="ctr"/>
          <a:endParaRPr lang="en-GB"/>
        </a:p>
      </dgm:t>
    </dgm:pt>
    <dgm:pt modelId="{CD8F957D-4ADF-46C1-8575-2845C167F96E}" type="sibTrans" cxnId="{91E17D49-30D6-4850-B365-7CBB03461EC4}">
      <dgm:prSet/>
      <dgm:spPr/>
      <dgm:t>
        <a:bodyPr/>
        <a:lstStyle/>
        <a:p>
          <a:pPr algn="ctr"/>
          <a:endParaRPr lang="en-GB"/>
        </a:p>
      </dgm:t>
    </dgm:pt>
    <dgm:pt modelId="{74A6D5E4-8ACC-44B3-9699-D5C2F586DBF0}">
      <dgm:prSet phldrT="[Text]"/>
      <dgm:spPr/>
      <dgm:t>
        <a:bodyPr/>
        <a:lstStyle/>
        <a:p>
          <a:pPr algn="ctr"/>
          <a:r>
            <a:rPr lang="en-US" dirty="0" smtClean="0">
              <a:effectLst/>
              <a:latin typeface="Times New Roman" charset="0"/>
              <a:ea typeface="+mn-ea"/>
              <a:cs typeface="Times New Roman" charset="0"/>
            </a:rPr>
            <a:t>He made Kashmir his home where he died and is  buried in Srinagar, Kashmir</a:t>
          </a:r>
          <a:endParaRPr lang="en-GB" dirty="0"/>
        </a:p>
      </dgm:t>
    </dgm:pt>
    <dgm:pt modelId="{AC8CF64E-CBCE-4CDD-B09B-40E9125A0042}" type="parTrans" cxnId="{12EA7699-EB6A-485F-B2E7-E31C0D680EC4}">
      <dgm:prSet/>
      <dgm:spPr/>
      <dgm:t>
        <a:bodyPr/>
        <a:lstStyle/>
        <a:p>
          <a:pPr algn="ctr"/>
          <a:endParaRPr lang="en-GB"/>
        </a:p>
      </dgm:t>
    </dgm:pt>
    <dgm:pt modelId="{1C7415EF-8A8C-49F5-BB4E-EFA379BEA865}" type="sibTrans" cxnId="{12EA7699-EB6A-485F-B2E7-E31C0D680EC4}">
      <dgm:prSet/>
      <dgm:spPr/>
      <dgm:t>
        <a:bodyPr/>
        <a:lstStyle/>
        <a:p>
          <a:pPr algn="ctr"/>
          <a:endParaRPr lang="en-GB"/>
        </a:p>
      </dgm:t>
    </dgm:pt>
    <dgm:pt modelId="{3EB89CFF-83D9-4911-92C6-8FCAD28DD538}" type="pres">
      <dgm:prSet presAssocID="{18A386D8-C03E-4D95-AE4D-BE3B1041F3F5}" presName="Name0" presStyleCnt="0">
        <dgm:presLayoutVars>
          <dgm:chMax val="7"/>
          <dgm:chPref val="7"/>
          <dgm:dir/>
        </dgm:presLayoutVars>
      </dgm:prSet>
      <dgm:spPr/>
      <dgm:t>
        <a:bodyPr/>
        <a:lstStyle/>
        <a:p>
          <a:endParaRPr lang="en-GB"/>
        </a:p>
      </dgm:t>
    </dgm:pt>
    <dgm:pt modelId="{92441F6A-D4A0-47D9-8309-899694158CFD}" type="pres">
      <dgm:prSet presAssocID="{18A386D8-C03E-4D95-AE4D-BE3B1041F3F5}" presName="Name1" presStyleCnt="0"/>
      <dgm:spPr/>
      <dgm:t>
        <a:bodyPr/>
        <a:lstStyle/>
        <a:p>
          <a:endParaRPr lang="en-GB"/>
        </a:p>
      </dgm:t>
    </dgm:pt>
    <dgm:pt modelId="{3B5E5D81-7210-464F-B639-8D5A27396434}" type="pres">
      <dgm:prSet presAssocID="{18A386D8-C03E-4D95-AE4D-BE3B1041F3F5}" presName="cycle" presStyleCnt="0"/>
      <dgm:spPr/>
      <dgm:t>
        <a:bodyPr/>
        <a:lstStyle/>
        <a:p>
          <a:endParaRPr lang="en-GB"/>
        </a:p>
      </dgm:t>
    </dgm:pt>
    <dgm:pt modelId="{71569C30-467B-43C8-94EE-EF0A0A4970D3}" type="pres">
      <dgm:prSet presAssocID="{18A386D8-C03E-4D95-AE4D-BE3B1041F3F5}" presName="srcNode" presStyleLbl="node1" presStyleIdx="0" presStyleCnt="4"/>
      <dgm:spPr/>
      <dgm:t>
        <a:bodyPr/>
        <a:lstStyle/>
        <a:p>
          <a:endParaRPr lang="en-GB"/>
        </a:p>
      </dgm:t>
    </dgm:pt>
    <dgm:pt modelId="{C742C5B2-9BF1-496C-92F8-BD7891782E06}" type="pres">
      <dgm:prSet presAssocID="{18A386D8-C03E-4D95-AE4D-BE3B1041F3F5}" presName="conn" presStyleLbl="parChTrans1D2" presStyleIdx="0" presStyleCnt="1"/>
      <dgm:spPr/>
      <dgm:t>
        <a:bodyPr/>
        <a:lstStyle/>
        <a:p>
          <a:endParaRPr lang="en-GB"/>
        </a:p>
      </dgm:t>
    </dgm:pt>
    <dgm:pt modelId="{41B505C6-47C4-4DF3-873B-EBB32F88CE7E}" type="pres">
      <dgm:prSet presAssocID="{18A386D8-C03E-4D95-AE4D-BE3B1041F3F5}" presName="extraNode" presStyleLbl="node1" presStyleIdx="0" presStyleCnt="4"/>
      <dgm:spPr/>
      <dgm:t>
        <a:bodyPr/>
        <a:lstStyle/>
        <a:p>
          <a:endParaRPr lang="en-GB"/>
        </a:p>
      </dgm:t>
    </dgm:pt>
    <dgm:pt modelId="{7D7F87F2-D089-476C-A7AE-08A194995329}" type="pres">
      <dgm:prSet presAssocID="{18A386D8-C03E-4D95-AE4D-BE3B1041F3F5}" presName="dstNode" presStyleLbl="node1" presStyleIdx="0" presStyleCnt="4"/>
      <dgm:spPr/>
      <dgm:t>
        <a:bodyPr/>
        <a:lstStyle/>
        <a:p>
          <a:endParaRPr lang="en-GB"/>
        </a:p>
      </dgm:t>
    </dgm:pt>
    <dgm:pt modelId="{BCE95E21-5FCE-4336-8835-DB928DED2824}" type="pres">
      <dgm:prSet presAssocID="{695ED273-0A73-455A-B37D-C4712CE31F26}" presName="text_1" presStyleLbl="node1" presStyleIdx="0" presStyleCnt="4">
        <dgm:presLayoutVars>
          <dgm:bulletEnabled val="1"/>
        </dgm:presLayoutVars>
      </dgm:prSet>
      <dgm:spPr/>
      <dgm:t>
        <a:bodyPr/>
        <a:lstStyle/>
        <a:p>
          <a:endParaRPr lang="en-GB"/>
        </a:p>
      </dgm:t>
    </dgm:pt>
    <dgm:pt modelId="{DDFC19D0-4116-45BC-BDFD-432F8D7A60D1}" type="pres">
      <dgm:prSet presAssocID="{695ED273-0A73-455A-B37D-C4712CE31F26}" presName="accent_1" presStyleCnt="0"/>
      <dgm:spPr/>
      <dgm:t>
        <a:bodyPr/>
        <a:lstStyle/>
        <a:p>
          <a:endParaRPr lang="en-GB"/>
        </a:p>
      </dgm:t>
    </dgm:pt>
    <dgm:pt modelId="{78E6B9E9-6B28-42D7-BAAE-2B03A3572CDE}" type="pres">
      <dgm:prSet presAssocID="{695ED273-0A73-455A-B37D-C4712CE31F26}" presName="accentRepeatNode" presStyleLbl="solidFgAcc1" presStyleIdx="0" presStyleCnt="4"/>
      <dgm:spPr>
        <a:blipFill rotWithShape="0">
          <a:blip xmlns:r="http://schemas.openxmlformats.org/officeDocument/2006/relationships" r:embed="rId1"/>
          <a:stretch>
            <a:fillRect/>
          </a:stretch>
        </a:blipFill>
      </dgm:spPr>
      <dgm:t>
        <a:bodyPr/>
        <a:lstStyle/>
        <a:p>
          <a:endParaRPr lang="en-GB"/>
        </a:p>
      </dgm:t>
    </dgm:pt>
    <dgm:pt modelId="{2E888BB9-B4DA-4BAC-A527-7469BED50842}" type="pres">
      <dgm:prSet presAssocID="{1DB4C5B5-582A-4068-B35B-A505D8CFEDD7}" presName="text_2" presStyleLbl="node1" presStyleIdx="1" presStyleCnt="4">
        <dgm:presLayoutVars>
          <dgm:bulletEnabled val="1"/>
        </dgm:presLayoutVars>
      </dgm:prSet>
      <dgm:spPr/>
      <dgm:t>
        <a:bodyPr/>
        <a:lstStyle/>
        <a:p>
          <a:endParaRPr lang="en-GB"/>
        </a:p>
      </dgm:t>
    </dgm:pt>
    <dgm:pt modelId="{9D59B29F-0D35-49D3-9C26-5062E88D1282}" type="pres">
      <dgm:prSet presAssocID="{1DB4C5B5-582A-4068-B35B-A505D8CFEDD7}" presName="accent_2" presStyleCnt="0"/>
      <dgm:spPr/>
      <dgm:t>
        <a:bodyPr/>
        <a:lstStyle/>
        <a:p>
          <a:endParaRPr lang="en-GB"/>
        </a:p>
      </dgm:t>
    </dgm:pt>
    <dgm:pt modelId="{CD1410B2-1D0D-4612-B5B6-AF9B426AFE30}" type="pres">
      <dgm:prSet presAssocID="{1DB4C5B5-582A-4068-B35B-A505D8CFEDD7}" presName="accentRepeatNode" presStyleLbl="solidFgAcc1" presStyleIdx="1" presStyleCnt="4"/>
      <dgm:spPr>
        <a:blipFill rotWithShape="0">
          <a:blip xmlns:r="http://schemas.openxmlformats.org/officeDocument/2006/relationships" r:embed="rId2"/>
          <a:stretch>
            <a:fillRect/>
          </a:stretch>
        </a:blipFill>
      </dgm:spPr>
      <dgm:t>
        <a:bodyPr/>
        <a:lstStyle/>
        <a:p>
          <a:endParaRPr lang="en-GB"/>
        </a:p>
      </dgm:t>
    </dgm:pt>
    <dgm:pt modelId="{C4E4A054-96C6-45B3-BFB6-219A481BE9D5}" type="pres">
      <dgm:prSet presAssocID="{C0142630-88C6-4A3A-A500-9446CAE86A34}" presName="text_3" presStyleLbl="node1" presStyleIdx="2" presStyleCnt="4">
        <dgm:presLayoutVars>
          <dgm:bulletEnabled val="1"/>
        </dgm:presLayoutVars>
      </dgm:prSet>
      <dgm:spPr/>
      <dgm:t>
        <a:bodyPr/>
        <a:lstStyle/>
        <a:p>
          <a:endParaRPr lang="en-GB"/>
        </a:p>
      </dgm:t>
    </dgm:pt>
    <dgm:pt modelId="{1FF9C042-F65D-4AC7-B770-469AD313BB2E}" type="pres">
      <dgm:prSet presAssocID="{C0142630-88C6-4A3A-A500-9446CAE86A34}" presName="accent_3" presStyleCnt="0"/>
      <dgm:spPr/>
      <dgm:t>
        <a:bodyPr/>
        <a:lstStyle/>
        <a:p>
          <a:endParaRPr lang="en-GB"/>
        </a:p>
      </dgm:t>
    </dgm:pt>
    <dgm:pt modelId="{5D378693-B655-4507-9886-52B20BCEAD90}" type="pres">
      <dgm:prSet presAssocID="{C0142630-88C6-4A3A-A500-9446CAE86A34}" presName="accentRepeatNode" presStyleLbl="solidFgAcc1" presStyleIdx="2" presStyleCnt="4"/>
      <dgm:spPr>
        <a:blipFill rotWithShape="0">
          <a:blip xmlns:r="http://schemas.openxmlformats.org/officeDocument/2006/relationships" r:embed="rId3"/>
          <a:stretch>
            <a:fillRect/>
          </a:stretch>
        </a:blipFill>
      </dgm:spPr>
      <dgm:t>
        <a:bodyPr/>
        <a:lstStyle/>
        <a:p>
          <a:endParaRPr lang="en-GB"/>
        </a:p>
      </dgm:t>
    </dgm:pt>
    <dgm:pt modelId="{2B065495-57FF-4CA3-9461-D32190B8B616}" type="pres">
      <dgm:prSet presAssocID="{74A6D5E4-8ACC-44B3-9699-D5C2F586DBF0}" presName="text_4" presStyleLbl="node1" presStyleIdx="3" presStyleCnt="4">
        <dgm:presLayoutVars>
          <dgm:bulletEnabled val="1"/>
        </dgm:presLayoutVars>
      </dgm:prSet>
      <dgm:spPr/>
      <dgm:t>
        <a:bodyPr/>
        <a:lstStyle/>
        <a:p>
          <a:endParaRPr lang="en-GB"/>
        </a:p>
      </dgm:t>
    </dgm:pt>
    <dgm:pt modelId="{91FB8398-F910-4BF7-BC76-F3156C4D74F9}" type="pres">
      <dgm:prSet presAssocID="{74A6D5E4-8ACC-44B3-9699-D5C2F586DBF0}" presName="accent_4" presStyleCnt="0"/>
      <dgm:spPr/>
      <dgm:t>
        <a:bodyPr/>
        <a:lstStyle/>
        <a:p>
          <a:endParaRPr lang="en-GB"/>
        </a:p>
      </dgm:t>
    </dgm:pt>
    <dgm:pt modelId="{C8AE8B39-4E25-47F8-9DD0-CD0891B28155}" type="pres">
      <dgm:prSet presAssocID="{74A6D5E4-8ACC-44B3-9699-D5C2F586DBF0}" presName="accentRepeatNode" presStyleLbl="solidFgAcc1" presStyleIdx="3" presStyleCnt="4"/>
      <dgm:spPr>
        <a:blipFill rotWithShape="0">
          <a:blip xmlns:r="http://schemas.openxmlformats.org/officeDocument/2006/relationships" r:embed="rId4"/>
          <a:stretch>
            <a:fillRect/>
          </a:stretch>
        </a:blipFill>
      </dgm:spPr>
      <dgm:t>
        <a:bodyPr/>
        <a:lstStyle/>
        <a:p>
          <a:endParaRPr lang="en-GB"/>
        </a:p>
      </dgm:t>
    </dgm:pt>
  </dgm:ptLst>
  <dgm:cxnLst>
    <dgm:cxn modelId="{3A60D482-2B74-4EE5-9A47-12B9CBB46CCC}" type="presOf" srcId="{18A386D8-C03E-4D95-AE4D-BE3B1041F3F5}" destId="{3EB89CFF-83D9-4911-92C6-8FCAD28DD538}" srcOrd="0" destOrd="0" presId="urn:microsoft.com/office/officeart/2008/layout/VerticalCurvedList"/>
    <dgm:cxn modelId="{3C33BB6B-E13B-46DC-ABE0-724F14EF4628}" srcId="{18A386D8-C03E-4D95-AE4D-BE3B1041F3F5}" destId="{C0142630-88C6-4A3A-A500-9446CAE86A34}" srcOrd="2" destOrd="0" parTransId="{50C596B5-C711-48C6-95A0-C0337A17A0E5}" sibTransId="{C087F790-9843-4076-A538-44DB98326F29}"/>
    <dgm:cxn modelId="{12EA7699-EB6A-485F-B2E7-E31C0D680EC4}" srcId="{18A386D8-C03E-4D95-AE4D-BE3B1041F3F5}" destId="{74A6D5E4-8ACC-44B3-9699-D5C2F586DBF0}" srcOrd="3" destOrd="0" parTransId="{AC8CF64E-CBCE-4CDD-B09B-40E9125A0042}" sibTransId="{1C7415EF-8A8C-49F5-BB4E-EFA379BEA865}"/>
    <dgm:cxn modelId="{5C3F414C-AEAE-4049-81FF-45999F8060E3}" type="presOf" srcId="{74A6D5E4-8ACC-44B3-9699-D5C2F586DBF0}" destId="{2B065495-57FF-4CA3-9461-D32190B8B616}" srcOrd="0" destOrd="0" presId="urn:microsoft.com/office/officeart/2008/layout/VerticalCurvedList"/>
    <dgm:cxn modelId="{1635DCAB-F4CA-42B6-9352-D2EDBFB68AE1}" type="presOf" srcId="{695ED273-0A73-455A-B37D-C4712CE31F26}" destId="{BCE95E21-5FCE-4336-8835-DB928DED2824}" srcOrd="0" destOrd="0" presId="urn:microsoft.com/office/officeart/2008/layout/VerticalCurvedList"/>
    <dgm:cxn modelId="{5A3466BA-CE6F-4F52-BF72-99FA729D5172}" type="presOf" srcId="{1DB4C5B5-582A-4068-B35B-A505D8CFEDD7}" destId="{2E888BB9-B4DA-4BAC-A527-7469BED50842}" srcOrd="0" destOrd="0" presId="urn:microsoft.com/office/officeart/2008/layout/VerticalCurvedList"/>
    <dgm:cxn modelId="{C913A8DE-73DF-4672-A047-6F4AC613BE2C}" type="presOf" srcId="{C0142630-88C6-4A3A-A500-9446CAE86A34}" destId="{C4E4A054-96C6-45B3-BFB6-219A481BE9D5}" srcOrd="0" destOrd="0" presId="urn:microsoft.com/office/officeart/2008/layout/VerticalCurvedList"/>
    <dgm:cxn modelId="{675034D2-4D70-48FD-8D97-95AF0A1FD2FE}" srcId="{18A386D8-C03E-4D95-AE4D-BE3B1041F3F5}" destId="{1DB4C5B5-582A-4068-B35B-A505D8CFEDD7}" srcOrd="1" destOrd="0" parTransId="{08FB5474-FB61-4BA0-ADDC-66614DFC6F4C}" sibTransId="{D8381CB7-F610-4CC8-AC17-2D343D4D489A}"/>
    <dgm:cxn modelId="{43143E8B-D30E-4259-BB16-E80B298C93EA}" type="presOf" srcId="{CD8F957D-4ADF-46C1-8575-2845C167F96E}" destId="{C742C5B2-9BF1-496C-92F8-BD7891782E06}" srcOrd="0" destOrd="0" presId="urn:microsoft.com/office/officeart/2008/layout/VerticalCurvedList"/>
    <dgm:cxn modelId="{91E17D49-30D6-4850-B365-7CBB03461EC4}" srcId="{18A386D8-C03E-4D95-AE4D-BE3B1041F3F5}" destId="{695ED273-0A73-455A-B37D-C4712CE31F26}" srcOrd="0" destOrd="0" parTransId="{4C2FA7DC-D15A-4EF7-A0CF-C3F5F1576864}" sibTransId="{CD8F957D-4ADF-46C1-8575-2845C167F96E}"/>
    <dgm:cxn modelId="{913F94CB-7AA2-438A-A65F-B06DBEDA94C7}" type="presParOf" srcId="{3EB89CFF-83D9-4911-92C6-8FCAD28DD538}" destId="{92441F6A-D4A0-47D9-8309-899694158CFD}" srcOrd="0" destOrd="0" presId="urn:microsoft.com/office/officeart/2008/layout/VerticalCurvedList"/>
    <dgm:cxn modelId="{9DAD8E23-95A0-44EE-917A-6CF429D63391}" type="presParOf" srcId="{92441F6A-D4A0-47D9-8309-899694158CFD}" destId="{3B5E5D81-7210-464F-B639-8D5A27396434}" srcOrd="0" destOrd="0" presId="urn:microsoft.com/office/officeart/2008/layout/VerticalCurvedList"/>
    <dgm:cxn modelId="{187A7068-C897-4BC0-AA88-62C8B74B9BD2}" type="presParOf" srcId="{3B5E5D81-7210-464F-B639-8D5A27396434}" destId="{71569C30-467B-43C8-94EE-EF0A0A4970D3}" srcOrd="0" destOrd="0" presId="urn:microsoft.com/office/officeart/2008/layout/VerticalCurvedList"/>
    <dgm:cxn modelId="{CD5607FB-A7B9-4F01-8BD9-F50D2D416D7E}" type="presParOf" srcId="{3B5E5D81-7210-464F-B639-8D5A27396434}" destId="{C742C5B2-9BF1-496C-92F8-BD7891782E06}" srcOrd="1" destOrd="0" presId="urn:microsoft.com/office/officeart/2008/layout/VerticalCurvedList"/>
    <dgm:cxn modelId="{B26C79F2-9020-4EF1-BFA0-D2F5DD2B48C1}" type="presParOf" srcId="{3B5E5D81-7210-464F-B639-8D5A27396434}" destId="{41B505C6-47C4-4DF3-873B-EBB32F88CE7E}" srcOrd="2" destOrd="0" presId="urn:microsoft.com/office/officeart/2008/layout/VerticalCurvedList"/>
    <dgm:cxn modelId="{AFAA8459-7167-48E8-8B9E-7D45E3907DDE}" type="presParOf" srcId="{3B5E5D81-7210-464F-B639-8D5A27396434}" destId="{7D7F87F2-D089-476C-A7AE-08A194995329}" srcOrd="3" destOrd="0" presId="urn:microsoft.com/office/officeart/2008/layout/VerticalCurvedList"/>
    <dgm:cxn modelId="{95ACED76-9328-4581-9A84-C609878E7B06}" type="presParOf" srcId="{92441F6A-D4A0-47D9-8309-899694158CFD}" destId="{BCE95E21-5FCE-4336-8835-DB928DED2824}" srcOrd="1" destOrd="0" presId="urn:microsoft.com/office/officeart/2008/layout/VerticalCurvedList"/>
    <dgm:cxn modelId="{C5A9C7F4-C0CC-446C-8E75-10C545194690}" type="presParOf" srcId="{92441F6A-D4A0-47D9-8309-899694158CFD}" destId="{DDFC19D0-4116-45BC-BDFD-432F8D7A60D1}" srcOrd="2" destOrd="0" presId="urn:microsoft.com/office/officeart/2008/layout/VerticalCurvedList"/>
    <dgm:cxn modelId="{81EBA6E1-BC7F-429B-A1BB-8ACE2B26788D}" type="presParOf" srcId="{DDFC19D0-4116-45BC-BDFD-432F8D7A60D1}" destId="{78E6B9E9-6B28-42D7-BAAE-2B03A3572CDE}" srcOrd="0" destOrd="0" presId="urn:microsoft.com/office/officeart/2008/layout/VerticalCurvedList"/>
    <dgm:cxn modelId="{142FC8AC-55A6-47B0-BED9-FE8B6B6C57EE}" type="presParOf" srcId="{92441F6A-D4A0-47D9-8309-899694158CFD}" destId="{2E888BB9-B4DA-4BAC-A527-7469BED50842}" srcOrd="3" destOrd="0" presId="urn:microsoft.com/office/officeart/2008/layout/VerticalCurvedList"/>
    <dgm:cxn modelId="{6123C02F-9E0D-478F-9008-E04EBF92600A}" type="presParOf" srcId="{92441F6A-D4A0-47D9-8309-899694158CFD}" destId="{9D59B29F-0D35-49D3-9C26-5062E88D1282}" srcOrd="4" destOrd="0" presId="urn:microsoft.com/office/officeart/2008/layout/VerticalCurvedList"/>
    <dgm:cxn modelId="{85AEF8C8-3E59-43FC-AD78-5F8C3D60030E}" type="presParOf" srcId="{9D59B29F-0D35-49D3-9C26-5062E88D1282}" destId="{CD1410B2-1D0D-4612-B5B6-AF9B426AFE30}" srcOrd="0" destOrd="0" presId="urn:microsoft.com/office/officeart/2008/layout/VerticalCurvedList"/>
    <dgm:cxn modelId="{38F4C307-F8F1-43B2-8FF2-833248F58EDB}" type="presParOf" srcId="{92441F6A-D4A0-47D9-8309-899694158CFD}" destId="{C4E4A054-96C6-45B3-BFB6-219A481BE9D5}" srcOrd="5" destOrd="0" presId="urn:microsoft.com/office/officeart/2008/layout/VerticalCurvedList"/>
    <dgm:cxn modelId="{741CB875-3EE0-4BD3-8042-02357CFD1EDD}" type="presParOf" srcId="{92441F6A-D4A0-47D9-8309-899694158CFD}" destId="{1FF9C042-F65D-4AC7-B770-469AD313BB2E}" srcOrd="6" destOrd="0" presId="urn:microsoft.com/office/officeart/2008/layout/VerticalCurvedList"/>
    <dgm:cxn modelId="{A6F4B00D-DCC0-4599-97CC-B0931CC8D441}" type="presParOf" srcId="{1FF9C042-F65D-4AC7-B770-469AD313BB2E}" destId="{5D378693-B655-4507-9886-52B20BCEAD90}" srcOrd="0" destOrd="0" presId="urn:microsoft.com/office/officeart/2008/layout/VerticalCurvedList"/>
    <dgm:cxn modelId="{49C91E2C-F813-45BC-9F89-86888A391F66}" type="presParOf" srcId="{92441F6A-D4A0-47D9-8309-899694158CFD}" destId="{2B065495-57FF-4CA3-9461-D32190B8B616}" srcOrd="7" destOrd="0" presId="urn:microsoft.com/office/officeart/2008/layout/VerticalCurvedList"/>
    <dgm:cxn modelId="{07DA535E-2535-4F98-B7E0-EEDFC7311658}" type="presParOf" srcId="{92441F6A-D4A0-47D9-8309-899694158CFD}" destId="{91FB8398-F910-4BF7-BC76-F3156C4D74F9}" srcOrd="8" destOrd="0" presId="urn:microsoft.com/office/officeart/2008/layout/VerticalCurvedList"/>
    <dgm:cxn modelId="{A9BDD80C-B952-4455-98D1-6BEE6D6CC857}" type="presParOf" srcId="{91FB8398-F910-4BF7-BC76-F3156C4D74F9}" destId="{C8AE8B39-4E25-47F8-9DD0-CD0891B2815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614C0A9-2B82-4E66-B0A8-6F4FA426C3BA}"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n-GB"/>
        </a:p>
      </dgm:t>
    </dgm:pt>
    <dgm:pt modelId="{89FF4544-2E54-4171-8B64-FE284319D903}">
      <dgm:prSet phldrT="[Text]" custT="1"/>
      <dgm:spPr/>
      <dgm:t>
        <a:bodyPr/>
        <a:lstStyle/>
        <a:p>
          <a:pPr algn="ctr"/>
          <a:r>
            <a:rPr lang="en-US" sz="2000" dirty="0" smtClean="0">
              <a:solidFill>
                <a:schemeClr val="bg1"/>
              </a:solidFill>
              <a:effectLst/>
              <a:latin typeface="+mn-lt"/>
              <a:ea typeface="+mn-ea"/>
              <a:cs typeface="Times New Roman" charset="0"/>
            </a:rPr>
            <a:t>Jesus says that a time will come when, from heaven, as a result of divine intervention, such knowledge and evidence will come to hand as will invalidate the doctrines of his divinity, death on the cross, going up to heaven and coming back again; and that heaven will bear witness against the lies of those</a:t>
          </a:r>
          <a:endParaRPr lang="en-GB" sz="2000" dirty="0">
            <a:solidFill>
              <a:schemeClr val="bg1"/>
            </a:solidFill>
            <a:latin typeface="+mn-lt"/>
          </a:endParaRPr>
        </a:p>
      </dgm:t>
    </dgm:pt>
    <dgm:pt modelId="{97E39336-E8B3-47E1-A77E-CD39B15EACE6}" type="parTrans" cxnId="{4CA79C38-ADC2-4FCB-8760-613E139375B5}">
      <dgm:prSet/>
      <dgm:spPr/>
      <dgm:t>
        <a:bodyPr/>
        <a:lstStyle/>
        <a:p>
          <a:endParaRPr lang="en-GB" sz="2000"/>
        </a:p>
      </dgm:t>
    </dgm:pt>
    <dgm:pt modelId="{5DC2E61D-7B0F-4034-AF5D-4ED4615210CE}" type="sibTrans" cxnId="{4CA79C38-ADC2-4FCB-8760-613E139375B5}">
      <dgm:prSet/>
      <dgm:spPr/>
      <dgm:t>
        <a:bodyPr/>
        <a:lstStyle/>
        <a:p>
          <a:endParaRPr lang="en-GB" sz="2000"/>
        </a:p>
      </dgm:t>
    </dgm:pt>
    <dgm:pt modelId="{8C4E0062-9C3B-40B5-B0FA-9EDC8C5A29A0}" type="pres">
      <dgm:prSet presAssocID="{F614C0A9-2B82-4E66-B0A8-6F4FA426C3BA}" presName="linear" presStyleCnt="0">
        <dgm:presLayoutVars>
          <dgm:dir/>
          <dgm:animLvl val="lvl"/>
          <dgm:resizeHandles val="exact"/>
        </dgm:presLayoutVars>
      </dgm:prSet>
      <dgm:spPr/>
      <dgm:t>
        <a:bodyPr/>
        <a:lstStyle/>
        <a:p>
          <a:endParaRPr lang="en-GB"/>
        </a:p>
      </dgm:t>
    </dgm:pt>
    <dgm:pt modelId="{554A37EF-2662-4C2B-8101-2F0B313E0118}" type="pres">
      <dgm:prSet presAssocID="{89FF4544-2E54-4171-8B64-FE284319D903}" presName="parentLin" presStyleCnt="0"/>
      <dgm:spPr/>
    </dgm:pt>
    <dgm:pt modelId="{37FEB4C6-6EEE-45EF-97D4-84DEBDAC07DE}" type="pres">
      <dgm:prSet presAssocID="{89FF4544-2E54-4171-8B64-FE284319D903}" presName="parentLeftMargin" presStyleLbl="node1" presStyleIdx="0" presStyleCnt="1"/>
      <dgm:spPr/>
      <dgm:t>
        <a:bodyPr/>
        <a:lstStyle/>
        <a:p>
          <a:endParaRPr lang="en-GB"/>
        </a:p>
      </dgm:t>
    </dgm:pt>
    <dgm:pt modelId="{728B4AE4-3E6F-4090-9DB2-E60DD7D84449}" type="pres">
      <dgm:prSet presAssocID="{89FF4544-2E54-4171-8B64-FE284319D903}" presName="parentText" presStyleLbl="node1" presStyleIdx="0" presStyleCnt="1" custScaleX="136341" custScaleY="242802">
        <dgm:presLayoutVars>
          <dgm:chMax val="0"/>
          <dgm:bulletEnabled val="1"/>
        </dgm:presLayoutVars>
      </dgm:prSet>
      <dgm:spPr/>
      <dgm:t>
        <a:bodyPr/>
        <a:lstStyle/>
        <a:p>
          <a:endParaRPr lang="en-GB"/>
        </a:p>
      </dgm:t>
    </dgm:pt>
    <dgm:pt modelId="{CEDEAAC7-0466-42A0-844D-E6ADA8399A72}" type="pres">
      <dgm:prSet presAssocID="{89FF4544-2E54-4171-8B64-FE284319D903}" presName="negativeSpace" presStyleCnt="0"/>
      <dgm:spPr/>
    </dgm:pt>
    <dgm:pt modelId="{730FFAB5-DA41-445A-B7B7-368E2BAD6AC9}" type="pres">
      <dgm:prSet presAssocID="{89FF4544-2E54-4171-8B64-FE284319D903}" presName="childText" presStyleLbl="conFgAcc1" presStyleIdx="0" presStyleCnt="1">
        <dgm:presLayoutVars>
          <dgm:bulletEnabled val="1"/>
        </dgm:presLayoutVars>
      </dgm:prSet>
      <dgm:spPr/>
    </dgm:pt>
  </dgm:ptLst>
  <dgm:cxnLst>
    <dgm:cxn modelId="{FC96F978-68A6-4C9A-B3BE-7D7A7850840B}" type="presOf" srcId="{F614C0A9-2B82-4E66-B0A8-6F4FA426C3BA}" destId="{8C4E0062-9C3B-40B5-B0FA-9EDC8C5A29A0}" srcOrd="0" destOrd="0" presId="urn:microsoft.com/office/officeart/2005/8/layout/list1"/>
    <dgm:cxn modelId="{F04B2E66-D599-4F02-8CE4-67DDD694745B}" type="presOf" srcId="{89FF4544-2E54-4171-8B64-FE284319D903}" destId="{728B4AE4-3E6F-4090-9DB2-E60DD7D84449}" srcOrd="1" destOrd="0" presId="urn:microsoft.com/office/officeart/2005/8/layout/list1"/>
    <dgm:cxn modelId="{56FFB3C5-2326-404E-93F3-A3A44F350303}" type="presOf" srcId="{89FF4544-2E54-4171-8B64-FE284319D903}" destId="{37FEB4C6-6EEE-45EF-97D4-84DEBDAC07DE}" srcOrd="0" destOrd="0" presId="urn:microsoft.com/office/officeart/2005/8/layout/list1"/>
    <dgm:cxn modelId="{4CA79C38-ADC2-4FCB-8760-613E139375B5}" srcId="{F614C0A9-2B82-4E66-B0A8-6F4FA426C3BA}" destId="{89FF4544-2E54-4171-8B64-FE284319D903}" srcOrd="0" destOrd="0" parTransId="{97E39336-E8B3-47E1-A77E-CD39B15EACE6}" sibTransId="{5DC2E61D-7B0F-4034-AF5D-4ED4615210CE}"/>
    <dgm:cxn modelId="{E374183F-B92E-449E-AAD9-1694EDF4F865}" type="presParOf" srcId="{8C4E0062-9C3B-40B5-B0FA-9EDC8C5A29A0}" destId="{554A37EF-2662-4C2B-8101-2F0B313E0118}" srcOrd="0" destOrd="0" presId="urn:microsoft.com/office/officeart/2005/8/layout/list1"/>
    <dgm:cxn modelId="{C4E3B074-EC2D-443D-B32F-301E5F49C65F}" type="presParOf" srcId="{554A37EF-2662-4C2B-8101-2F0B313E0118}" destId="{37FEB4C6-6EEE-45EF-97D4-84DEBDAC07DE}" srcOrd="0" destOrd="0" presId="urn:microsoft.com/office/officeart/2005/8/layout/list1"/>
    <dgm:cxn modelId="{AF652531-5609-441F-8B21-A1C59DC8553D}" type="presParOf" srcId="{554A37EF-2662-4C2B-8101-2F0B313E0118}" destId="{728B4AE4-3E6F-4090-9DB2-E60DD7D84449}" srcOrd="1" destOrd="0" presId="urn:microsoft.com/office/officeart/2005/8/layout/list1"/>
    <dgm:cxn modelId="{ED934001-76DA-4DC0-AF8C-298F0272095C}" type="presParOf" srcId="{8C4E0062-9C3B-40B5-B0FA-9EDC8C5A29A0}" destId="{CEDEAAC7-0466-42A0-844D-E6ADA8399A72}" srcOrd="1" destOrd="0" presId="urn:microsoft.com/office/officeart/2005/8/layout/list1"/>
    <dgm:cxn modelId="{BD44295D-7691-437E-BB60-79839CC27024}" type="presParOf" srcId="{8C4E0062-9C3B-40B5-B0FA-9EDC8C5A29A0}" destId="{730FFAB5-DA41-445A-B7B7-368E2BAD6AC9}"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3229B16-42BE-4946-A0EA-781A96453DDC}" type="doc">
      <dgm:prSet loTypeId="urn:microsoft.com/office/officeart/2005/8/layout/vList4" loCatId="list" qsTypeId="urn:microsoft.com/office/officeart/2005/8/quickstyle/3d2" qsCatId="3D" csTypeId="urn:microsoft.com/office/officeart/2005/8/colors/colorful5" csCatId="colorful" phldr="1"/>
      <dgm:spPr/>
      <dgm:t>
        <a:bodyPr/>
        <a:lstStyle/>
        <a:p>
          <a:endParaRPr lang="en-GB"/>
        </a:p>
      </dgm:t>
    </dgm:pt>
    <dgm:pt modelId="{76770603-D9DE-43C2-8A3C-AD5CB878EF81}">
      <dgm:prSet phldrT="[Text]" custT="1"/>
      <dgm:spPr/>
      <dgm:t>
        <a:bodyPr/>
        <a:lstStyle/>
        <a:p>
          <a:pPr algn="ctr"/>
          <a:r>
            <a:rPr lang="en-US" sz="2000" smtClean="0">
              <a:effectLst/>
              <a:latin typeface="+mn-lt"/>
              <a:ea typeface="+mn-ea"/>
              <a:cs typeface="Times New Roman" charset="0"/>
            </a:rPr>
            <a:t>Jesus came out of the tomb (bowels of the earth)  alive and went to his tribes who lived in the eastern countries</a:t>
          </a:r>
          <a:endParaRPr lang="en-GB" sz="2000" dirty="0">
            <a:latin typeface="+mn-lt"/>
          </a:endParaRPr>
        </a:p>
      </dgm:t>
    </dgm:pt>
    <dgm:pt modelId="{0D005AA4-C0C2-4829-A806-B5CCA5711967}" type="parTrans" cxnId="{D4D61F59-2215-48A5-8392-00264B4FF477}">
      <dgm:prSet/>
      <dgm:spPr/>
      <dgm:t>
        <a:bodyPr/>
        <a:lstStyle/>
        <a:p>
          <a:pPr algn="ctr"/>
          <a:endParaRPr lang="en-GB" sz="2000">
            <a:solidFill>
              <a:schemeClr val="bg1"/>
            </a:solidFill>
            <a:latin typeface="+mn-lt"/>
          </a:endParaRPr>
        </a:p>
      </dgm:t>
    </dgm:pt>
    <dgm:pt modelId="{3CFF6679-89FF-4EFB-AACE-7DBD6CC7E2B5}" type="sibTrans" cxnId="{D4D61F59-2215-48A5-8392-00264B4FF477}">
      <dgm:prSet/>
      <dgm:spPr/>
      <dgm:t>
        <a:bodyPr/>
        <a:lstStyle/>
        <a:p>
          <a:pPr algn="ctr"/>
          <a:endParaRPr lang="en-GB" sz="2000">
            <a:solidFill>
              <a:schemeClr val="bg1"/>
            </a:solidFill>
            <a:latin typeface="+mn-lt"/>
          </a:endParaRPr>
        </a:p>
      </dgm:t>
    </dgm:pt>
    <dgm:pt modelId="{FC9F8187-B1EB-44A2-AABE-EFFCD2B33FE2}">
      <dgm:prSet phldrT="[Text]" custT="1"/>
      <dgm:spPr/>
      <dgm:t>
        <a:bodyPr/>
        <a:lstStyle/>
        <a:p>
          <a:pPr algn="ctr"/>
          <a:r>
            <a:rPr lang="en-US" sz="2000" smtClean="0">
              <a:effectLst/>
              <a:latin typeface="+mn-lt"/>
              <a:ea typeface="+mn-ea"/>
              <a:cs typeface="Times New Roman" charset="0"/>
            </a:rPr>
            <a:t>Jesus had to make this journey, for the divine object of his  mission of meeting the lost tribes of Israel who had settled in different parts of India </a:t>
          </a:r>
          <a:endParaRPr lang="en-GB" sz="2000" dirty="0">
            <a:latin typeface="+mn-lt"/>
          </a:endParaRPr>
        </a:p>
      </dgm:t>
    </dgm:pt>
    <dgm:pt modelId="{9F1D68B2-DBB4-4828-9362-22CD0B26F660}" type="parTrans" cxnId="{0E227D1E-04E1-4909-A1C2-1E703AD5CF1F}">
      <dgm:prSet/>
      <dgm:spPr/>
      <dgm:t>
        <a:bodyPr/>
        <a:lstStyle/>
        <a:p>
          <a:pPr algn="ctr"/>
          <a:endParaRPr lang="en-GB" sz="2000">
            <a:solidFill>
              <a:schemeClr val="bg1"/>
            </a:solidFill>
            <a:latin typeface="+mn-lt"/>
          </a:endParaRPr>
        </a:p>
      </dgm:t>
    </dgm:pt>
    <dgm:pt modelId="{E3792CC2-0036-4626-801B-8837ABCADB2B}" type="sibTrans" cxnId="{0E227D1E-04E1-4909-A1C2-1E703AD5CF1F}">
      <dgm:prSet/>
      <dgm:spPr/>
      <dgm:t>
        <a:bodyPr/>
        <a:lstStyle/>
        <a:p>
          <a:pPr algn="ctr"/>
          <a:endParaRPr lang="en-GB" sz="2000">
            <a:solidFill>
              <a:schemeClr val="bg1"/>
            </a:solidFill>
            <a:latin typeface="+mn-lt"/>
          </a:endParaRPr>
        </a:p>
      </dgm:t>
    </dgm:pt>
    <dgm:pt modelId="{4E7ECFEC-DC05-44AC-A9A5-E29F3695EAE8}">
      <dgm:prSet phldrT="[Text]" custT="1"/>
      <dgm:spPr/>
      <dgm:t>
        <a:bodyPr/>
        <a:lstStyle/>
        <a:p>
          <a:pPr algn="ctr"/>
          <a:r>
            <a:rPr lang="en-US" sz="2000" smtClean="0">
              <a:effectLst/>
              <a:latin typeface="+mn-lt"/>
              <a:ea typeface="+mn-ea"/>
              <a:cs typeface="Times New Roman" charset="0"/>
            </a:rPr>
            <a:t>Jesus did in fact travelled East  and discovered the lost sheep of Israel among Buddhists, who ultimately accepted him the way Jonah was accepted by his people</a:t>
          </a:r>
          <a:endParaRPr lang="en-GB" sz="2000" dirty="0">
            <a:latin typeface="+mn-lt"/>
          </a:endParaRPr>
        </a:p>
      </dgm:t>
    </dgm:pt>
    <dgm:pt modelId="{594DC9FC-3534-4953-BA9A-C58B549F957D}" type="parTrans" cxnId="{78310CE9-8864-4998-9566-84B412BA89E1}">
      <dgm:prSet/>
      <dgm:spPr/>
      <dgm:t>
        <a:bodyPr/>
        <a:lstStyle/>
        <a:p>
          <a:pPr algn="ctr"/>
          <a:endParaRPr lang="en-GB" sz="2000">
            <a:solidFill>
              <a:schemeClr val="bg1"/>
            </a:solidFill>
            <a:latin typeface="+mn-lt"/>
          </a:endParaRPr>
        </a:p>
      </dgm:t>
    </dgm:pt>
    <dgm:pt modelId="{58B43E9A-2410-4F87-9FE2-14CA5A38B4E4}" type="sibTrans" cxnId="{78310CE9-8864-4998-9566-84B412BA89E1}">
      <dgm:prSet/>
      <dgm:spPr/>
      <dgm:t>
        <a:bodyPr/>
        <a:lstStyle/>
        <a:p>
          <a:pPr algn="ctr"/>
          <a:endParaRPr lang="en-GB" sz="2000">
            <a:solidFill>
              <a:schemeClr val="bg1"/>
            </a:solidFill>
            <a:latin typeface="+mn-lt"/>
          </a:endParaRPr>
        </a:p>
      </dgm:t>
    </dgm:pt>
    <dgm:pt modelId="{1BBB89C3-B314-4D97-9BA6-C65C3DA14617}" type="pres">
      <dgm:prSet presAssocID="{E3229B16-42BE-4946-A0EA-781A96453DDC}" presName="linear" presStyleCnt="0">
        <dgm:presLayoutVars>
          <dgm:dir/>
          <dgm:resizeHandles val="exact"/>
        </dgm:presLayoutVars>
      </dgm:prSet>
      <dgm:spPr/>
      <dgm:t>
        <a:bodyPr/>
        <a:lstStyle/>
        <a:p>
          <a:endParaRPr lang="en-GB"/>
        </a:p>
      </dgm:t>
    </dgm:pt>
    <dgm:pt modelId="{2899A906-56B0-43CE-9098-0E88516F4302}" type="pres">
      <dgm:prSet presAssocID="{76770603-D9DE-43C2-8A3C-AD5CB878EF81}" presName="comp" presStyleCnt="0"/>
      <dgm:spPr/>
      <dgm:t>
        <a:bodyPr/>
        <a:lstStyle/>
        <a:p>
          <a:endParaRPr lang="en-GB"/>
        </a:p>
      </dgm:t>
    </dgm:pt>
    <dgm:pt modelId="{69A5D8BD-B8E5-4617-AC0A-3E481320BC44}" type="pres">
      <dgm:prSet presAssocID="{76770603-D9DE-43C2-8A3C-AD5CB878EF81}" presName="box" presStyleLbl="node1" presStyleIdx="0" presStyleCnt="3"/>
      <dgm:spPr/>
      <dgm:t>
        <a:bodyPr/>
        <a:lstStyle/>
        <a:p>
          <a:endParaRPr lang="en-GB"/>
        </a:p>
      </dgm:t>
    </dgm:pt>
    <dgm:pt modelId="{3907C0A9-48D6-4D46-91EA-62ABBE78924D}" type="pres">
      <dgm:prSet presAssocID="{76770603-D9DE-43C2-8A3C-AD5CB878EF81}" presName="img" presStyleLbl="fgImgPlace1" presStyleIdx="0" presStyleCnt="3"/>
      <dgm:spPr>
        <a:blipFill rotWithShape="1">
          <a:blip xmlns:r="http://schemas.openxmlformats.org/officeDocument/2006/relationships" r:embed="rId1"/>
          <a:stretch>
            <a:fillRect/>
          </a:stretch>
        </a:blipFill>
      </dgm:spPr>
      <dgm:t>
        <a:bodyPr/>
        <a:lstStyle/>
        <a:p>
          <a:endParaRPr lang="en-GB"/>
        </a:p>
      </dgm:t>
    </dgm:pt>
    <dgm:pt modelId="{23555CEB-D653-4BAB-A60B-DA91B2DC9B4F}" type="pres">
      <dgm:prSet presAssocID="{76770603-D9DE-43C2-8A3C-AD5CB878EF81}" presName="text" presStyleLbl="node1" presStyleIdx="0" presStyleCnt="3">
        <dgm:presLayoutVars>
          <dgm:bulletEnabled val="1"/>
        </dgm:presLayoutVars>
      </dgm:prSet>
      <dgm:spPr/>
      <dgm:t>
        <a:bodyPr/>
        <a:lstStyle/>
        <a:p>
          <a:endParaRPr lang="en-GB"/>
        </a:p>
      </dgm:t>
    </dgm:pt>
    <dgm:pt modelId="{5D0286B9-442C-4402-810A-C272E142DC8D}" type="pres">
      <dgm:prSet presAssocID="{3CFF6679-89FF-4EFB-AACE-7DBD6CC7E2B5}" presName="spacer" presStyleCnt="0"/>
      <dgm:spPr/>
      <dgm:t>
        <a:bodyPr/>
        <a:lstStyle/>
        <a:p>
          <a:endParaRPr lang="en-GB"/>
        </a:p>
      </dgm:t>
    </dgm:pt>
    <dgm:pt modelId="{9DFE2DF9-0F1E-4ED7-BFAB-43092B979974}" type="pres">
      <dgm:prSet presAssocID="{FC9F8187-B1EB-44A2-AABE-EFFCD2B33FE2}" presName="comp" presStyleCnt="0"/>
      <dgm:spPr/>
      <dgm:t>
        <a:bodyPr/>
        <a:lstStyle/>
        <a:p>
          <a:endParaRPr lang="en-GB"/>
        </a:p>
      </dgm:t>
    </dgm:pt>
    <dgm:pt modelId="{232ECD86-95B9-4FFF-BBD1-17BD6E63DEB8}" type="pres">
      <dgm:prSet presAssocID="{FC9F8187-B1EB-44A2-AABE-EFFCD2B33FE2}" presName="box" presStyleLbl="node1" presStyleIdx="1" presStyleCnt="3"/>
      <dgm:spPr/>
      <dgm:t>
        <a:bodyPr/>
        <a:lstStyle/>
        <a:p>
          <a:endParaRPr lang="en-GB"/>
        </a:p>
      </dgm:t>
    </dgm:pt>
    <dgm:pt modelId="{77A98636-B9A0-486D-8A62-49C5CA62B624}" type="pres">
      <dgm:prSet presAssocID="{FC9F8187-B1EB-44A2-AABE-EFFCD2B33FE2}" presName="img" presStyleLbl="fgImgPlace1" presStyleIdx="1" presStyleCnt="3"/>
      <dgm:spPr>
        <a:blipFill rotWithShape="1">
          <a:blip xmlns:r="http://schemas.openxmlformats.org/officeDocument/2006/relationships" r:embed="rId2"/>
          <a:stretch>
            <a:fillRect/>
          </a:stretch>
        </a:blipFill>
      </dgm:spPr>
      <dgm:t>
        <a:bodyPr/>
        <a:lstStyle/>
        <a:p>
          <a:endParaRPr lang="en-GB"/>
        </a:p>
      </dgm:t>
    </dgm:pt>
    <dgm:pt modelId="{4A53268B-571F-44D3-AB04-B426BC85BA1A}" type="pres">
      <dgm:prSet presAssocID="{FC9F8187-B1EB-44A2-AABE-EFFCD2B33FE2}" presName="text" presStyleLbl="node1" presStyleIdx="1" presStyleCnt="3">
        <dgm:presLayoutVars>
          <dgm:bulletEnabled val="1"/>
        </dgm:presLayoutVars>
      </dgm:prSet>
      <dgm:spPr/>
      <dgm:t>
        <a:bodyPr/>
        <a:lstStyle/>
        <a:p>
          <a:endParaRPr lang="en-GB"/>
        </a:p>
      </dgm:t>
    </dgm:pt>
    <dgm:pt modelId="{738A20A2-23EA-463D-A60A-D59AC9C4D940}" type="pres">
      <dgm:prSet presAssocID="{E3792CC2-0036-4626-801B-8837ABCADB2B}" presName="spacer" presStyleCnt="0"/>
      <dgm:spPr/>
      <dgm:t>
        <a:bodyPr/>
        <a:lstStyle/>
        <a:p>
          <a:endParaRPr lang="en-GB"/>
        </a:p>
      </dgm:t>
    </dgm:pt>
    <dgm:pt modelId="{529E1824-BE9A-466C-A4D4-33FE40D33639}" type="pres">
      <dgm:prSet presAssocID="{4E7ECFEC-DC05-44AC-A9A5-E29F3695EAE8}" presName="comp" presStyleCnt="0"/>
      <dgm:spPr/>
      <dgm:t>
        <a:bodyPr/>
        <a:lstStyle/>
        <a:p>
          <a:endParaRPr lang="en-GB"/>
        </a:p>
      </dgm:t>
    </dgm:pt>
    <dgm:pt modelId="{19E0D797-33D1-41E1-9B0C-260C8096AFB6}" type="pres">
      <dgm:prSet presAssocID="{4E7ECFEC-DC05-44AC-A9A5-E29F3695EAE8}" presName="box" presStyleLbl="node1" presStyleIdx="2" presStyleCnt="3" custLinFactNeighborX="-151" custLinFactNeighborY="6520"/>
      <dgm:spPr/>
      <dgm:t>
        <a:bodyPr/>
        <a:lstStyle/>
        <a:p>
          <a:endParaRPr lang="en-GB"/>
        </a:p>
      </dgm:t>
    </dgm:pt>
    <dgm:pt modelId="{04983607-CF4E-4F0E-A257-2E94A88C856C}" type="pres">
      <dgm:prSet presAssocID="{4E7ECFEC-DC05-44AC-A9A5-E29F3695EAE8}" presName="img" presStyleLbl="fgImgPlace1" presStyleIdx="2" presStyleCnt="3"/>
      <dgm:spPr>
        <a:blipFill rotWithShape="1">
          <a:blip xmlns:r="http://schemas.openxmlformats.org/officeDocument/2006/relationships" r:embed="rId3"/>
          <a:stretch>
            <a:fillRect/>
          </a:stretch>
        </a:blipFill>
      </dgm:spPr>
      <dgm:t>
        <a:bodyPr/>
        <a:lstStyle/>
        <a:p>
          <a:endParaRPr lang="en-GB"/>
        </a:p>
      </dgm:t>
    </dgm:pt>
    <dgm:pt modelId="{E7E50E6E-FB9C-405B-91B5-3031D182B9D7}" type="pres">
      <dgm:prSet presAssocID="{4E7ECFEC-DC05-44AC-A9A5-E29F3695EAE8}" presName="text" presStyleLbl="node1" presStyleIdx="2" presStyleCnt="3">
        <dgm:presLayoutVars>
          <dgm:bulletEnabled val="1"/>
        </dgm:presLayoutVars>
      </dgm:prSet>
      <dgm:spPr/>
      <dgm:t>
        <a:bodyPr/>
        <a:lstStyle/>
        <a:p>
          <a:endParaRPr lang="en-GB"/>
        </a:p>
      </dgm:t>
    </dgm:pt>
  </dgm:ptLst>
  <dgm:cxnLst>
    <dgm:cxn modelId="{B7037763-0BFC-4D42-9457-9BCA9F41F8BC}" type="presOf" srcId="{FC9F8187-B1EB-44A2-AABE-EFFCD2B33FE2}" destId="{4A53268B-571F-44D3-AB04-B426BC85BA1A}" srcOrd="1" destOrd="0" presId="urn:microsoft.com/office/officeart/2005/8/layout/vList4"/>
    <dgm:cxn modelId="{D4D61F59-2215-48A5-8392-00264B4FF477}" srcId="{E3229B16-42BE-4946-A0EA-781A96453DDC}" destId="{76770603-D9DE-43C2-8A3C-AD5CB878EF81}" srcOrd="0" destOrd="0" parTransId="{0D005AA4-C0C2-4829-A806-B5CCA5711967}" sibTransId="{3CFF6679-89FF-4EFB-AACE-7DBD6CC7E2B5}"/>
    <dgm:cxn modelId="{78310CE9-8864-4998-9566-84B412BA89E1}" srcId="{E3229B16-42BE-4946-A0EA-781A96453DDC}" destId="{4E7ECFEC-DC05-44AC-A9A5-E29F3695EAE8}" srcOrd="2" destOrd="0" parTransId="{594DC9FC-3534-4953-BA9A-C58B549F957D}" sibTransId="{58B43E9A-2410-4F87-9FE2-14CA5A38B4E4}"/>
    <dgm:cxn modelId="{25C217AE-7110-4C21-9E61-9C882056B232}" type="presOf" srcId="{4E7ECFEC-DC05-44AC-A9A5-E29F3695EAE8}" destId="{19E0D797-33D1-41E1-9B0C-260C8096AFB6}" srcOrd="0" destOrd="0" presId="urn:microsoft.com/office/officeart/2005/8/layout/vList4"/>
    <dgm:cxn modelId="{FEC8B93F-8E1E-45D3-9DDB-1485D35BC143}" type="presOf" srcId="{FC9F8187-B1EB-44A2-AABE-EFFCD2B33FE2}" destId="{232ECD86-95B9-4FFF-BBD1-17BD6E63DEB8}" srcOrd="0" destOrd="0" presId="urn:microsoft.com/office/officeart/2005/8/layout/vList4"/>
    <dgm:cxn modelId="{6B0DFCF4-1548-4792-B202-F821939AB7A1}" type="presOf" srcId="{76770603-D9DE-43C2-8A3C-AD5CB878EF81}" destId="{23555CEB-D653-4BAB-A60B-DA91B2DC9B4F}" srcOrd="1" destOrd="0" presId="urn:microsoft.com/office/officeart/2005/8/layout/vList4"/>
    <dgm:cxn modelId="{D1102643-D9C3-4D1A-B60D-A015A0445D54}" type="presOf" srcId="{E3229B16-42BE-4946-A0EA-781A96453DDC}" destId="{1BBB89C3-B314-4D97-9BA6-C65C3DA14617}" srcOrd="0" destOrd="0" presId="urn:microsoft.com/office/officeart/2005/8/layout/vList4"/>
    <dgm:cxn modelId="{56096791-AC23-45F1-8A7F-7756B759ADD7}" type="presOf" srcId="{4E7ECFEC-DC05-44AC-A9A5-E29F3695EAE8}" destId="{E7E50E6E-FB9C-405B-91B5-3031D182B9D7}" srcOrd="1" destOrd="0" presId="urn:microsoft.com/office/officeart/2005/8/layout/vList4"/>
    <dgm:cxn modelId="{0E227D1E-04E1-4909-A1C2-1E703AD5CF1F}" srcId="{E3229B16-42BE-4946-A0EA-781A96453DDC}" destId="{FC9F8187-B1EB-44A2-AABE-EFFCD2B33FE2}" srcOrd="1" destOrd="0" parTransId="{9F1D68B2-DBB4-4828-9362-22CD0B26F660}" sibTransId="{E3792CC2-0036-4626-801B-8837ABCADB2B}"/>
    <dgm:cxn modelId="{404D803E-70A8-4D27-B968-DF4541FB19FA}" type="presOf" srcId="{76770603-D9DE-43C2-8A3C-AD5CB878EF81}" destId="{69A5D8BD-B8E5-4617-AC0A-3E481320BC44}" srcOrd="0" destOrd="0" presId="urn:microsoft.com/office/officeart/2005/8/layout/vList4"/>
    <dgm:cxn modelId="{EC95183F-B046-4296-BA6A-70894E6D39DB}" type="presParOf" srcId="{1BBB89C3-B314-4D97-9BA6-C65C3DA14617}" destId="{2899A906-56B0-43CE-9098-0E88516F4302}" srcOrd="0" destOrd="0" presId="urn:microsoft.com/office/officeart/2005/8/layout/vList4"/>
    <dgm:cxn modelId="{8B9D66E4-6CB6-41C3-9E4B-C6FB23966D5C}" type="presParOf" srcId="{2899A906-56B0-43CE-9098-0E88516F4302}" destId="{69A5D8BD-B8E5-4617-AC0A-3E481320BC44}" srcOrd="0" destOrd="0" presId="urn:microsoft.com/office/officeart/2005/8/layout/vList4"/>
    <dgm:cxn modelId="{44FE287F-DC45-4413-AEE7-FFE58523E328}" type="presParOf" srcId="{2899A906-56B0-43CE-9098-0E88516F4302}" destId="{3907C0A9-48D6-4D46-91EA-62ABBE78924D}" srcOrd="1" destOrd="0" presId="urn:microsoft.com/office/officeart/2005/8/layout/vList4"/>
    <dgm:cxn modelId="{925C7BE3-2E62-437F-97CE-B737DA7DE3D0}" type="presParOf" srcId="{2899A906-56B0-43CE-9098-0E88516F4302}" destId="{23555CEB-D653-4BAB-A60B-DA91B2DC9B4F}" srcOrd="2" destOrd="0" presId="urn:microsoft.com/office/officeart/2005/8/layout/vList4"/>
    <dgm:cxn modelId="{0D50DF76-14D8-4903-9267-F68B4E9F2E87}" type="presParOf" srcId="{1BBB89C3-B314-4D97-9BA6-C65C3DA14617}" destId="{5D0286B9-442C-4402-810A-C272E142DC8D}" srcOrd="1" destOrd="0" presId="urn:microsoft.com/office/officeart/2005/8/layout/vList4"/>
    <dgm:cxn modelId="{0B5CD7FF-BD9E-46A3-B7F6-F95A208F5AE3}" type="presParOf" srcId="{1BBB89C3-B314-4D97-9BA6-C65C3DA14617}" destId="{9DFE2DF9-0F1E-4ED7-BFAB-43092B979974}" srcOrd="2" destOrd="0" presId="urn:microsoft.com/office/officeart/2005/8/layout/vList4"/>
    <dgm:cxn modelId="{00F27F15-4404-4097-BC4B-24BED9EA978C}" type="presParOf" srcId="{9DFE2DF9-0F1E-4ED7-BFAB-43092B979974}" destId="{232ECD86-95B9-4FFF-BBD1-17BD6E63DEB8}" srcOrd="0" destOrd="0" presId="urn:microsoft.com/office/officeart/2005/8/layout/vList4"/>
    <dgm:cxn modelId="{C3015F0E-CB3D-44C0-AD95-BEE87A5D6FC7}" type="presParOf" srcId="{9DFE2DF9-0F1E-4ED7-BFAB-43092B979974}" destId="{77A98636-B9A0-486D-8A62-49C5CA62B624}" srcOrd="1" destOrd="0" presId="urn:microsoft.com/office/officeart/2005/8/layout/vList4"/>
    <dgm:cxn modelId="{ACAFEF1B-F636-46D2-8E4C-B92E3D7AC072}" type="presParOf" srcId="{9DFE2DF9-0F1E-4ED7-BFAB-43092B979974}" destId="{4A53268B-571F-44D3-AB04-B426BC85BA1A}" srcOrd="2" destOrd="0" presId="urn:microsoft.com/office/officeart/2005/8/layout/vList4"/>
    <dgm:cxn modelId="{6B6EA375-C00C-4959-9852-BDA3A1F206DC}" type="presParOf" srcId="{1BBB89C3-B314-4D97-9BA6-C65C3DA14617}" destId="{738A20A2-23EA-463D-A60A-D59AC9C4D940}" srcOrd="3" destOrd="0" presId="urn:microsoft.com/office/officeart/2005/8/layout/vList4"/>
    <dgm:cxn modelId="{D3E57505-E6AE-4393-B080-BDFB93D7C3B4}" type="presParOf" srcId="{1BBB89C3-B314-4D97-9BA6-C65C3DA14617}" destId="{529E1824-BE9A-466C-A4D4-33FE40D33639}" srcOrd="4" destOrd="0" presId="urn:microsoft.com/office/officeart/2005/8/layout/vList4"/>
    <dgm:cxn modelId="{B29124E9-EE34-4BAE-B162-9F1B6FC2378C}" type="presParOf" srcId="{529E1824-BE9A-466C-A4D4-33FE40D33639}" destId="{19E0D797-33D1-41E1-9B0C-260C8096AFB6}" srcOrd="0" destOrd="0" presId="urn:microsoft.com/office/officeart/2005/8/layout/vList4"/>
    <dgm:cxn modelId="{8CF34548-8BC4-4BA8-BE5F-E98532E02EC6}" type="presParOf" srcId="{529E1824-BE9A-466C-A4D4-33FE40D33639}" destId="{04983607-CF4E-4F0E-A257-2E94A88C856C}" srcOrd="1" destOrd="0" presId="urn:microsoft.com/office/officeart/2005/8/layout/vList4"/>
    <dgm:cxn modelId="{9F277711-DE9F-445D-84D6-78C64F5C6F75}" type="presParOf" srcId="{529E1824-BE9A-466C-A4D4-33FE40D33639}" destId="{E7E50E6E-FB9C-405B-91B5-3031D182B9D7}"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2C20CC-77E9-45DB-A265-A58C5B5BAE2F}"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n-GB"/>
        </a:p>
      </dgm:t>
    </dgm:pt>
    <dgm:pt modelId="{E5996CEC-8FD2-4271-AF25-2EDBC8B09932}">
      <dgm:prSet phldrT="[Text]" custT="1"/>
      <dgm:spPr/>
      <dgm:t>
        <a:bodyPr/>
        <a:lstStyle/>
        <a:p>
          <a:pPr algn="ctr"/>
          <a:r>
            <a:rPr lang="en-GB" sz="2000" b="1" dirty="0" smtClean="0">
              <a:solidFill>
                <a:schemeClr val="bg1"/>
              </a:solidFill>
            </a:rPr>
            <a:t>To dispel serious misconceptions about the earlier and later life of Jesus (on whom be peace) by authentic evidence</a:t>
          </a:r>
          <a:endParaRPr lang="en-GB" sz="2000" b="1" dirty="0">
            <a:solidFill>
              <a:schemeClr val="bg1"/>
            </a:solidFill>
          </a:endParaRPr>
        </a:p>
      </dgm:t>
    </dgm:pt>
    <dgm:pt modelId="{D0AB6858-9129-45EC-BB4F-66C99C4718FF}" type="parTrans" cxnId="{B1AF5B65-774A-4726-AF00-D4D541FBC08F}">
      <dgm:prSet/>
      <dgm:spPr/>
      <dgm:t>
        <a:bodyPr/>
        <a:lstStyle/>
        <a:p>
          <a:pPr algn="ctr"/>
          <a:endParaRPr lang="en-GB" sz="2000">
            <a:solidFill>
              <a:schemeClr val="bg1"/>
            </a:solidFill>
          </a:endParaRPr>
        </a:p>
      </dgm:t>
    </dgm:pt>
    <dgm:pt modelId="{6132D388-255E-4D73-896C-2FE7C58D48B9}" type="sibTrans" cxnId="{B1AF5B65-774A-4726-AF00-D4D541FBC08F}">
      <dgm:prSet/>
      <dgm:spPr/>
      <dgm:t>
        <a:bodyPr/>
        <a:lstStyle/>
        <a:p>
          <a:pPr algn="ctr"/>
          <a:endParaRPr lang="en-GB" sz="2000">
            <a:solidFill>
              <a:schemeClr val="bg1"/>
            </a:solidFill>
          </a:endParaRPr>
        </a:p>
      </dgm:t>
    </dgm:pt>
    <dgm:pt modelId="{DB5A4514-169C-402B-9218-383DF99609A7}" type="pres">
      <dgm:prSet presAssocID="{A52C20CC-77E9-45DB-A265-A58C5B5BAE2F}" presName="linear" presStyleCnt="0">
        <dgm:presLayoutVars>
          <dgm:dir/>
          <dgm:animLvl val="lvl"/>
          <dgm:resizeHandles val="exact"/>
        </dgm:presLayoutVars>
      </dgm:prSet>
      <dgm:spPr/>
      <dgm:t>
        <a:bodyPr/>
        <a:lstStyle/>
        <a:p>
          <a:endParaRPr lang="en-GB"/>
        </a:p>
      </dgm:t>
    </dgm:pt>
    <dgm:pt modelId="{E42D17A7-8183-43D3-A521-D8BCCF576B2A}" type="pres">
      <dgm:prSet presAssocID="{E5996CEC-8FD2-4271-AF25-2EDBC8B09932}" presName="parentLin" presStyleCnt="0"/>
      <dgm:spPr/>
    </dgm:pt>
    <dgm:pt modelId="{1861AD74-2621-4FB7-B72D-609147C586E4}" type="pres">
      <dgm:prSet presAssocID="{E5996CEC-8FD2-4271-AF25-2EDBC8B09932}" presName="parentLeftMargin" presStyleLbl="node1" presStyleIdx="0" presStyleCnt="1"/>
      <dgm:spPr/>
      <dgm:t>
        <a:bodyPr/>
        <a:lstStyle/>
        <a:p>
          <a:endParaRPr lang="en-GB"/>
        </a:p>
      </dgm:t>
    </dgm:pt>
    <dgm:pt modelId="{F76386BC-5EB4-4CF0-94BB-735F9E488088}" type="pres">
      <dgm:prSet presAssocID="{E5996CEC-8FD2-4271-AF25-2EDBC8B09932}" presName="parentText" presStyleLbl="node1" presStyleIdx="0" presStyleCnt="1" custScaleX="114844">
        <dgm:presLayoutVars>
          <dgm:chMax val="0"/>
          <dgm:bulletEnabled val="1"/>
        </dgm:presLayoutVars>
      </dgm:prSet>
      <dgm:spPr/>
      <dgm:t>
        <a:bodyPr/>
        <a:lstStyle/>
        <a:p>
          <a:endParaRPr lang="en-GB"/>
        </a:p>
      </dgm:t>
    </dgm:pt>
    <dgm:pt modelId="{2FA395B7-3690-4FCD-9807-2F4E6752D75F}" type="pres">
      <dgm:prSet presAssocID="{E5996CEC-8FD2-4271-AF25-2EDBC8B09932}" presName="negativeSpace" presStyleCnt="0"/>
      <dgm:spPr/>
    </dgm:pt>
    <dgm:pt modelId="{F0E318FD-2FB2-4E82-AEE7-5B7542C7AB55}" type="pres">
      <dgm:prSet presAssocID="{E5996CEC-8FD2-4271-AF25-2EDBC8B09932}" presName="childText" presStyleLbl="conFgAcc1" presStyleIdx="0" presStyleCnt="1">
        <dgm:presLayoutVars>
          <dgm:bulletEnabled val="1"/>
        </dgm:presLayoutVars>
      </dgm:prSet>
      <dgm:spPr/>
    </dgm:pt>
  </dgm:ptLst>
  <dgm:cxnLst>
    <dgm:cxn modelId="{D4D4DF1A-5977-44C3-9063-FC7D79FA5D0F}" type="presOf" srcId="{E5996CEC-8FD2-4271-AF25-2EDBC8B09932}" destId="{1861AD74-2621-4FB7-B72D-609147C586E4}" srcOrd="0" destOrd="0" presId="urn:microsoft.com/office/officeart/2005/8/layout/list1"/>
    <dgm:cxn modelId="{93F3510B-0A2F-4B72-9B14-CEE2B0ACCEF0}" type="presOf" srcId="{E5996CEC-8FD2-4271-AF25-2EDBC8B09932}" destId="{F76386BC-5EB4-4CF0-94BB-735F9E488088}" srcOrd="1" destOrd="0" presId="urn:microsoft.com/office/officeart/2005/8/layout/list1"/>
    <dgm:cxn modelId="{72AE0BFC-CCD7-48A8-91ED-A3C51D9B5F1A}" type="presOf" srcId="{A52C20CC-77E9-45DB-A265-A58C5B5BAE2F}" destId="{DB5A4514-169C-402B-9218-383DF99609A7}" srcOrd="0" destOrd="0" presId="urn:microsoft.com/office/officeart/2005/8/layout/list1"/>
    <dgm:cxn modelId="{B1AF5B65-774A-4726-AF00-D4D541FBC08F}" srcId="{A52C20CC-77E9-45DB-A265-A58C5B5BAE2F}" destId="{E5996CEC-8FD2-4271-AF25-2EDBC8B09932}" srcOrd="0" destOrd="0" parTransId="{D0AB6858-9129-45EC-BB4F-66C99C4718FF}" sibTransId="{6132D388-255E-4D73-896C-2FE7C58D48B9}"/>
    <dgm:cxn modelId="{3EB46CCC-387B-4A17-B37B-76B990A4BF26}" type="presParOf" srcId="{DB5A4514-169C-402B-9218-383DF99609A7}" destId="{E42D17A7-8183-43D3-A521-D8BCCF576B2A}" srcOrd="0" destOrd="0" presId="urn:microsoft.com/office/officeart/2005/8/layout/list1"/>
    <dgm:cxn modelId="{B24147CE-2EF0-4118-810A-B70DDFA38409}" type="presParOf" srcId="{E42D17A7-8183-43D3-A521-D8BCCF576B2A}" destId="{1861AD74-2621-4FB7-B72D-609147C586E4}" srcOrd="0" destOrd="0" presId="urn:microsoft.com/office/officeart/2005/8/layout/list1"/>
    <dgm:cxn modelId="{BDCAA57D-FA83-409A-A1E4-E6AE8E3E5B1B}" type="presParOf" srcId="{E42D17A7-8183-43D3-A521-D8BCCF576B2A}" destId="{F76386BC-5EB4-4CF0-94BB-735F9E488088}" srcOrd="1" destOrd="0" presId="urn:microsoft.com/office/officeart/2005/8/layout/list1"/>
    <dgm:cxn modelId="{FD0E2B01-91D8-452A-8C08-729AA3CAFE18}" type="presParOf" srcId="{DB5A4514-169C-402B-9218-383DF99609A7}" destId="{2FA395B7-3690-4FCD-9807-2F4E6752D75F}" srcOrd="1" destOrd="0" presId="urn:microsoft.com/office/officeart/2005/8/layout/list1"/>
    <dgm:cxn modelId="{8460B6DD-65B9-4147-9E6E-6A394B296FFA}" type="presParOf" srcId="{DB5A4514-169C-402B-9218-383DF99609A7}" destId="{F0E318FD-2FB2-4E82-AEE7-5B7542C7AB55}"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C31329B-DB1B-41C3-A7C4-5C2981861B6E}" type="doc">
      <dgm:prSet loTypeId="urn:microsoft.com/office/officeart/2009/3/layout/FramedTextPicture" loCatId="picture" qsTypeId="urn:microsoft.com/office/officeart/2005/8/quickstyle/3d2" qsCatId="3D" csTypeId="urn:microsoft.com/office/officeart/2005/8/colors/accent1_2" csCatId="accent1" phldr="1"/>
      <dgm:spPr/>
      <dgm:t>
        <a:bodyPr/>
        <a:lstStyle/>
        <a:p>
          <a:endParaRPr lang="en-GB"/>
        </a:p>
      </dgm:t>
    </dgm:pt>
    <dgm:pt modelId="{AFD604C8-DD0F-48AF-8E60-FDDC850FCA26}">
      <dgm:prSet phldrT="[Text]" custT="1">
        <dgm:style>
          <a:lnRef idx="0">
            <a:schemeClr val="accent1"/>
          </a:lnRef>
          <a:fillRef idx="3">
            <a:schemeClr val="accent1"/>
          </a:fillRef>
          <a:effectRef idx="3">
            <a:schemeClr val="accent1"/>
          </a:effectRef>
          <a:fontRef idx="minor">
            <a:schemeClr val="lt1"/>
          </a:fontRef>
        </dgm:style>
      </dgm:prSet>
      <dgm:spPr/>
      <dgm:t>
        <a:bodyPr/>
        <a:lstStyle/>
        <a:p>
          <a:r>
            <a:rPr lang="en-US" sz="2400" b="1" dirty="0" smtClean="0">
              <a:solidFill>
                <a:schemeClr val="bg1"/>
              </a:solidFill>
              <a:effectLst/>
              <a:latin typeface="Times New Roman" charset="0"/>
              <a:ea typeface="+mn-ea"/>
              <a:cs typeface="Times New Roman" charset="0"/>
            </a:rPr>
            <a:t>I alone am the light of this age of darkness </a:t>
          </a:r>
        </a:p>
        <a:p>
          <a:r>
            <a:rPr lang="en-US" sz="2400" b="1" dirty="0" smtClean="0">
              <a:solidFill>
                <a:schemeClr val="bg1"/>
              </a:solidFill>
              <a:effectLst/>
              <a:latin typeface="Times New Roman" charset="0"/>
              <a:ea typeface="+mn-ea"/>
              <a:cs typeface="Times New Roman" charset="0"/>
            </a:rPr>
            <a:t>He who follows me will be saved from falling into the pits prepared by the Devil for those who walk in the dark</a:t>
          </a:r>
          <a:endParaRPr lang="en-GB" sz="2400" b="1" dirty="0">
            <a:solidFill>
              <a:schemeClr val="bg1"/>
            </a:solidFill>
          </a:endParaRPr>
        </a:p>
      </dgm:t>
    </dgm:pt>
    <dgm:pt modelId="{7A957AE6-AE4B-4810-B843-E8E16F241B36}" type="parTrans" cxnId="{53A66B20-87B8-43D3-925F-73D68E179EB9}">
      <dgm:prSet/>
      <dgm:spPr/>
      <dgm:t>
        <a:bodyPr/>
        <a:lstStyle/>
        <a:p>
          <a:endParaRPr lang="en-GB">
            <a:solidFill>
              <a:schemeClr val="bg1"/>
            </a:solidFill>
          </a:endParaRPr>
        </a:p>
      </dgm:t>
    </dgm:pt>
    <dgm:pt modelId="{06437900-71D9-4AC0-A76C-86E0079CB0BF}" type="sibTrans" cxnId="{53A66B20-87B8-43D3-925F-73D68E179EB9}">
      <dgm:prSet/>
      <dgm:spPr/>
      <dgm:t>
        <a:bodyPr/>
        <a:lstStyle/>
        <a:p>
          <a:endParaRPr lang="en-GB">
            <a:solidFill>
              <a:schemeClr val="bg1"/>
            </a:solidFill>
          </a:endParaRPr>
        </a:p>
      </dgm:t>
    </dgm:pt>
    <dgm:pt modelId="{ADFF04BB-9A5A-4903-927A-BBDFBDC2DA74}" type="pres">
      <dgm:prSet presAssocID="{AC31329B-DB1B-41C3-A7C4-5C2981861B6E}" presName="Name0" presStyleCnt="0">
        <dgm:presLayoutVars>
          <dgm:chMax/>
          <dgm:chPref/>
          <dgm:dir/>
        </dgm:presLayoutVars>
      </dgm:prSet>
      <dgm:spPr/>
      <dgm:t>
        <a:bodyPr/>
        <a:lstStyle/>
        <a:p>
          <a:endParaRPr lang="en-GB"/>
        </a:p>
      </dgm:t>
    </dgm:pt>
    <dgm:pt modelId="{0460C363-5D0D-4B30-AD46-00EE83467CFC}" type="pres">
      <dgm:prSet presAssocID="{AFD604C8-DD0F-48AF-8E60-FDDC850FCA26}" presName="composite" presStyleCnt="0">
        <dgm:presLayoutVars>
          <dgm:chMax/>
          <dgm:chPref/>
        </dgm:presLayoutVars>
      </dgm:prSet>
      <dgm:spPr/>
    </dgm:pt>
    <dgm:pt modelId="{7AEB74ED-BDE8-4E70-979D-96A3715475DC}" type="pres">
      <dgm:prSet presAssocID="{AFD604C8-DD0F-48AF-8E60-FDDC850FCA26}" presName="Image" presStyleLbl="bgImgPlace1" presStyleIdx="0" presStyleCnt="1" custScaleX="83941" custScaleY="128893"/>
      <dgm:spPr>
        <a:blipFill rotWithShape="1">
          <a:blip xmlns:r="http://schemas.openxmlformats.org/officeDocument/2006/relationships" r:embed="rId1"/>
          <a:stretch>
            <a:fillRect/>
          </a:stretch>
        </a:blipFill>
        <a:ln>
          <a:solidFill>
            <a:schemeClr val="accent1">
              <a:lumMod val="50000"/>
            </a:schemeClr>
          </a:solidFill>
        </a:ln>
      </dgm:spPr>
      <dgm:t>
        <a:bodyPr/>
        <a:lstStyle/>
        <a:p>
          <a:endParaRPr lang="en-GB"/>
        </a:p>
      </dgm:t>
    </dgm:pt>
    <dgm:pt modelId="{D6F89F59-942E-4179-874E-9CE87EE858E2}" type="pres">
      <dgm:prSet presAssocID="{AFD604C8-DD0F-48AF-8E60-FDDC850FCA26}" presName="ParentText" presStyleLbl="revTx" presStyleIdx="0" presStyleCnt="1">
        <dgm:presLayoutVars>
          <dgm:chMax val="0"/>
          <dgm:chPref val="0"/>
          <dgm:bulletEnabled val="1"/>
        </dgm:presLayoutVars>
      </dgm:prSet>
      <dgm:spPr/>
      <dgm:t>
        <a:bodyPr/>
        <a:lstStyle/>
        <a:p>
          <a:endParaRPr lang="en-GB"/>
        </a:p>
      </dgm:t>
    </dgm:pt>
    <dgm:pt modelId="{60F96B3F-2DFE-47AF-8D56-3588D175A124}" type="pres">
      <dgm:prSet presAssocID="{AFD604C8-DD0F-48AF-8E60-FDDC850FCA26}" presName="tlFrame" presStyleLbl="node1" presStyleIdx="0" presStyleCnt="4"/>
      <dgm:spPr/>
    </dgm:pt>
    <dgm:pt modelId="{84EB98DD-2C91-4A55-A815-05ECC0592354}" type="pres">
      <dgm:prSet presAssocID="{AFD604C8-DD0F-48AF-8E60-FDDC850FCA26}" presName="trFrame" presStyleLbl="node1" presStyleIdx="1" presStyleCnt="4"/>
      <dgm:spPr/>
    </dgm:pt>
    <dgm:pt modelId="{A0B79676-BBBD-4B11-906D-373E0A8E7C6B}" type="pres">
      <dgm:prSet presAssocID="{AFD604C8-DD0F-48AF-8E60-FDDC850FCA26}" presName="blFrame" presStyleLbl="node1" presStyleIdx="2" presStyleCnt="4"/>
      <dgm:spPr/>
    </dgm:pt>
    <dgm:pt modelId="{F29E438D-AE38-4BD5-BD00-46E3DC75064F}" type="pres">
      <dgm:prSet presAssocID="{AFD604C8-DD0F-48AF-8E60-FDDC850FCA26}" presName="brFrame" presStyleLbl="node1" presStyleIdx="3" presStyleCnt="4"/>
      <dgm:spPr/>
    </dgm:pt>
  </dgm:ptLst>
  <dgm:cxnLst>
    <dgm:cxn modelId="{53A66B20-87B8-43D3-925F-73D68E179EB9}" srcId="{AC31329B-DB1B-41C3-A7C4-5C2981861B6E}" destId="{AFD604C8-DD0F-48AF-8E60-FDDC850FCA26}" srcOrd="0" destOrd="0" parTransId="{7A957AE6-AE4B-4810-B843-E8E16F241B36}" sibTransId="{06437900-71D9-4AC0-A76C-86E0079CB0BF}"/>
    <dgm:cxn modelId="{EFBF8241-53A0-432C-9B11-58D316DFF09B}" type="presOf" srcId="{AC31329B-DB1B-41C3-A7C4-5C2981861B6E}" destId="{ADFF04BB-9A5A-4903-927A-BBDFBDC2DA74}" srcOrd="0" destOrd="0" presId="urn:microsoft.com/office/officeart/2009/3/layout/FramedTextPicture"/>
    <dgm:cxn modelId="{858AAC5A-D44E-4B0A-9033-9D669498DF6D}" type="presOf" srcId="{AFD604C8-DD0F-48AF-8E60-FDDC850FCA26}" destId="{D6F89F59-942E-4179-874E-9CE87EE858E2}" srcOrd="0" destOrd="0" presId="urn:microsoft.com/office/officeart/2009/3/layout/FramedTextPicture"/>
    <dgm:cxn modelId="{AA5EC8CD-EC0F-4E91-906B-03FA65160847}" type="presParOf" srcId="{ADFF04BB-9A5A-4903-927A-BBDFBDC2DA74}" destId="{0460C363-5D0D-4B30-AD46-00EE83467CFC}" srcOrd="0" destOrd="0" presId="urn:microsoft.com/office/officeart/2009/3/layout/FramedTextPicture"/>
    <dgm:cxn modelId="{514EACA7-33F1-441D-939C-BD0EE348997A}" type="presParOf" srcId="{0460C363-5D0D-4B30-AD46-00EE83467CFC}" destId="{7AEB74ED-BDE8-4E70-979D-96A3715475DC}" srcOrd="0" destOrd="0" presId="urn:microsoft.com/office/officeart/2009/3/layout/FramedTextPicture"/>
    <dgm:cxn modelId="{7F84BF93-DCFB-4B7E-97C0-227D1FCEB2E3}" type="presParOf" srcId="{0460C363-5D0D-4B30-AD46-00EE83467CFC}" destId="{D6F89F59-942E-4179-874E-9CE87EE858E2}" srcOrd="1" destOrd="0" presId="urn:microsoft.com/office/officeart/2009/3/layout/FramedTextPicture"/>
    <dgm:cxn modelId="{CE21487C-E054-43D3-8AC6-AF82915B9AFF}" type="presParOf" srcId="{0460C363-5D0D-4B30-AD46-00EE83467CFC}" destId="{60F96B3F-2DFE-47AF-8D56-3588D175A124}" srcOrd="2" destOrd="0" presId="urn:microsoft.com/office/officeart/2009/3/layout/FramedTextPicture"/>
    <dgm:cxn modelId="{98D1BF03-3F7E-4F0E-AEBC-79A4F0087566}" type="presParOf" srcId="{0460C363-5D0D-4B30-AD46-00EE83467CFC}" destId="{84EB98DD-2C91-4A55-A815-05ECC0592354}" srcOrd="3" destOrd="0" presId="urn:microsoft.com/office/officeart/2009/3/layout/FramedTextPicture"/>
    <dgm:cxn modelId="{10891A24-D84F-4499-8DDE-21F3788A992E}" type="presParOf" srcId="{0460C363-5D0D-4B30-AD46-00EE83467CFC}" destId="{A0B79676-BBBD-4B11-906D-373E0A8E7C6B}" srcOrd="4" destOrd="0" presId="urn:microsoft.com/office/officeart/2009/3/layout/FramedTextPicture"/>
    <dgm:cxn modelId="{7C31A886-BE91-4F78-A8B9-B6BDAA3A2A8B}" type="presParOf" srcId="{0460C363-5D0D-4B30-AD46-00EE83467CFC}" destId="{F29E438D-AE38-4BD5-BD00-46E3DC75064F}" srcOrd="5" destOrd="0" presId="urn:microsoft.com/office/officeart/2009/3/layout/FramedText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5EAD0D6-D125-49FA-9571-62DB1756C4C5}" type="doc">
      <dgm:prSet loTypeId="urn:microsoft.com/office/officeart/2005/8/layout/vList4" loCatId="picture" qsTypeId="urn:microsoft.com/office/officeart/2005/8/quickstyle/3d1" qsCatId="3D" csTypeId="urn:microsoft.com/office/officeart/2005/8/colors/accent1_2" csCatId="accent1" phldr="1"/>
      <dgm:spPr/>
      <dgm:t>
        <a:bodyPr/>
        <a:lstStyle/>
        <a:p>
          <a:endParaRPr lang="en-GB"/>
        </a:p>
      </dgm:t>
    </dgm:pt>
    <dgm:pt modelId="{AA6DB0DF-ABDA-493B-9C43-152401570208}">
      <dgm:prSet phldrT="[Text]" custT="1"/>
      <dgm:spPr/>
      <dgm:t>
        <a:bodyPr/>
        <a:lstStyle/>
        <a:p>
          <a:pPr algn="ctr"/>
          <a:r>
            <a:rPr lang="en-US" sz="2000" dirty="0" smtClean="0">
              <a:solidFill>
                <a:schemeClr val="bg1"/>
              </a:solidFill>
              <a:effectLst/>
              <a:latin typeface="+mn-lt"/>
              <a:ea typeface="+mn-ea"/>
              <a:cs typeface="Times New Roman" charset="0"/>
            </a:rPr>
            <a:t>I shall try to prove in this book that Jesus did not die on the cross, nor did he go up to the heavens; nor would he ever again come down to the earth</a:t>
          </a:r>
          <a:endParaRPr lang="en-GB" sz="2000" dirty="0">
            <a:solidFill>
              <a:schemeClr val="bg1"/>
            </a:solidFill>
            <a:latin typeface="+mn-lt"/>
          </a:endParaRPr>
        </a:p>
      </dgm:t>
    </dgm:pt>
    <dgm:pt modelId="{508E923E-6D6D-4033-9FBA-FB655FA827F7}" type="parTrans" cxnId="{2A6372C3-8F4D-4CA5-A5D5-0805C86BFF2C}">
      <dgm:prSet/>
      <dgm:spPr/>
      <dgm:t>
        <a:bodyPr/>
        <a:lstStyle/>
        <a:p>
          <a:endParaRPr lang="en-GB" sz="2000">
            <a:latin typeface="+mn-lt"/>
          </a:endParaRPr>
        </a:p>
      </dgm:t>
    </dgm:pt>
    <dgm:pt modelId="{2EE264B0-EEEB-4FC4-8EBA-E5247441E417}" type="sibTrans" cxnId="{2A6372C3-8F4D-4CA5-A5D5-0805C86BFF2C}">
      <dgm:prSet/>
      <dgm:spPr/>
      <dgm:t>
        <a:bodyPr/>
        <a:lstStyle/>
        <a:p>
          <a:endParaRPr lang="en-GB" sz="2000">
            <a:latin typeface="+mn-lt"/>
          </a:endParaRPr>
        </a:p>
      </dgm:t>
    </dgm:pt>
    <dgm:pt modelId="{7AA19611-FA52-494D-8A81-44D24439951D}">
      <dgm:prSet phldrT="[Text]" custT="1"/>
      <dgm:spPr/>
      <dgm:t>
        <a:bodyPr/>
        <a:lstStyle/>
        <a:p>
          <a:pPr algn="ctr"/>
          <a:r>
            <a:rPr lang="en-US" sz="2000" dirty="0" smtClean="0">
              <a:solidFill>
                <a:schemeClr val="bg1"/>
              </a:solidFill>
              <a:effectLst/>
              <a:latin typeface="+mn-lt"/>
              <a:ea typeface="+mn-ea"/>
              <a:cs typeface="Times New Roman" charset="0"/>
            </a:rPr>
            <a:t>The fact of the matter is that Jesus died at the age of 120 years at Srinagar, Kashmir, where his tomb is still to be found in the Khan </a:t>
          </a:r>
          <a:r>
            <a:rPr lang="en-US" sz="2000" dirty="0" err="1" smtClean="0">
              <a:solidFill>
                <a:schemeClr val="bg1"/>
              </a:solidFill>
              <a:effectLst/>
              <a:latin typeface="+mn-lt"/>
              <a:ea typeface="+mn-ea"/>
              <a:cs typeface="Times New Roman" charset="0"/>
            </a:rPr>
            <a:t>Yar</a:t>
          </a:r>
          <a:r>
            <a:rPr lang="en-US" sz="2000" dirty="0" smtClean="0">
              <a:solidFill>
                <a:schemeClr val="bg1"/>
              </a:solidFill>
              <a:effectLst/>
              <a:latin typeface="+mn-lt"/>
              <a:ea typeface="+mn-ea"/>
              <a:cs typeface="Times New Roman" charset="0"/>
            </a:rPr>
            <a:t> quarter</a:t>
          </a:r>
          <a:endParaRPr lang="en-GB" sz="2000" dirty="0">
            <a:solidFill>
              <a:schemeClr val="bg1"/>
            </a:solidFill>
            <a:latin typeface="+mn-lt"/>
          </a:endParaRPr>
        </a:p>
      </dgm:t>
    </dgm:pt>
    <dgm:pt modelId="{D261AAB8-535C-4ABD-80C7-0940AAD0FFAC}" type="parTrans" cxnId="{441A62B9-AB06-4FF9-8985-4A06238623F2}">
      <dgm:prSet/>
      <dgm:spPr/>
      <dgm:t>
        <a:bodyPr/>
        <a:lstStyle/>
        <a:p>
          <a:endParaRPr lang="en-GB" sz="2000">
            <a:latin typeface="+mn-lt"/>
          </a:endParaRPr>
        </a:p>
      </dgm:t>
    </dgm:pt>
    <dgm:pt modelId="{E65968A7-7F6D-4866-AC98-9A5616D6F2CA}" type="sibTrans" cxnId="{441A62B9-AB06-4FF9-8985-4A06238623F2}">
      <dgm:prSet/>
      <dgm:spPr/>
      <dgm:t>
        <a:bodyPr/>
        <a:lstStyle/>
        <a:p>
          <a:endParaRPr lang="en-GB" sz="2000">
            <a:latin typeface="+mn-lt"/>
          </a:endParaRPr>
        </a:p>
      </dgm:t>
    </dgm:pt>
    <dgm:pt modelId="{72A931A5-351F-43F8-A536-14AE99C5A72A}" type="pres">
      <dgm:prSet presAssocID="{35EAD0D6-D125-49FA-9571-62DB1756C4C5}" presName="linear" presStyleCnt="0">
        <dgm:presLayoutVars>
          <dgm:dir/>
          <dgm:resizeHandles val="exact"/>
        </dgm:presLayoutVars>
      </dgm:prSet>
      <dgm:spPr/>
      <dgm:t>
        <a:bodyPr/>
        <a:lstStyle/>
        <a:p>
          <a:endParaRPr lang="en-GB"/>
        </a:p>
      </dgm:t>
    </dgm:pt>
    <dgm:pt modelId="{CFE3F892-9FE4-4AE7-BE51-6C20F664CE28}" type="pres">
      <dgm:prSet presAssocID="{AA6DB0DF-ABDA-493B-9C43-152401570208}" presName="comp" presStyleCnt="0"/>
      <dgm:spPr/>
    </dgm:pt>
    <dgm:pt modelId="{21455C72-BBA6-4AEE-9D23-F6DCE286C69E}" type="pres">
      <dgm:prSet presAssocID="{AA6DB0DF-ABDA-493B-9C43-152401570208}" presName="box" presStyleLbl="node1" presStyleIdx="0" presStyleCnt="2" custScaleY="72494"/>
      <dgm:spPr/>
      <dgm:t>
        <a:bodyPr/>
        <a:lstStyle/>
        <a:p>
          <a:endParaRPr lang="en-GB"/>
        </a:p>
      </dgm:t>
    </dgm:pt>
    <dgm:pt modelId="{30F69347-A81B-4A17-9D62-D3B987228239}" type="pres">
      <dgm:prSet presAssocID="{AA6DB0DF-ABDA-493B-9C43-152401570208}" presName="img" presStyleLbl="fgImgPlace1" presStyleIdx="0" presStyleCnt="2"/>
      <dgm:spPr>
        <a:blipFill rotWithShape="1">
          <a:blip xmlns:r="http://schemas.openxmlformats.org/officeDocument/2006/relationships" r:embed="rId1"/>
          <a:stretch>
            <a:fillRect/>
          </a:stretch>
        </a:blipFill>
      </dgm:spPr>
      <dgm:t>
        <a:bodyPr/>
        <a:lstStyle/>
        <a:p>
          <a:endParaRPr lang="en-GB"/>
        </a:p>
      </dgm:t>
    </dgm:pt>
    <dgm:pt modelId="{8F86CD4E-4697-4BB2-AA66-7B36A5082C1C}" type="pres">
      <dgm:prSet presAssocID="{AA6DB0DF-ABDA-493B-9C43-152401570208}" presName="text" presStyleLbl="node1" presStyleIdx="0" presStyleCnt="2">
        <dgm:presLayoutVars>
          <dgm:bulletEnabled val="1"/>
        </dgm:presLayoutVars>
      </dgm:prSet>
      <dgm:spPr/>
      <dgm:t>
        <a:bodyPr/>
        <a:lstStyle/>
        <a:p>
          <a:endParaRPr lang="en-GB"/>
        </a:p>
      </dgm:t>
    </dgm:pt>
    <dgm:pt modelId="{BF995B6A-8BBB-4BA9-9209-03B0D6E9EDF7}" type="pres">
      <dgm:prSet presAssocID="{2EE264B0-EEEB-4FC4-8EBA-E5247441E417}" presName="spacer" presStyleCnt="0"/>
      <dgm:spPr/>
    </dgm:pt>
    <dgm:pt modelId="{3EEC3371-23CD-4C7B-B5B5-66C186328C59}" type="pres">
      <dgm:prSet presAssocID="{7AA19611-FA52-494D-8A81-44D24439951D}" presName="comp" presStyleCnt="0"/>
      <dgm:spPr/>
    </dgm:pt>
    <dgm:pt modelId="{D1767497-3EE6-43D8-8987-4B4F1EDFF1DB}" type="pres">
      <dgm:prSet presAssocID="{7AA19611-FA52-494D-8A81-44D24439951D}" presName="box" presStyleLbl="node1" presStyleIdx="1" presStyleCnt="2"/>
      <dgm:spPr/>
      <dgm:t>
        <a:bodyPr/>
        <a:lstStyle/>
        <a:p>
          <a:endParaRPr lang="en-GB"/>
        </a:p>
      </dgm:t>
    </dgm:pt>
    <dgm:pt modelId="{E62F7676-BD03-4938-84A3-ACFB3185226E}" type="pres">
      <dgm:prSet presAssocID="{7AA19611-FA52-494D-8A81-44D24439951D}" presName="img" presStyleLbl="fgImgPlace1" presStyleIdx="1" presStyleCnt="2"/>
      <dgm:spPr>
        <a:blipFill rotWithShape="1">
          <a:blip xmlns:r="http://schemas.openxmlformats.org/officeDocument/2006/relationships" r:embed="rId2"/>
          <a:stretch>
            <a:fillRect/>
          </a:stretch>
        </a:blipFill>
      </dgm:spPr>
      <dgm:t>
        <a:bodyPr/>
        <a:lstStyle/>
        <a:p>
          <a:endParaRPr lang="en-GB"/>
        </a:p>
      </dgm:t>
    </dgm:pt>
    <dgm:pt modelId="{8C38AEA5-24C8-4B3A-8920-254713D109D1}" type="pres">
      <dgm:prSet presAssocID="{7AA19611-FA52-494D-8A81-44D24439951D}" presName="text" presStyleLbl="node1" presStyleIdx="1" presStyleCnt="2">
        <dgm:presLayoutVars>
          <dgm:bulletEnabled val="1"/>
        </dgm:presLayoutVars>
      </dgm:prSet>
      <dgm:spPr/>
      <dgm:t>
        <a:bodyPr/>
        <a:lstStyle/>
        <a:p>
          <a:endParaRPr lang="en-GB"/>
        </a:p>
      </dgm:t>
    </dgm:pt>
  </dgm:ptLst>
  <dgm:cxnLst>
    <dgm:cxn modelId="{0CE4EADC-B966-49AD-8E47-D17F6B447DB6}" type="presOf" srcId="{7AA19611-FA52-494D-8A81-44D24439951D}" destId="{8C38AEA5-24C8-4B3A-8920-254713D109D1}" srcOrd="1" destOrd="0" presId="urn:microsoft.com/office/officeart/2005/8/layout/vList4"/>
    <dgm:cxn modelId="{06BB4E22-8F0D-4638-BA24-942294603D24}" type="presOf" srcId="{35EAD0D6-D125-49FA-9571-62DB1756C4C5}" destId="{72A931A5-351F-43F8-A536-14AE99C5A72A}" srcOrd="0" destOrd="0" presId="urn:microsoft.com/office/officeart/2005/8/layout/vList4"/>
    <dgm:cxn modelId="{245F282C-A31E-403D-B8B0-366113919AFE}" type="presOf" srcId="{7AA19611-FA52-494D-8A81-44D24439951D}" destId="{D1767497-3EE6-43D8-8987-4B4F1EDFF1DB}" srcOrd="0" destOrd="0" presId="urn:microsoft.com/office/officeart/2005/8/layout/vList4"/>
    <dgm:cxn modelId="{2A6372C3-8F4D-4CA5-A5D5-0805C86BFF2C}" srcId="{35EAD0D6-D125-49FA-9571-62DB1756C4C5}" destId="{AA6DB0DF-ABDA-493B-9C43-152401570208}" srcOrd="0" destOrd="0" parTransId="{508E923E-6D6D-4033-9FBA-FB655FA827F7}" sibTransId="{2EE264B0-EEEB-4FC4-8EBA-E5247441E417}"/>
    <dgm:cxn modelId="{571C1BE6-EF57-45A7-903B-E0CE090A7B13}" type="presOf" srcId="{AA6DB0DF-ABDA-493B-9C43-152401570208}" destId="{21455C72-BBA6-4AEE-9D23-F6DCE286C69E}" srcOrd="0" destOrd="0" presId="urn:microsoft.com/office/officeart/2005/8/layout/vList4"/>
    <dgm:cxn modelId="{441A62B9-AB06-4FF9-8985-4A06238623F2}" srcId="{35EAD0D6-D125-49FA-9571-62DB1756C4C5}" destId="{7AA19611-FA52-494D-8A81-44D24439951D}" srcOrd="1" destOrd="0" parTransId="{D261AAB8-535C-4ABD-80C7-0940AAD0FFAC}" sibTransId="{E65968A7-7F6D-4866-AC98-9A5616D6F2CA}"/>
    <dgm:cxn modelId="{4CC3C8FF-2AD5-4954-814F-B801C4E03E29}" type="presOf" srcId="{AA6DB0DF-ABDA-493B-9C43-152401570208}" destId="{8F86CD4E-4697-4BB2-AA66-7B36A5082C1C}" srcOrd="1" destOrd="0" presId="urn:microsoft.com/office/officeart/2005/8/layout/vList4"/>
    <dgm:cxn modelId="{018310BC-F23F-4793-9157-B5B415F0E56F}" type="presParOf" srcId="{72A931A5-351F-43F8-A536-14AE99C5A72A}" destId="{CFE3F892-9FE4-4AE7-BE51-6C20F664CE28}" srcOrd="0" destOrd="0" presId="urn:microsoft.com/office/officeart/2005/8/layout/vList4"/>
    <dgm:cxn modelId="{2BD83C91-CF90-42CD-80A4-4677C51D4C0E}" type="presParOf" srcId="{CFE3F892-9FE4-4AE7-BE51-6C20F664CE28}" destId="{21455C72-BBA6-4AEE-9D23-F6DCE286C69E}" srcOrd="0" destOrd="0" presId="urn:microsoft.com/office/officeart/2005/8/layout/vList4"/>
    <dgm:cxn modelId="{49DA7E36-C227-445F-89A5-95AE69A9CB0E}" type="presParOf" srcId="{CFE3F892-9FE4-4AE7-BE51-6C20F664CE28}" destId="{30F69347-A81B-4A17-9D62-D3B987228239}" srcOrd="1" destOrd="0" presId="urn:microsoft.com/office/officeart/2005/8/layout/vList4"/>
    <dgm:cxn modelId="{68F5F983-1A39-4327-BDF0-DBB254C365F9}" type="presParOf" srcId="{CFE3F892-9FE4-4AE7-BE51-6C20F664CE28}" destId="{8F86CD4E-4697-4BB2-AA66-7B36A5082C1C}" srcOrd="2" destOrd="0" presId="urn:microsoft.com/office/officeart/2005/8/layout/vList4"/>
    <dgm:cxn modelId="{4FD9A1E2-DA6F-4A1A-BD7B-535E4AD84EB1}" type="presParOf" srcId="{72A931A5-351F-43F8-A536-14AE99C5A72A}" destId="{BF995B6A-8BBB-4BA9-9209-03B0D6E9EDF7}" srcOrd="1" destOrd="0" presId="urn:microsoft.com/office/officeart/2005/8/layout/vList4"/>
    <dgm:cxn modelId="{6ACEEBE9-A8EB-49AB-8753-7633FCCC0BBF}" type="presParOf" srcId="{72A931A5-351F-43F8-A536-14AE99C5A72A}" destId="{3EEC3371-23CD-4C7B-B5B5-66C186328C59}" srcOrd="2" destOrd="0" presId="urn:microsoft.com/office/officeart/2005/8/layout/vList4"/>
    <dgm:cxn modelId="{60B19B90-F3D6-43FC-A090-824D0CA87B75}" type="presParOf" srcId="{3EEC3371-23CD-4C7B-B5B5-66C186328C59}" destId="{D1767497-3EE6-43D8-8987-4B4F1EDFF1DB}" srcOrd="0" destOrd="0" presId="urn:microsoft.com/office/officeart/2005/8/layout/vList4"/>
    <dgm:cxn modelId="{31CFF66C-53D0-46D0-B07E-42E5DA3AA5DD}" type="presParOf" srcId="{3EEC3371-23CD-4C7B-B5B5-66C186328C59}" destId="{E62F7676-BD03-4938-84A3-ACFB3185226E}" srcOrd="1" destOrd="0" presId="urn:microsoft.com/office/officeart/2005/8/layout/vList4"/>
    <dgm:cxn modelId="{042A4DD2-E7A5-4E4F-B720-DE401363B75A}" type="presParOf" srcId="{3EEC3371-23CD-4C7B-B5B5-66C186328C59}" destId="{8C38AEA5-24C8-4B3A-8920-254713D109D1}"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3BBED0D-3727-4EA6-A213-56F05F9AFDBA}" type="doc">
      <dgm:prSet loTypeId="urn:microsoft.com/office/officeart/2005/8/layout/vList4" loCatId="picture" qsTypeId="urn:microsoft.com/office/officeart/2005/8/quickstyle/3d1" qsCatId="3D" csTypeId="urn:microsoft.com/office/officeart/2005/8/colors/accent1_2" csCatId="accent1" phldr="1"/>
      <dgm:spPr/>
      <dgm:t>
        <a:bodyPr/>
        <a:lstStyle/>
        <a:p>
          <a:endParaRPr lang="en-GB"/>
        </a:p>
      </dgm:t>
    </dgm:pt>
    <dgm:pt modelId="{CCD088DF-6FB7-4B5F-AE5A-1A7C37604135}">
      <dgm:prSet phldrT="[Text]" custT="1"/>
      <dgm:spPr/>
      <dgm:t>
        <a:bodyPr/>
        <a:lstStyle/>
        <a:p>
          <a:pPr algn="ctr"/>
          <a:r>
            <a:rPr lang="en-US" sz="2000" dirty="0" smtClean="0">
              <a:latin typeface="+mn-lt"/>
              <a:cs typeface="Arial" pitchFamily="34" charset="0"/>
            </a:rPr>
            <a:t>The holy books of God bear witness that Jonah, by the grace of God, remained in the belly of the whale alive, came out alive and his people ultimately accepted him</a:t>
          </a:r>
          <a:endParaRPr lang="en-GB" sz="2000" dirty="0">
            <a:latin typeface="+mn-lt"/>
          </a:endParaRPr>
        </a:p>
      </dgm:t>
    </dgm:pt>
    <dgm:pt modelId="{D37924ED-1B02-4FD8-B145-37344649C14D}" type="parTrans" cxnId="{544EF18C-522E-40EA-A0B3-EB5B5B924FFF}">
      <dgm:prSet/>
      <dgm:spPr/>
      <dgm:t>
        <a:bodyPr/>
        <a:lstStyle/>
        <a:p>
          <a:endParaRPr lang="en-GB"/>
        </a:p>
      </dgm:t>
    </dgm:pt>
    <dgm:pt modelId="{8ADB57C7-EE2E-4E96-A928-F770DA0C3814}" type="sibTrans" cxnId="{544EF18C-522E-40EA-A0B3-EB5B5B924FFF}">
      <dgm:prSet/>
      <dgm:spPr/>
      <dgm:t>
        <a:bodyPr/>
        <a:lstStyle/>
        <a:p>
          <a:endParaRPr lang="en-GB"/>
        </a:p>
      </dgm:t>
    </dgm:pt>
    <dgm:pt modelId="{14AEA872-4FD4-4E6E-A858-7517B0DA316A}" type="pres">
      <dgm:prSet presAssocID="{93BBED0D-3727-4EA6-A213-56F05F9AFDBA}" presName="linear" presStyleCnt="0">
        <dgm:presLayoutVars>
          <dgm:dir/>
          <dgm:resizeHandles val="exact"/>
        </dgm:presLayoutVars>
      </dgm:prSet>
      <dgm:spPr/>
      <dgm:t>
        <a:bodyPr/>
        <a:lstStyle/>
        <a:p>
          <a:endParaRPr lang="en-GB"/>
        </a:p>
      </dgm:t>
    </dgm:pt>
    <dgm:pt modelId="{FF23994C-2215-4359-8817-7017721444E1}" type="pres">
      <dgm:prSet presAssocID="{CCD088DF-6FB7-4B5F-AE5A-1A7C37604135}" presName="comp" presStyleCnt="0"/>
      <dgm:spPr/>
    </dgm:pt>
    <dgm:pt modelId="{219F2B13-CAC5-4CF7-A0DF-3F0799BE09FE}" type="pres">
      <dgm:prSet presAssocID="{CCD088DF-6FB7-4B5F-AE5A-1A7C37604135}" presName="box" presStyleLbl="node1" presStyleIdx="0" presStyleCnt="1" custLinFactNeighborX="4310" custLinFactNeighborY="-577"/>
      <dgm:spPr/>
      <dgm:t>
        <a:bodyPr/>
        <a:lstStyle/>
        <a:p>
          <a:endParaRPr lang="en-GB"/>
        </a:p>
      </dgm:t>
    </dgm:pt>
    <dgm:pt modelId="{1BB11DE9-ADC1-42E6-8A96-F7B44158E717}" type="pres">
      <dgm:prSet presAssocID="{CCD088DF-6FB7-4B5F-AE5A-1A7C37604135}" presName="img" presStyleLbl="fgImgPlace1" presStyleIdx="0" presStyleCnt="1"/>
      <dgm:spPr>
        <a:blipFill rotWithShape="1">
          <a:blip xmlns:r="http://schemas.openxmlformats.org/officeDocument/2006/relationships" r:embed="rId1"/>
          <a:stretch>
            <a:fillRect/>
          </a:stretch>
        </a:blipFill>
      </dgm:spPr>
      <dgm:t>
        <a:bodyPr/>
        <a:lstStyle/>
        <a:p>
          <a:endParaRPr lang="en-GB"/>
        </a:p>
      </dgm:t>
    </dgm:pt>
    <dgm:pt modelId="{BAB97A26-3F4B-4A13-901C-1C918DF02310}" type="pres">
      <dgm:prSet presAssocID="{CCD088DF-6FB7-4B5F-AE5A-1A7C37604135}" presName="text" presStyleLbl="node1" presStyleIdx="0" presStyleCnt="1">
        <dgm:presLayoutVars>
          <dgm:bulletEnabled val="1"/>
        </dgm:presLayoutVars>
      </dgm:prSet>
      <dgm:spPr/>
      <dgm:t>
        <a:bodyPr/>
        <a:lstStyle/>
        <a:p>
          <a:endParaRPr lang="en-GB"/>
        </a:p>
      </dgm:t>
    </dgm:pt>
  </dgm:ptLst>
  <dgm:cxnLst>
    <dgm:cxn modelId="{544EF18C-522E-40EA-A0B3-EB5B5B924FFF}" srcId="{93BBED0D-3727-4EA6-A213-56F05F9AFDBA}" destId="{CCD088DF-6FB7-4B5F-AE5A-1A7C37604135}" srcOrd="0" destOrd="0" parTransId="{D37924ED-1B02-4FD8-B145-37344649C14D}" sibTransId="{8ADB57C7-EE2E-4E96-A928-F770DA0C3814}"/>
    <dgm:cxn modelId="{39BA765E-B49D-43BB-9513-E5FAC500051E}" type="presOf" srcId="{CCD088DF-6FB7-4B5F-AE5A-1A7C37604135}" destId="{219F2B13-CAC5-4CF7-A0DF-3F0799BE09FE}" srcOrd="0" destOrd="0" presId="urn:microsoft.com/office/officeart/2005/8/layout/vList4"/>
    <dgm:cxn modelId="{CE432BCE-1D69-4A47-B4FC-925932C84947}" type="presOf" srcId="{CCD088DF-6FB7-4B5F-AE5A-1A7C37604135}" destId="{BAB97A26-3F4B-4A13-901C-1C918DF02310}" srcOrd="1" destOrd="0" presId="urn:microsoft.com/office/officeart/2005/8/layout/vList4"/>
    <dgm:cxn modelId="{7DE3FF5D-4860-4C6E-BFBD-6FBA70F7F2E8}" type="presOf" srcId="{93BBED0D-3727-4EA6-A213-56F05F9AFDBA}" destId="{14AEA872-4FD4-4E6E-A858-7517B0DA316A}" srcOrd="0" destOrd="0" presId="urn:microsoft.com/office/officeart/2005/8/layout/vList4"/>
    <dgm:cxn modelId="{00E71BFD-A49E-42B8-B1BC-53BB4A45D5D8}" type="presParOf" srcId="{14AEA872-4FD4-4E6E-A858-7517B0DA316A}" destId="{FF23994C-2215-4359-8817-7017721444E1}" srcOrd="0" destOrd="0" presId="urn:microsoft.com/office/officeart/2005/8/layout/vList4"/>
    <dgm:cxn modelId="{EBE01B38-8010-4179-8D74-01263E63D4F4}" type="presParOf" srcId="{FF23994C-2215-4359-8817-7017721444E1}" destId="{219F2B13-CAC5-4CF7-A0DF-3F0799BE09FE}" srcOrd="0" destOrd="0" presId="urn:microsoft.com/office/officeart/2005/8/layout/vList4"/>
    <dgm:cxn modelId="{647CAA50-1514-4AE4-8B21-C57C1D0490E9}" type="presParOf" srcId="{FF23994C-2215-4359-8817-7017721444E1}" destId="{1BB11DE9-ADC1-42E6-8A96-F7B44158E717}" srcOrd="1" destOrd="0" presId="urn:microsoft.com/office/officeart/2005/8/layout/vList4"/>
    <dgm:cxn modelId="{8736C8CD-CFF0-4FF7-926E-D6D89B7B23B4}" type="presParOf" srcId="{FF23994C-2215-4359-8817-7017721444E1}" destId="{BAB97A26-3F4B-4A13-901C-1C918DF02310}"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693E5F4-78D7-468C-AE42-9BB01F79B140}" type="doc">
      <dgm:prSet loTypeId="urn:microsoft.com/office/officeart/2005/8/layout/process4" loCatId="list" qsTypeId="urn:microsoft.com/office/officeart/2005/8/quickstyle/3d2" qsCatId="3D" csTypeId="urn:microsoft.com/office/officeart/2005/8/colors/accent1_2" csCatId="accent1" phldr="1"/>
      <dgm:spPr/>
      <dgm:t>
        <a:bodyPr/>
        <a:lstStyle/>
        <a:p>
          <a:endParaRPr lang="en-GB"/>
        </a:p>
      </dgm:t>
    </dgm:pt>
    <dgm:pt modelId="{4EE2E58D-77CB-43B0-9E0A-0D92E31AFBD0}">
      <dgm:prSet custT="1"/>
      <dgm:spPr/>
      <dgm:t>
        <a:bodyPr/>
        <a:lstStyle/>
        <a:p>
          <a:pPr rtl="0"/>
          <a:r>
            <a:rPr lang="en-GB" sz="4000" b="1" u="sng" dirty="0" smtClean="0"/>
            <a:t>The great ordeal</a:t>
          </a:r>
          <a:endParaRPr lang="en-GB" sz="4000" dirty="0"/>
        </a:p>
      </dgm:t>
    </dgm:pt>
    <dgm:pt modelId="{79E63286-01F6-4F50-A75E-322D37321506}" type="parTrans" cxnId="{7EE98397-908E-45B2-82B5-32F4E1EA6742}">
      <dgm:prSet/>
      <dgm:spPr/>
      <dgm:t>
        <a:bodyPr/>
        <a:lstStyle/>
        <a:p>
          <a:endParaRPr lang="en-GB" sz="1800"/>
        </a:p>
      </dgm:t>
    </dgm:pt>
    <dgm:pt modelId="{177FC240-D5DC-4EE0-9378-DD1D93B116A1}" type="sibTrans" cxnId="{7EE98397-908E-45B2-82B5-32F4E1EA6742}">
      <dgm:prSet/>
      <dgm:spPr/>
      <dgm:t>
        <a:bodyPr/>
        <a:lstStyle/>
        <a:p>
          <a:endParaRPr lang="en-GB" sz="1800"/>
        </a:p>
      </dgm:t>
    </dgm:pt>
    <dgm:pt modelId="{A497339B-C086-4F70-83D6-EB38A85B605D}">
      <dgm:prSet custT="1"/>
      <dgm:spPr/>
      <dgm:t>
        <a:bodyPr/>
        <a:lstStyle/>
        <a:p>
          <a:pPr rtl="0"/>
          <a:r>
            <a:rPr lang="en-GB" sz="2800" dirty="0" smtClean="0"/>
            <a:t>Cross and sepulchre</a:t>
          </a:r>
          <a:endParaRPr lang="en-GB" sz="2800" dirty="0"/>
        </a:p>
      </dgm:t>
    </dgm:pt>
    <dgm:pt modelId="{068E2105-1A54-4E0D-AFF8-DEC7D536A787}" type="parTrans" cxnId="{BA6DA200-8C85-4AE4-878C-975FF9FB8035}">
      <dgm:prSet/>
      <dgm:spPr/>
      <dgm:t>
        <a:bodyPr/>
        <a:lstStyle/>
        <a:p>
          <a:endParaRPr lang="en-GB" sz="1800"/>
        </a:p>
      </dgm:t>
    </dgm:pt>
    <dgm:pt modelId="{5F57BFD8-FFDA-41A2-A342-BEFFF0A2CCF3}" type="sibTrans" cxnId="{BA6DA200-8C85-4AE4-878C-975FF9FB8035}">
      <dgm:prSet/>
      <dgm:spPr/>
      <dgm:t>
        <a:bodyPr/>
        <a:lstStyle/>
        <a:p>
          <a:endParaRPr lang="en-GB" sz="1800"/>
        </a:p>
      </dgm:t>
    </dgm:pt>
    <dgm:pt modelId="{D5FE9637-8C5D-4684-A3AE-685ED4E6543D}" type="pres">
      <dgm:prSet presAssocID="{E693E5F4-78D7-468C-AE42-9BB01F79B140}" presName="Name0" presStyleCnt="0">
        <dgm:presLayoutVars>
          <dgm:dir/>
          <dgm:animLvl val="lvl"/>
          <dgm:resizeHandles val="exact"/>
        </dgm:presLayoutVars>
      </dgm:prSet>
      <dgm:spPr/>
      <dgm:t>
        <a:bodyPr/>
        <a:lstStyle/>
        <a:p>
          <a:endParaRPr lang="en-GB"/>
        </a:p>
      </dgm:t>
    </dgm:pt>
    <dgm:pt modelId="{CDAFC490-946D-49F3-8A4B-7B8C4DEF7964}" type="pres">
      <dgm:prSet presAssocID="{4EE2E58D-77CB-43B0-9E0A-0D92E31AFBD0}" presName="boxAndChildren" presStyleCnt="0"/>
      <dgm:spPr/>
    </dgm:pt>
    <dgm:pt modelId="{FBE8E862-947A-4F4E-A464-6FC107391D4A}" type="pres">
      <dgm:prSet presAssocID="{4EE2E58D-77CB-43B0-9E0A-0D92E31AFBD0}" presName="parentTextBox" presStyleLbl="node1" presStyleIdx="0" presStyleCnt="1"/>
      <dgm:spPr/>
      <dgm:t>
        <a:bodyPr/>
        <a:lstStyle/>
        <a:p>
          <a:endParaRPr lang="en-GB"/>
        </a:p>
      </dgm:t>
    </dgm:pt>
    <dgm:pt modelId="{6818928F-3ACC-4A5A-9178-E1F05C98BB32}" type="pres">
      <dgm:prSet presAssocID="{4EE2E58D-77CB-43B0-9E0A-0D92E31AFBD0}" presName="entireBox" presStyleLbl="node1" presStyleIdx="0" presStyleCnt="1"/>
      <dgm:spPr/>
      <dgm:t>
        <a:bodyPr/>
        <a:lstStyle/>
        <a:p>
          <a:endParaRPr lang="en-GB"/>
        </a:p>
      </dgm:t>
    </dgm:pt>
    <dgm:pt modelId="{1484F188-6F51-4C5F-8228-4A6A513997F5}" type="pres">
      <dgm:prSet presAssocID="{4EE2E58D-77CB-43B0-9E0A-0D92E31AFBD0}" presName="descendantBox" presStyleCnt="0"/>
      <dgm:spPr/>
    </dgm:pt>
    <dgm:pt modelId="{97FD5D38-50C2-4680-9939-32190531B18A}" type="pres">
      <dgm:prSet presAssocID="{A497339B-C086-4F70-83D6-EB38A85B605D}" presName="childTextBox" presStyleLbl="fgAccFollowNode1" presStyleIdx="0" presStyleCnt="1">
        <dgm:presLayoutVars>
          <dgm:bulletEnabled val="1"/>
        </dgm:presLayoutVars>
      </dgm:prSet>
      <dgm:spPr/>
      <dgm:t>
        <a:bodyPr/>
        <a:lstStyle/>
        <a:p>
          <a:endParaRPr lang="en-GB"/>
        </a:p>
      </dgm:t>
    </dgm:pt>
  </dgm:ptLst>
  <dgm:cxnLst>
    <dgm:cxn modelId="{7EE98397-908E-45B2-82B5-32F4E1EA6742}" srcId="{E693E5F4-78D7-468C-AE42-9BB01F79B140}" destId="{4EE2E58D-77CB-43B0-9E0A-0D92E31AFBD0}" srcOrd="0" destOrd="0" parTransId="{79E63286-01F6-4F50-A75E-322D37321506}" sibTransId="{177FC240-D5DC-4EE0-9378-DD1D93B116A1}"/>
    <dgm:cxn modelId="{DF29FCC8-BF2E-43CD-A170-4451ACC4BC5D}" type="presOf" srcId="{E693E5F4-78D7-468C-AE42-9BB01F79B140}" destId="{D5FE9637-8C5D-4684-A3AE-685ED4E6543D}" srcOrd="0" destOrd="0" presId="urn:microsoft.com/office/officeart/2005/8/layout/process4"/>
    <dgm:cxn modelId="{BA6DA200-8C85-4AE4-878C-975FF9FB8035}" srcId="{4EE2E58D-77CB-43B0-9E0A-0D92E31AFBD0}" destId="{A497339B-C086-4F70-83D6-EB38A85B605D}" srcOrd="0" destOrd="0" parTransId="{068E2105-1A54-4E0D-AFF8-DEC7D536A787}" sibTransId="{5F57BFD8-FFDA-41A2-A342-BEFFF0A2CCF3}"/>
    <dgm:cxn modelId="{298EC1E5-EEEB-4183-AA4B-96DB600AB9B2}" type="presOf" srcId="{4EE2E58D-77CB-43B0-9E0A-0D92E31AFBD0}" destId="{6818928F-3ACC-4A5A-9178-E1F05C98BB32}" srcOrd="1" destOrd="0" presId="urn:microsoft.com/office/officeart/2005/8/layout/process4"/>
    <dgm:cxn modelId="{CBA7156F-1EF9-49D0-ABFB-1BCB79F71C40}" type="presOf" srcId="{A497339B-C086-4F70-83D6-EB38A85B605D}" destId="{97FD5D38-50C2-4680-9939-32190531B18A}" srcOrd="0" destOrd="0" presId="urn:microsoft.com/office/officeart/2005/8/layout/process4"/>
    <dgm:cxn modelId="{48005F4F-1919-4338-90D0-C0F2825AF3B3}" type="presOf" srcId="{4EE2E58D-77CB-43B0-9E0A-0D92E31AFBD0}" destId="{FBE8E862-947A-4F4E-A464-6FC107391D4A}" srcOrd="0" destOrd="0" presId="urn:microsoft.com/office/officeart/2005/8/layout/process4"/>
    <dgm:cxn modelId="{34896980-A77A-4919-ADC3-8C06AE1335B5}" type="presParOf" srcId="{D5FE9637-8C5D-4684-A3AE-685ED4E6543D}" destId="{CDAFC490-946D-49F3-8A4B-7B8C4DEF7964}" srcOrd="0" destOrd="0" presId="urn:microsoft.com/office/officeart/2005/8/layout/process4"/>
    <dgm:cxn modelId="{F7CA6CD5-4CFA-4DAD-A6A7-BF67A3A92F2F}" type="presParOf" srcId="{CDAFC490-946D-49F3-8A4B-7B8C4DEF7964}" destId="{FBE8E862-947A-4F4E-A464-6FC107391D4A}" srcOrd="0" destOrd="0" presId="urn:microsoft.com/office/officeart/2005/8/layout/process4"/>
    <dgm:cxn modelId="{54C6C91B-B1B1-4E86-B25C-DFE5422150DF}" type="presParOf" srcId="{CDAFC490-946D-49F3-8A4B-7B8C4DEF7964}" destId="{6818928F-3ACC-4A5A-9178-E1F05C98BB32}" srcOrd="1" destOrd="0" presId="urn:microsoft.com/office/officeart/2005/8/layout/process4"/>
    <dgm:cxn modelId="{DC88954F-B697-40D5-B361-50B6A13E189A}" type="presParOf" srcId="{CDAFC490-946D-49F3-8A4B-7B8C4DEF7964}" destId="{1484F188-6F51-4C5F-8228-4A6A513997F5}" srcOrd="2" destOrd="0" presId="urn:microsoft.com/office/officeart/2005/8/layout/process4"/>
    <dgm:cxn modelId="{D0D88D0E-A2AC-465B-8597-9A8EFF3C955A}" type="presParOf" srcId="{1484F188-6F51-4C5F-8228-4A6A513997F5}" destId="{97FD5D38-50C2-4680-9939-32190531B18A}"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41B16B1-6FCC-4447-B27E-414EF00C52AA}" type="doc">
      <dgm:prSet loTypeId="urn:microsoft.com/office/officeart/2005/8/layout/vList3" loCatId="picture" qsTypeId="urn:microsoft.com/office/officeart/2005/8/quickstyle/3d2" qsCatId="3D" csTypeId="urn:microsoft.com/office/officeart/2005/8/colors/accent1_2" csCatId="accent1" phldr="1"/>
      <dgm:spPr/>
      <dgm:t>
        <a:bodyPr/>
        <a:lstStyle/>
        <a:p>
          <a:endParaRPr lang="en-GB"/>
        </a:p>
      </dgm:t>
    </dgm:pt>
    <dgm:pt modelId="{C25140DB-A33B-4527-9C17-ACEFDD689921}">
      <dgm:prSet phldrT="[Text]" custT="1"/>
      <dgm:spPr/>
      <dgm:t>
        <a:bodyPr/>
        <a:lstStyle/>
        <a:p>
          <a:pPr algn="ctr"/>
          <a:r>
            <a:rPr lang="en-US" sz="2000" dirty="0" smtClean="0">
              <a:solidFill>
                <a:schemeClr val="bg1"/>
              </a:solidFill>
              <a:effectLst/>
              <a:latin typeface="+mn-lt"/>
              <a:ea typeface="+mn-ea"/>
              <a:cs typeface="Times New Roman" charset="0"/>
            </a:rPr>
            <a:t>Jesus compared his three days' stay in the tomb to the three days that Jonah spent in the belly of the whale</a:t>
          </a:r>
          <a:endParaRPr lang="en-GB" sz="2000" dirty="0">
            <a:solidFill>
              <a:schemeClr val="bg1"/>
            </a:solidFill>
            <a:latin typeface="+mn-lt"/>
          </a:endParaRPr>
        </a:p>
      </dgm:t>
    </dgm:pt>
    <dgm:pt modelId="{30A25B4E-4451-4E4D-9267-5EBB1EB65BEE}" type="parTrans" cxnId="{0C8204B8-8348-41FE-9697-142AF857D4C7}">
      <dgm:prSet/>
      <dgm:spPr/>
      <dgm:t>
        <a:bodyPr/>
        <a:lstStyle/>
        <a:p>
          <a:pPr algn="ctr"/>
          <a:endParaRPr lang="en-GB" sz="2000">
            <a:solidFill>
              <a:schemeClr val="bg1"/>
            </a:solidFill>
            <a:latin typeface="+mn-lt"/>
          </a:endParaRPr>
        </a:p>
      </dgm:t>
    </dgm:pt>
    <dgm:pt modelId="{911A43C5-6940-404C-9C37-1825B2DF8B7B}" type="sibTrans" cxnId="{0C8204B8-8348-41FE-9697-142AF857D4C7}">
      <dgm:prSet/>
      <dgm:spPr/>
      <dgm:t>
        <a:bodyPr/>
        <a:lstStyle/>
        <a:p>
          <a:pPr algn="ctr"/>
          <a:endParaRPr lang="en-GB" sz="2000">
            <a:solidFill>
              <a:schemeClr val="bg1"/>
            </a:solidFill>
            <a:latin typeface="+mn-lt"/>
          </a:endParaRPr>
        </a:p>
      </dgm:t>
    </dgm:pt>
    <dgm:pt modelId="{8B445DA4-BBB3-4F40-8FEF-E8850BD0E988}">
      <dgm:prSet phldrT="[Text]" custT="1"/>
      <dgm:spPr/>
      <dgm:t>
        <a:bodyPr/>
        <a:lstStyle/>
        <a:p>
          <a:pPr algn="ctr"/>
          <a:r>
            <a:rPr lang="en-US" sz="2000" dirty="0" smtClean="0">
              <a:solidFill>
                <a:schemeClr val="bg1"/>
              </a:solidFill>
              <a:effectLst/>
              <a:latin typeface="+mn-lt"/>
              <a:ea typeface="+mn-ea"/>
              <a:cs typeface="Times New Roman" charset="0"/>
            </a:rPr>
            <a:t>Just as Jonah remained alive in the belly of the whale for three days, Jesus stayed alive in the tomb for three days </a:t>
          </a:r>
          <a:endParaRPr lang="en-GB" sz="2000" dirty="0">
            <a:solidFill>
              <a:schemeClr val="bg1"/>
            </a:solidFill>
            <a:latin typeface="+mn-lt"/>
          </a:endParaRPr>
        </a:p>
      </dgm:t>
    </dgm:pt>
    <dgm:pt modelId="{A7E047AB-2970-4CF3-8919-1F0DF67CE7BB}" type="parTrans" cxnId="{5CA128D5-F9CD-4F9C-851B-A1D26B565182}">
      <dgm:prSet/>
      <dgm:spPr/>
      <dgm:t>
        <a:bodyPr/>
        <a:lstStyle/>
        <a:p>
          <a:endParaRPr lang="en-GB">
            <a:latin typeface="+mn-lt"/>
          </a:endParaRPr>
        </a:p>
      </dgm:t>
    </dgm:pt>
    <dgm:pt modelId="{D5438DF3-EE8A-4EE1-A45F-EC97FA58AFD9}" type="sibTrans" cxnId="{5CA128D5-F9CD-4F9C-851B-A1D26B565182}">
      <dgm:prSet/>
      <dgm:spPr/>
      <dgm:t>
        <a:bodyPr/>
        <a:lstStyle/>
        <a:p>
          <a:endParaRPr lang="en-GB">
            <a:latin typeface="+mn-lt"/>
          </a:endParaRPr>
        </a:p>
      </dgm:t>
    </dgm:pt>
    <dgm:pt modelId="{CC638A73-309E-4A3F-A32B-3CBF5D5EE5B2}" type="pres">
      <dgm:prSet presAssocID="{F41B16B1-6FCC-4447-B27E-414EF00C52AA}" presName="linearFlow" presStyleCnt="0">
        <dgm:presLayoutVars>
          <dgm:dir/>
          <dgm:resizeHandles val="exact"/>
        </dgm:presLayoutVars>
      </dgm:prSet>
      <dgm:spPr/>
      <dgm:t>
        <a:bodyPr/>
        <a:lstStyle/>
        <a:p>
          <a:endParaRPr lang="en-GB"/>
        </a:p>
      </dgm:t>
    </dgm:pt>
    <dgm:pt modelId="{F0BBB920-8026-40C4-83D2-A9AE4A27B5EE}" type="pres">
      <dgm:prSet presAssocID="{8B445DA4-BBB3-4F40-8FEF-E8850BD0E988}" presName="composite" presStyleCnt="0"/>
      <dgm:spPr/>
    </dgm:pt>
    <dgm:pt modelId="{66AA3766-3B71-4B58-B685-208017A7D31B}" type="pres">
      <dgm:prSet presAssocID="{8B445DA4-BBB3-4F40-8FEF-E8850BD0E988}" presName="imgShp" presStyleLbl="fgImgPlace1" presStyleIdx="0" presStyleCnt="2" custLinFactNeighborX="1700" custLinFactNeighborY="23068"/>
      <dgm:spPr>
        <a:blipFill rotWithShape="1">
          <a:blip xmlns:r="http://schemas.openxmlformats.org/officeDocument/2006/relationships" r:embed="rId1"/>
          <a:stretch>
            <a:fillRect/>
          </a:stretch>
        </a:blipFill>
      </dgm:spPr>
      <dgm:t>
        <a:bodyPr/>
        <a:lstStyle/>
        <a:p>
          <a:endParaRPr lang="en-GB"/>
        </a:p>
      </dgm:t>
    </dgm:pt>
    <dgm:pt modelId="{5C985716-95F2-446F-A1DD-92F23FAC0AC6}" type="pres">
      <dgm:prSet presAssocID="{8B445DA4-BBB3-4F40-8FEF-E8850BD0E988}" presName="txShp" presStyleLbl="node1" presStyleIdx="0" presStyleCnt="2" custScaleY="75219" custLinFactNeighborX="-1273" custLinFactNeighborY="27634">
        <dgm:presLayoutVars>
          <dgm:bulletEnabled val="1"/>
        </dgm:presLayoutVars>
      </dgm:prSet>
      <dgm:spPr/>
      <dgm:t>
        <a:bodyPr/>
        <a:lstStyle/>
        <a:p>
          <a:endParaRPr lang="en-GB"/>
        </a:p>
      </dgm:t>
    </dgm:pt>
    <dgm:pt modelId="{450C2E9E-8205-4273-8FAE-BDC93D63318C}" type="pres">
      <dgm:prSet presAssocID="{D5438DF3-EE8A-4EE1-A45F-EC97FA58AFD9}" presName="spacing" presStyleCnt="0"/>
      <dgm:spPr/>
    </dgm:pt>
    <dgm:pt modelId="{839E5962-33B4-4160-A632-F5241F1926F8}" type="pres">
      <dgm:prSet presAssocID="{C25140DB-A33B-4527-9C17-ACEFDD689921}" presName="composite" presStyleCnt="0"/>
      <dgm:spPr/>
    </dgm:pt>
    <dgm:pt modelId="{FA7B3BA2-4938-4085-93DE-CE680D6BA08D}" type="pres">
      <dgm:prSet presAssocID="{C25140DB-A33B-4527-9C17-ACEFDD689921}" presName="imgShp" presStyleLbl="fgImgPlace1" presStyleIdx="1" presStyleCnt="2" custLinFactNeighborX="11209" custLinFactNeighborY="-1163"/>
      <dgm:spPr>
        <a:blipFill rotWithShape="1">
          <a:blip xmlns:r="http://schemas.openxmlformats.org/officeDocument/2006/relationships" r:embed="rId2"/>
          <a:stretch>
            <a:fillRect/>
          </a:stretch>
        </a:blipFill>
      </dgm:spPr>
      <dgm:t>
        <a:bodyPr/>
        <a:lstStyle/>
        <a:p>
          <a:endParaRPr lang="en-GB"/>
        </a:p>
      </dgm:t>
    </dgm:pt>
    <dgm:pt modelId="{95C98F32-BB0B-47A5-ADDF-F8A1B7BAA006}" type="pres">
      <dgm:prSet presAssocID="{C25140DB-A33B-4527-9C17-ACEFDD689921}" presName="txShp" presStyleLbl="node1" presStyleIdx="1" presStyleCnt="2" custScaleY="82484">
        <dgm:presLayoutVars>
          <dgm:bulletEnabled val="1"/>
        </dgm:presLayoutVars>
      </dgm:prSet>
      <dgm:spPr/>
      <dgm:t>
        <a:bodyPr/>
        <a:lstStyle/>
        <a:p>
          <a:endParaRPr lang="en-GB"/>
        </a:p>
      </dgm:t>
    </dgm:pt>
  </dgm:ptLst>
  <dgm:cxnLst>
    <dgm:cxn modelId="{0C8204B8-8348-41FE-9697-142AF857D4C7}" srcId="{F41B16B1-6FCC-4447-B27E-414EF00C52AA}" destId="{C25140DB-A33B-4527-9C17-ACEFDD689921}" srcOrd="1" destOrd="0" parTransId="{30A25B4E-4451-4E4D-9267-5EBB1EB65BEE}" sibTransId="{911A43C5-6940-404C-9C37-1825B2DF8B7B}"/>
    <dgm:cxn modelId="{7E4A0358-016F-446D-A3B8-4B2B5C78DB62}" type="presOf" srcId="{C25140DB-A33B-4527-9C17-ACEFDD689921}" destId="{95C98F32-BB0B-47A5-ADDF-F8A1B7BAA006}" srcOrd="0" destOrd="0" presId="urn:microsoft.com/office/officeart/2005/8/layout/vList3"/>
    <dgm:cxn modelId="{71F1368C-AC49-4F05-B69B-97ECA6C0B486}" type="presOf" srcId="{8B445DA4-BBB3-4F40-8FEF-E8850BD0E988}" destId="{5C985716-95F2-446F-A1DD-92F23FAC0AC6}" srcOrd="0" destOrd="0" presId="urn:microsoft.com/office/officeart/2005/8/layout/vList3"/>
    <dgm:cxn modelId="{91785DE9-AC8C-4AD5-B3D2-5B29CC616035}" type="presOf" srcId="{F41B16B1-6FCC-4447-B27E-414EF00C52AA}" destId="{CC638A73-309E-4A3F-A32B-3CBF5D5EE5B2}" srcOrd="0" destOrd="0" presId="urn:microsoft.com/office/officeart/2005/8/layout/vList3"/>
    <dgm:cxn modelId="{5CA128D5-F9CD-4F9C-851B-A1D26B565182}" srcId="{F41B16B1-6FCC-4447-B27E-414EF00C52AA}" destId="{8B445DA4-BBB3-4F40-8FEF-E8850BD0E988}" srcOrd="0" destOrd="0" parTransId="{A7E047AB-2970-4CF3-8919-1F0DF67CE7BB}" sibTransId="{D5438DF3-EE8A-4EE1-A45F-EC97FA58AFD9}"/>
    <dgm:cxn modelId="{62F58E76-3FEF-458C-9AB8-77BD1FB1B780}" type="presParOf" srcId="{CC638A73-309E-4A3F-A32B-3CBF5D5EE5B2}" destId="{F0BBB920-8026-40C4-83D2-A9AE4A27B5EE}" srcOrd="0" destOrd="0" presId="urn:microsoft.com/office/officeart/2005/8/layout/vList3"/>
    <dgm:cxn modelId="{19291DD0-736F-4CAA-9DB7-43BF3C935319}" type="presParOf" srcId="{F0BBB920-8026-40C4-83D2-A9AE4A27B5EE}" destId="{66AA3766-3B71-4B58-B685-208017A7D31B}" srcOrd="0" destOrd="0" presId="urn:microsoft.com/office/officeart/2005/8/layout/vList3"/>
    <dgm:cxn modelId="{E75332B5-BAF0-44A2-A0DD-27354092C8CC}" type="presParOf" srcId="{F0BBB920-8026-40C4-83D2-A9AE4A27B5EE}" destId="{5C985716-95F2-446F-A1DD-92F23FAC0AC6}" srcOrd="1" destOrd="0" presId="urn:microsoft.com/office/officeart/2005/8/layout/vList3"/>
    <dgm:cxn modelId="{3A314A5C-5B0C-4BF7-9162-C3977017BCBF}" type="presParOf" srcId="{CC638A73-309E-4A3F-A32B-3CBF5D5EE5B2}" destId="{450C2E9E-8205-4273-8FAE-BDC93D63318C}" srcOrd="1" destOrd="0" presId="urn:microsoft.com/office/officeart/2005/8/layout/vList3"/>
    <dgm:cxn modelId="{014CD982-5389-4651-BB64-FA53466C123F}" type="presParOf" srcId="{CC638A73-309E-4A3F-A32B-3CBF5D5EE5B2}" destId="{839E5962-33B4-4160-A632-F5241F1926F8}" srcOrd="2" destOrd="0" presId="urn:microsoft.com/office/officeart/2005/8/layout/vList3"/>
    <dgm:cxn modelId="{EC67C99D-A7B2-4FDA-B549-7E2A4CFD31F6}" type="presParOf" srcId="{839E5962-33B4-4160-A632-F5241F1926F8}" destId="{FA7B3BA2-4938-4085-93DE-CE680D6BA08D}" srcOrd="0" destOrd="0" presId="urn:microsoft.com/office/officeart/2005/8/layout/vList3"/>
    <dgm:cxn modelId="{019E5447-7EE4-4C71-A033-834DFF9500E1}" type="presParOf" srcId="{839E5962-33B4-4160-A632-F5241F1926F8}" destId="{95C98F32-BB0B-47A5-ADDF-F8A1B7BAA006}"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FD33B9B-D890-45BA-A891-3C687AE1FEA6}" type="doc">
      <dgm:prSet loTypeId="urn:microsoft.com/office/officeart/2005/8/layout/hList7" loCatId="picture" qsTypeId="urn:microsoft.com/office/officeart/2005/8/quickstyle/3d2" qsCatId="3D" csTypeId="urn:microsoft.com/office/officeart/2005/8/colors/accent1_2" csCatId="accent1" phldr="1"/>
      <dgm:spPr/>
      <dgm:t>
        <a:bodyPr/>
        <a:lstStyle/>
        <a:p>
          <a:endParaRPr lang="en-GB"/>
        </a:p>
      </dgm:t>
    </dgm:pt>
    <dgm:pt modelId="{46A2C77B-6ED3-49A0-BA82-4E3288DEC8BE}">
      <dgm:prSet phldrT="[Text]" custT="1"/>
      <dgm:spPr/>
      <dgm:t>
        <a:bodyPr/>
        <a:lstStyle/>
        <a:p>
          <a:pPr algn="ctr"/>
          <a:r>
            <a:rPr lang="en-GB" sz="2000" b="1" u="sng" dirty="0" smtClean="0">
              <a:solidFill>
                <a:schemeClr val="bg1"/>
              </a:solidFill>
              <a:latin typeface="+mn-lt"/>
            </a:rPr>
            <a:t>Prophet</a:t>
          </a:r>
          <a:endParaRPr lang="en-GB" sz="2000" b="1" u="sng" dirty="0">
            <a:solidFill>
              <a:schemeClr val="bg1"/>
            </a:solidFill>
            <a:latin typeface="+mn-lt"/>
          </a:endParaRPr>
        </a:p>
      </dgm:t>
    </dgm:pt>
    <dgm:pt modelId="{4257471F-E8D5-4F24-B167-036E8186692A}" type="parTrans" cxnId="{3D98DDE6-29B7-473B-BF4A-2DA2F3A35BDC}">
      <dgm:prSet/>
      <dgm:spPr/>
      <dgm:t>
        <a:bodyPr/>
        <a:lstStyle/>
        <a:p>
          <a:pPr algn="ctr"/>
          <a:endParaRPr lang="en-GB" sz="2000">
            <a:solidFill>
              <a:schemeClr val="bg1"/>
            </a:solidFill>
          </a:endParaRPr>
        </a:p>
      </dgm:t>
    </dgm:pt>
    <dgm:pt modelId="{45FC2E21-EF5E-40B7-B4ED-DF5370DE2217}" type="sibTrans" cxnId="{3D98DDE6-29B7-473B-BF4A-2DA2F3A35BDC}">
      <dgm:prSet/>
      <dgm:spPr/>
      <dgm:t>
        <a:bodyPr/>
        <a:lstStyle/>
        <a:p>
          <a:pPr algn="ctr"/>
          <a:endParaRPr lang="en-GB" sz="2000">
            <a:solidFill>
              <a:schemeClr val="bg1"/>
            </a:solidFill>
          </a:endParaRPr>
        </a:p>
      </dgm:t>
    </dgm:pt>
    <dgm:pt modelId="{D565BA4C-699E-48CD-8941-276B7EBF39CC}">
      <dgm:prSet phldrT="[Text]" custT="1"/>
      <dgm:spPr/>
      <dgm:t>
        <a:bodyPr/>
        <a:lstStyle/>
        <a:p>
          <a:pPr algn="ctr"/>
          <a:r>
            <a:rPr lang="en-US" sz="2000" dirty="0" smtClean="0">
              <a:solidFill>
                <a:schemeClr val="bg1"/>
              </a:solidFill>
              <a:effectLst/>
              <a:latin typeface="+mn-lt"/>
              <a:ea typeface="+mn-ea"/>
              <a:cs typeface="Times New Roman" charset="0"/>
            </a:rPr>
            <a:t>Jesus was a true prophet and he knew that God would save him from an accursed death on the cross</a:t>
          </a:r>
          <a:endParaRPr lang="en-GB" sz="2000" dirty="0">
            <a:solidFill>
              <a:schemeClr val="bg1"/>
            </a:solidFill>
            <a:latin typeface="+mn-lt"/>
          </a:endParaRPr>
        </a:p>
      </dgm:t>
    </dgm:pt>
    <dgm:pt modelId="{922F38CF-1C1D-483E-A661-BEC15431072D}" type="parTrans" cxnId="{A391B811-A44E-4BC1-B446-BA30574838F6}">
      <dgm:prSet/>
      <dgm:spPr/>
      <dgm:t>
        <a:bodyPr/>
        <a:lstStyle/>
        <a:p>
          <a:pPr algn="ctr"/>
          <a:endParaRPr lang="en-GB" sz="2000">
            <a:solidFill>
              <a:schemeClr val="bg1"/>
            </a:solidFill>
          </a:endParaRPr>
        </a:p>
      </dgm:t>
    </dgm:pt>
    <dgm:pt modelId="{55F5008B-E9C4-4C4C-A444-468CD02C5DEE}" type="sibTrans" cxnId="{A391B811-A44E-4BC1-B446-BA30574838F6}">
      <dgm:prSet/>
      <dgm:spPr/>
      <dgm:t>
        <a:bodyPr/>
        <a:lstStyle/>
        <a:p>
          <a:pPr algn="ctr"/>
          <a:endParaRPr lang="en-GB" sz="2000">
            <a:solidFill>
              <a:schemeClr val="bg1"/>
            </a:solidFill>
          </a:endParaRPr>
        </a:p>
      </dgm:t>
    </dgm:pt>
    <dgm:pt modelId="{37F3EF60-1F10-4137-911B-703BBD39B9F2}">
      <dgm:prSet phldrT="[Text]" custT="1"/>
      <dgm:spPr/>
      <dgm:t>
        <a:bodyPr/>
        <a:lstStyle/>
        <a:p>
          <a:pPr algn="ctr"/>
          <a:r>
            <a:rPr lang="en-GB" sz="2000" b="1" u="sng" dirty="0" smtClean="0">
              <a:solidFill>
                <a:schemeClr val="bg1"/>
              </a:solidFill>
            </a:rPr>
            <a:t>Prophecy</a:t>
          </a:r>
          <a:endParaRPr lang="en-GB" sz="2000" b="1" u="sng" dirty="0">
            <a:solidFill>
              <a:schemeClr val="bg1"/>
            </a:solidFill>
          </a:endParaRPr>
        </a:p>
      </dgm:t>
    </dgm:pt>
    <dgm:pt modelId="{EFF254E9-4482-4343-880A-6FF1F73FCCB3}" type="parTrans" cxnId="{ADE2FE24-0356-4D02-A3E0-FF5E9D72B18E}">
      <dgm:prSet/>
      <dgm:spPr/>
      <dgm:t>
        <a:bodyPr/>
        <a:lstStyle/>
        <a:p>
          <a:pPr algn="ctr"/>
          <a:endParaRPr lang="en-GB" sz="2000">
            <a:solidFill>
              <a:schemeClr val="bg1"/>
            </a:solidFill>
          </a:endParaRPr>
        </a:p>
      </dgm:t>
    </dgm:pt>
    <dgm:pt modelId="{F9C64246-2ABA-44E0-87FE-7D2649C6C9D2}" type="sibTrans" cxnId="{ADE2FE24-0356-4D02-A3E0-FF5E9D72B18E}">
      <dgm:prSet/>
      <dgm:spPr/>
      <dgm:t>
        <a:bodyPr/>
        <a:lstStyle/>
        <a:p>
          <a:pPr algn="ctr"/>
          <a:endParaRPr lang="en-GB" sz="2000">
            <a:solidFill>
              <a:schemeClr val="bg1"/>
            </a:solidFill>
          </a:endParaRPr>
        </a:p>
      </dgm:t>
    </dgm:pt>
    <dgm:pt modelId="{B0DC98B6-4E71-4EF4-8232-FE87CE93D49A}">
      <dgm:prSet phldrT="[Text]" custT="1"/>
      <dgm:spPr/>
      <dgm:t>
        <a:bodyPr/>
        <a:lstStyle/>
        <a:p>
          <a:pPr algn="ctr"/>
          <a:r>
            <a:rPr lang="en-GB" sz="2000" b="1" u="sng" dirty="0" smtClean="0">
              <a:solidFill>
                <a:schemeClr val="bg1"/>
              </a:solidFill>
            </a:rPr>
            <a:t>Parable</a:t>
          </a:r>
          <a:endParaRPr lang="en-GB" sz="2000" b="1" u="sng" dirty="0">
            <a:solidFill>
              <a:schemeClr val="bg1"/>
            </a:solidFill>
          </a:endParaRPr>
        </a:p>
      </dgm:t>
    </dgm:pt>
    <dgm:pt modelId="{1DEC8C0F-E3FA-4119-8D9B-BA604D144047}" type="parTrans" cxnId="{C89F8A35-81C0-457D-B499-9B72BE13A597}">
      <dgm:prSet/>
      <dgm:spPr/>
      <dgm:t>
        <a:bodyPr/>
        <a:lstStyle/>
        <a:p>
          <a:pPr algn="ctr"/>
          <a:endParaRPr lang="en-GB" sz="2000">
            <a:solidFill>
              <a:schemeClr val="bg1"/>
            </a:solidFill>
          </a:endParaRPr>
        </a:p>
      </dgm:t>
    </dgm:pt>
    <dgm:pt modelId="{0C5D6FD7-6965-40EB-8DA8-77CDCBD6F795}" type="sibTrans" cxnId="{C89F8A35-81C0-457D-B499-9B72BE13A597}">
      <dgm:prSet/>
      <dgm:spPr/>
      <dgm:t>
        <a:bodyPr/>
        <a:lstStyle/>
        <a:p>
          <a:pPr algn="ctr"/>
          <a:endParaRPr lang="en-GB" sz="2000">
            <a:solidFill>
              <a:schemeClr val="bg1"/>
            </a:solidFill>
          </a:endParaRPr>
        </a:p>
      </dgm:t>
    </dgm:pt>
    <dgm:pt modelId="{9882CA0E-8352-46EB-AD76-6EFC2536ABE7}">
      <dgm:prSet phldrT="[Text]" custT="1"/>
      <dgm:spPr/>
      <dgm:t>
        <a:bodyPr/>
        <a:lstStyle/>
        <a:p>
          <a:pPr algn="ctr"/>
          <a:r>
            <a:rPr lang="en-US" sz="2000" dirty="0" smtClean="0">
              <a:solidFill>
                <a:schemeClr val="bg1"/>
              </a:solidFill>
              <a:effectLst/>
              <a:latin typeface="Times New Roman" charset="0"/>
              <a:ea typeface="+mn-ea"/>
              <a:cs typeface="Times New Roman" charset="0"/>
            </a:rPr>
            <a:t>In the prophecy told as a parable, he hinted that he would come out of the bowels of the earth and join his people and would be </a:t>
          </a:r>
          <a:r>
            <a:rPr lang="en-GB" sz="2000" noProof="0" dirty="0" smtClean="0">
              <a:solidFill>
                <a:schemeClr val="bg1"/>
              </a:solidFill>
              <a:effectLst/>
              <a:latin typeface="Times New Roman" charset="0"/>
              <a:ea typeface="+mn-ea"/>
              <a:cs typeface="Times New Roman" charset="0"/>
            </a:rPr>
            <a:t>honoured</a:t>
          </a:r>
          <a:r>
            <a:rPr lang="en-US" sz="2000" dirty="0" smtClean="0">
              <a:solidFill>
                <a:schemeClr val="bg1"/>
              </a:solidFill>
              <a:effectLst/>
              <a:latin typeface="Times New Roman" charset="0"/>
              <a:ea typeface="+mn-ea"/>
              <a:cs typeface="Times New Roman" charset="0"/>
            </a:rPr>
            <a:t> like Jonah </a:t>
          </a:r>
          <a:endParaRPr lang="en-GB" sz="2000" dirty="0">
            <a:solidFill>
              <a:schemeClr val="bg1"/>
            </a:solidFill>
          </a:endParaRPr>
        </a:p>
      </dgm:t>
    </dgm:pt>
    <dgm:pt modelId="{6FBB25C0-9203-497D-AD8D-ECBC1D9138AB}" type="parTrans" cxnId="{83CBD291-8029-4C6F-BE19-2D17DBB48F6A}">
      <dgm:prSet/>
      <dgm:spPr/>
      <dgm:t>
        <a:bodyPr/>
        <a:lstStyle/>
        <a:p>
          <a:pPr algn="ctr"/>
          <a:endParaRPr lang="en-GB" sz="2000">
            <a:solidFill>
              <a:schemeClr val="bg1"/>
            </a:solidFill>
          </a:endParaRPr>
        </a:p>
      </dgm:t>
    </dgm:pt>
    <dgm:pt modelId="{CBCAFF72-D4D4-496F-B0F1-ACCD65ECE96E}" type="sibTrans" cxnId="{83CBD291-8029-4C6F-BE19-2D17DBB48F6A}">
      <dgm:prSet/>
      <dgm:spPr/>
      <dgm:t>
        <a:bodyPr/>
        <a:lstStyle/>
        <a:p>
          <a:pPr algn="ctr"/>
          <a:endParaRPr lang="en-GB" sz="2000">
            <a:solidFill>
              <a:schemeClr val="bg1"/>
            </a:solidFill>
          </a:endParaRPr>
        </a:p>
      </dgm:t>
    </dgm:pt>
    <dgm:pt modelId="{52244D55-68D5-468A-9210-DB298D2A4911}">
      <dgm:prSet phldrT="[Text]" custT="1"/>
      <dgm:spPr/>
      <dgm:t>
        <a:bodyPr/>
        <a:lstStyle/>
        <a:p>
          <a:pPr algn="ctr"/>
          <a:endParaRPr lang="en-GB" sz="2000" dirty="0">
            <a:solidFill>
              <a:schemeClr val="bg1"/>
            </a:solidFill>
          </a:endParaRPr>
        </a:p>
      </dgm:t>
    </dgm:pt>
    <dgm:pt modelId="{5BC3CD97-0F73-4223-B7BE-40E8F347BD10}" type="parTrans" cxnId="{81963E48-E148-4657-A514-2BBC5E685082}">
      <dgm:prSet/>
      <dgm:spPr/>
      <dgm:t>
        <a:bodyPr/>
        <a:lstStyle/>
        <a:p>
          <a:pPr algn="ctr"/>
          <a:endParaRPr lang="en-GB" sz="2000">
            <a:solidFill>
              <a:schemeClr val="bg1"/>
            </a:solidFill>
          </a:endParaRPr>
        </a:p>
      </dgm:t>
    </dgm:pt>
    <dgm:pt modelId="{F3B50846-AC9C-4301-83AD-D5C7888DAA2E}" type="sibTrans" cxnId="{81963E48-E148-4657-A514-2BBC5E685082}">
      <dgm:prSet/>
      <dgm:spPr/>
      <dgm:t>
        <a:bodyPr/>
        <a:lstStyle/>
        <a:p>
          <a:pPr algn="ctr"/>
          <a:endParaRPr lang="en-GB" sz="2000">
            <a:solidFill>
              <a:schemeClr val="bg1"/>
            </a:solidFill>
          </a:endParaRPr>
        </a:p>
      </dgm:t>
    </dgm:pt>
    <dgm:pt modelId="{4228DE90-CAFA-427B-A78C-65CAB4B8C63B}">
      <dgm:prSet phldrT="[Text]" custT="1"/>
      <dgm:spPr/>
      <dgm:t>
        <a:bodyPr/>
        <a:lstStyle/>
        <a:p>
          <a:pPr algn="ctr"/>
          <a:r>
            <a:rPr lang="en-US" sz="2000" dirty="0" smtClean="0">
              <a:solidFill>
                <a:schemeClr val="bg1"/>
              </a:solidFill>
              <a:effectLst/>
              <a:latin typeface="Times New Roman" charset="0"/>
              <a:ea typeface="+mn-ea"/>
              <a:cs typeface="Times New Roman" charset="0"/>
            </a:rPr>
            <a:t>Therefore, based on divine revelation, he prophesied that he would not die on the cross, rather, like the prophet Jonah, he would only be in a state of coma</a:t>
          </a:r>
          <a:endParaRPr lang="en-GB" sz="2000" dirty="0">
            <a:solidFill>
              <a:schemeClr val="bg1"/>
            </a:solidFill>
          </a:endParaRPr>
        </a:p>
      </dgm:t>
    </dgm:pt>
    <dgm:pt modelId="{42634550-CEA0-4DF0-8AF8-8B14CC116814}" type="parTrans" cxnId="{2CDE6148-945D-4A49-91DC-D9A6467989F6}">
      <dgm:prSet/>
      <dgm:spPr/>
      <dgm:t>
        <a:bodyPr/>
        <a:lstStyle/>
        <a:p>
          <a:endParaRPr lang="en-GB" sz="2000"/>
        </a:p>
      </dgm:t>
    </dgm:pt>
    <dgm:pt modelId="{49578B8E-144A-452A-ACF7-4524881EC102}" type="sibTrans" cxnId="{2CDE6148-945D-4A49-91DC-D9A6467989F6}">
      <dgm:prSet/>
      <dgm:spPr/>
      <dgm:t>
        <a:bodyPr/>
        <a:lstStyle/>
        <a:p>
          <a:endParaRPr lang="en-GB" sz="2000"/>
        </a:p>
      </dgm:t>
    </dgm:pt>
    <dgm:pt modelId="{0117C623-E0CA-4088-B09F-9DA2BC8D8E9C}" type="pres">
      <dgm:prSet presAssocID="{3FD33B9B-D890-45BA-A891-3C687AE1FEA6}" presName="Name0" presStyleCnt="0">
        <dgm:presLayoutVars>
          <dgm:dir/>
          <dgm:resizeHandles val="exact"/>
        </dgm:presLayoutVars>
      </dgm:prSet>
      <dgm:spPr/>
      <dgm:t>
        <a:bodyPr/>
        <a:lstStyle/>
        <a:p>
          <a:endParaRPr lang="en-GB"/>
        </a:p>
      </dgm:t>
    </dgm:pt>
    <dgm:pt modelId="{697E7889-867A-430A-8E40-79052A4D2368}" type="pres">
      <dgm:prSet presAssocID="{3FD33B9B-D890-45BA-A891-3C687AE1FEA6}" presName="fgShape" presStyleLbl="fgShp" presStyleIdx="0" presStyleCnt="1" custFlipVert="1" custScaleY="38686" custLinFactY="-263990" custLinFactNeighborX="-2654" custLinFactNeighborY="-300000"/>
      <dgm:spPr/>
    </dgm:pt>
    <dgm:pt modelId="{2A0C6AE4-C4F6-4198-9695-03CEFFFFD344}" type="pres">
      <dgm:prSet presAssocID="{3FD33B9B-D890-45BA-A891-3C687AE1FEA6}" presName="linComp" presStyleCnt="0"/>
      <dgm:spPr/>
    </dgm:pt>
    <dgm:pt modelId="{19429E02-3EDF-490C-89F9-26384D68169C}" type="pres">
      <dgm:prSet presAssocID="{46A2C77B-6ED3-49A0-BA82-4E3288DEC8BE}" presName="compNode" presStyleCnt="0"/>
      <dgm:spPr/>
    </dgm:pt>
    <dgm:pt modelId="{7E51E673-202B-4A60-A08D-BFF1288230C5}" type="pres">
      <dgm:prSet presAssocID="{46A2C77B-6ED3-49A0-BA82-4E3288DEC8BE}" presName="bkgdShape" presStyleLbl="node1" presStyleIdx="0" presStyleCnt="3"/>
      <dgm:spPr/>
      <dgm:t>
        <a:bodyPr/>
        <a:lstStyle/>
        <a:p>
          <a:endParaRPr lang="en-GB"/>
        </a:p>
      </dgm:t>
    </dgm:pt>
    <dgm:pt modelId="{854A7ADD-33D9-4CF7-8A43-F87E2583FFC8}" type="pres">
      <dgm:prSet presAssocID="{46A2C77B-6ED3-49A0-BA82-4E3288DEC8BE}" presName="nodeTx" presStyleLbl="node1" presStyleIdx="0" presStyleCnt="3">
        <dgm:presLayoutVars>
          <dgm:bulletEnabled val="1"/>
        </dgm:presLayoutVars>
      </dgm:prSet>
      <dgm:spPr/>
      <dgm:t>
        <a:bodyPr/>
        <a:lstStyle/>
        <a:p>
          <a:endParaRPr lang="en-GB"/>
        </a:p>
      </dgm:t>
    </dgm:pt>
    <dgm:pt modelId="{D7FB1FA8-A94B-407D-A280-8BF7576F4B22}" type="pres">
      <dgm:prSet presAssocID="{46A2C77B-6ED3-49A0-BA82-4E3288DEC8BE}" presName="invisiNode" presStyleLbl="node1" presStyleIdx="0" presStyleCnt="3"/>
      <dgm:spPr/>
    </dgm:pt>
    <dgm:pt modelId="{3249909F-3B4C-4738-9A8A-F658FADA4772}" type="pres">
      <dgm:prSet presAssocID="{46A2C77B-6ED3-49A0-BA82-4E3288DEC8BE}" presName="imagNode" presStyleLbl="fgImgPlace1" presStyleIdx="0" presStyleCnt="3"/>
      <dgm:spPr>
        <a:blipFill rotWithShape="1">
          <a:blip xmlns:r="http://schemas.openxmlformats.org/officeDocument/2006/relationships" r:embed="rId1">
            <a:extLst>
              <a:ext uri="{BEBA8EAE-BF5A-486C-A8C5-ECC9F3942E4B}">
                <a14:imgProps xmlns:a14="http://schemas.microsoft.com/office/drawing/2010/main">
                  <a14:imgLayer r:embed="rId2">
                    <a14:imgEffect>
                      <a14:saturation sat="0"/>
                    </a14:imgEffect>
                  </a14:imgLayer>
                </a14:imgProps>
              </a:ext>
            </a:extLst>
          </a:blip>
          <a:stretch>
            <a:fillRect/>
          </a:stretch>
        </a:blipFill>
      </dgm:spPr>
      <dgm:t>
        <a:bodyPr/>
        <a:lstStyle/>
        <a:p>
          <a:endParaRPr lang="en-GB"/>
        </a:p>
      </dgm:t>
    </dgm:pt>
    <dgm:pt modelId="{4C846DBF-1CEF-4ADD-9E79-DD7B081A1888}" type="pres">
      <dgm:prSet presAssocID="{45FC2E21-EF5E-40B7-B4ED-DF5370DE2217}" presName="sibTrans" presStyleLbl="sibTrans2D1" presStyleIdx="0" presStyleCnt="0"/>
      <dgm:spPr/>
      <dgm:t>
        <a:bodyPr/>
        <a:lstStyle/>
        <a:p>
          <a:endParaRPr lang="en-GB"/>
        </a:p>
      </dgm:t>
    </dgm:pt>
    <dgm:pt modelId="{B2133B54-3A7E-4970-8A9F-DBC1026773C0}" type="pres">
      <dgm:prSet presAssocID="{37F3EF60-1F10-4137-911B-703BBD39B9F2}" presName="compNode" presStyleCnt="0"/>
      <dgm:spPr/>
    </dgm:pt>
    <dgm:pt modelId="{321C77DB-5F49-40B5-86C2-B950DB183B46}" type="pres">
      <dgm:prSet presAssocID="{37F3EF60-1F10-4137-911B-703BBD39B9F2}" presName="bkgdShape" presStyleLbl="node1" presStyleIdx="1" presStyleCnt="3"/>
      <dgm:spPr/>
      <dgm:t>
        <a:bodyPr/>
        <a:lstStyle/>
        <a:p>
          <a:endParaRPr lang="en-GB"/>
        </a:p>
      </dgm:t>
    </dgm:pt>
    <dgm:pt modelId="{34ECCCD2-0151-4254-9915-DB2A8D696BAD}" type="pres">
      <dgm:prSet presAssocID="{37F3EF60-1F10-4137-911B-703BBD39B9F2}" presName="nodeTx" presStyleLbl="node1" presStyleIdx="1" presStyleCnt="3">
        <dgm:presLayoutVars>
          <dgm:bulletEnabled val="1"/>
        </dgm:presLayoutVars>
      </dgm:prSet>
      <dgm:spPr/>
      <dgm:t>
        <a:bodyPr/>
        <a:lstStyle/>
        <a:p>
          <a:endParaRPr lang="en-GB"/>
        </a:p>
      </dgm:t>
    </dgm:pt>
    <dgm:pt modelId="{7ADEF8C0-9BC4-4DF1-BBE2-1598A8F60E48}" type="pres">
      <dgm:prSet presAssocID="{37F3EF60-1F10-4137-911B-703BBD39B9F2}" presName="invisiNode" presStyleLbl="node1" presStyleIdx="1" presStyleCnt="3"/>
      <dgm:spPr/>
    </dgm:pt>
    <dgm:pt modelId="{128B4183-FDF2-40C4-8203-20CD26F044FB}" type="pres">
      <dgm:prSet presAssocID="{37F3EF60-1F10-4137-911B-703BBD39B9F2}" presName="imagNode" presStyleLbl="fgImgPlace1" presStyleIdx="1" presStyleCnt="3"/>
      <dgm:spPr>
        <a:blipFill rotWithShape="1">
          <a:blip xmlns:r="http://schemas.openxmlformats.org/officeDocument/2006/relationships" r:embed="rId3"/>
          <a:stretch>
            <a:fillRect/>
          </a:stretch>
        </a:blipFill>
      </dgm:spPr>
      <dgm:t>
        <a:bodyPr/>
        <a:lstStyle/>
        <a:p>
          <a:endParaRPr lang="en-GB"/>
        </a:p>
      </dgm:t>
    </dgm:pt>
    <dgm:pt modelId="{A163F9E1-601E-4C42-A2B8-1B53DD755D8C}" type="pres">
      <dgm:prSet presAssocID="{F9C64246-2ABA-44E0-87FE-7D2649C6C9D2}" presName="sibTrans" presStyleLbl="sibTrans2D1" presStyleIdx="0" presStyleCnt="0"/>
      <dgm:spPr/>
      <dgm:t>
        <a:bodyPr/>
        <a:lstStyle/>
        <a:p>
          <a:endParaRPr lang="en-GB"/>
        </a:p>
      </dgm:t>
    </dgm:pt>
    <dgm:pt modelId="{7179AD3E-C194-4824-B2AD-A73DB626C584}" type="pres">
      <dgm:prSet presAssocID="{B0DC98B6-4E71-4EF4-8232-FE87CE93D49A}" presName="compNode" presStyleCnt="0"/>
      <dgm:spPr/>
    </dgm:pt>
    <dgm:pt modelId="{680A50DE-98FC-4F9B-A9D2-0A23C3425D32}" type="pres">
      <dgm:prSet presAssocID="{B0DC98B6-4E71-4EF4-8232-FE87CE93D49A}" presName="bkgdShape" presStyleLbl="node1" presStyleIdx="2" presStyleCnt="3"/>
      <dgm:spPr/>
      <dgm:t>
        <a:bodyPr/>
        <a:lstStyle/>
        <a:p>
          <a:endParaRPr lang="en-GB"/>
        </a:p>
      </dgm:t>
    </dgm:pt>
    <dgm:pt modelId="{F196D5BB-E8DB-4DFA-A5FE-2ECABB8F6302}" type="pres">
      <dgm:prSet presAssocID="{B0DC98B6-4E71-4EF4-8232-FE87CE93D49A}" presName="nodeTx" presStyleLbl="node1" presStyleIdx="2" presStyleCnt="3">
        <dgm:presLayoutVars>
          <dgm:bulletEnabled val="1"/>
        </dgm:presLayoutVars>
      </dgm:prSet>
      <dgm:spPr/>
      <dgm:t>
        <a:bodyPr/>
        <a:lstStyle/>
        <a:p>
          <a:endParaRPr lang="en-GB"/>
        </a:p>
      </dgm:t>
    </dgm:pt>
    <dgm:pt modelId="{4E9DAE08-4A12-428A-A056-223AF9AF0BF0}" type="pres">
      <dgm:prSet presAssocID="{B0DC98B6-4E71-4EF4-8232-FE87CE93D49A}" presName="invisiNode" presStyleLbl="node1" presStyleIdx="2" presStyleCnt="3"/>
      <dgm:spPr/>
    </dgm:pt>
    <dgm:pt modelId="{887C12F1-235A-4398-9053-B87EF1F454BB}" type="pres">
      <dgm:prSet presAssocID="{B0DC98B6-4E71-4EF4-8232-FE87CE93D49A}" presName="imagNode" presStyleLbl="fgImgPlace1" presStyleIdx="2" presStyleCnt="3"/>
      <dgm:spPr>
        <a:blipFill rotWithShape="1">
          <a:blip xmlns:r="http://schemas.openxmlformats.org/officeDocument/2006/relationships" r:embed="rId4"/>
          <a:stretch>
            <a:fillRect/>
          </a:stretch>
        </a:blipFill>
      </dgm:spPr>
      <dgm:t>
        <a:bodyPr/>
        <a:lstStyle/>
        <a:p>
          <a:endParaRPr lang="en-GB"/>
        </a:p>
      </dgm:t>
    </dgm:pt>
  </dgm:ptLst>
  <dgm:cxnLst>
    <dgm:cxn modelId="{2CDE6148-945D-4A49-91DC-D9A6467989F6}" srcId="{37F3EF60-1F10-4137-911B-703BBD39B9F2}" destId="{4228DE90-CAFA-427B-A78C-65CAB4B8C63B}" srcOrd="0" destOrd="0" parTransId="{42634550-CEA0-4DF0-8AF8-8B14CC116814}" sibTransId="{49578B8E-144A-452A-ACF7-4524881EC102}"/>
    <dgm:cxn modelId="{0AE117FB-B45F-4F57-AA59-6001CC67CDD5}" type="presOf" srcId="{3FD33B9B-D890-45BA-A891-3C687AE1FEA6}" destId="{0117C623-E0CA-4088-B09F-9DA2BC8D8E9C}" srcOrd="0" destOrd="0" presId="urn:microsoft.com/office/officeart/2005/8/layout/hList7"/>
    <dgm:cxn modelId="{5471687D-A2E0-4B7D-AE46-694C0D983D13}" type="presOf" srcId="{52244D55-68D5-468A-9210-DB298D2A4911}" destId="{F196D5BB-E8DB-4DFA-A5FE-2ECABB8F6302}" srcOrd="1" destOrd="2" presId="urn:microsoft.com/office/officeart/2005/8/layout/hList7"/>
    <dgm:cxn modelId="{32361018-D9DD-4983-88C0-D135D049E5D2}" type="presOf" srcId="{D565BA4C-699E-48CD-8941-276B7EBF39CC}" destId="{7E51E673-202B-4A60-A08D-BFF1288230C5}" srcOrd="0" destOrd="1" presId="urn:microsoft.com/office/officeart/2005/8/layout/hList7"/>
    <dgm:cxn modelId="{12F7136D-64C7-4D55-847D-452BB99893DB}" type="presOf" srcId="{B0DC98B6-4E71-4EF4-8232-FE87CE93D49A}" destId="{F196D5BB-E8DB-4DFA-A5FE-2ECABB8F6302}" srcOrd="1" destOrd="0" presId="urn:microsoft.com/office/officeart/2005/8/layout/hList7"/>
    <dgm:cxn modelId="{D8D180AB-27E5-41A1-B095-5BCF0C4A103F}" type="presOf" srcId="{D565BA4C-699E-48CD-8941-276B7EBF39CC}" destId="{854A7ADD-33D9-4CF7-8A43-F87E2583FFC8}" srcOrd="1" destOrd="1" presId="urn:microsoft.com/office/officeart/2005/8/layout/hList7"/>
    <dgm:cxn modelId="{ADE2FE24-0356-4D02-A3E0-FF5E9D72B18E}" srcId="{3FD33B9B-D890-45BA-A891-3C687AE1FEA6}" destId="{37F3EF60-1F10-4137-911B-703BBD39B9F2}" srcOrd="1" destOrd="0" parTransId="{EFF254E9-4482-4343-880A-6FF1F73FCCB3}" sibTransId="{F9C64246-2ABA-44E0-87FE-7D2649C6C9D2}"/>
    <dgm:cxn modelId="{81963E48-E148-4657-A514-2BBC5E685082}" srcId="{B0DC98B6-4E71-4EF4-8232-FE87CE93D49A}" destId="{52244D55-68D5-468A-9210-DB298D2A4911}" srcOrd="1" destOrd="0" parTransId="{5BC3CD97-0F73-4223-B7BE-40E8F347BD10}" sibTransId="{F3B50846-AC9C-4301-83AD-D5C7888DAA2E}"/>
    <dgm:cxn modelId="{66B8814C-55F6-423B-A299-C26F0D6DC6C7}" type="presOf" srcId="{37F3EF60-1F10-4137-911B-703BBD39B9F2}" destId="{34ECCCD2-0151-4254-9915-DB2A8D696BAD}" srcOrd="1" destOrd="0" presId="urn:microsoft.com/office/officeart/2005/8/layout/hList7"/>
    <dgm:cxn modelId="{3D98DDE6-29B7-473B-BF4A-2DA2F3A35BDC}" srcId="{3FD33B9B-D890-45BA-A891-3C687AE1FEA6}" destId="{46A2C77B-6ED3-49A0-BA82-4E3288DEC8BE}" srcOrd="0" destOrd="0" parTransId="{4257471F-E8D5-4F24-B167-036E8186692A}" sibTransId="{45FC2E21-EF5E-40B7-B4ED-DF5370DE2217}"/>
    <dgm:cxn modelId="{C15343BD-C8C0-457D-8EC7-923FDC0ED95F}" type="presOf" srcId="{4228DE90-CAFA-427B-A78C-65CAB4B8C63B}" destId="{34ECCCD2-0151-4254-9915-DB2A8D696BAD}" srcOrd="1" destOrd="1" presId="urn:microsoft.com/office/officeart/2005/8/layout/hList7"/>
    <dgm:cxn modelId="{C89F8A35-81C0-457D-B499-9B72BE13A597}" srcId="{3FD33B9B-D890-45BA-A891-3C687AE1FEA6}" destId="{B0DC98B6-4E71-4EF4-8232-FE87CE93D49A}" srcOrd="2" destOrd="0" parTransId="{1DEC8C0F-E3FA-4119-8D9B-BA604D144047}" sibTransId="{0C5D6FD7-6965-40EB-8DA8-77CDCBD6F795}"/>
    <dgm:cxn modelId="{DB6836AD-C088-4399-BC4D-05D71FF31DD1}" type="presOf" srcId="{B0DC98B6-4E71-4EF4-8232-FE87CE93D49A}" destId="{680A50DE-98FC-4F9B-A9D2-0A23C3425D32}" srcOrd="0" destOrd="0" presId="urn:microsoft.com/office/officeart/2005/8/layout/hList7"/>
    <dgm:cxn modelId="{B0833120-CBEC-4916-AD70-7A78E71CF89A}" type="presOf" srcId="{52244D55-68D5-468A-9210-DB298D2A4911}" destId="{680A50DE-98FC-4F9B-A9D2-0A23C3425D32}" srcOrd="0" destOrd="2" presId="urn:microsoft.com/office/officeart/2005/8/layout/hList7"/>
    <dgm:cxn modelId="{D931A172-9E89-43F5-BC6D-E07A0B82C35E}" type="presOf" srcId="{9882CA0E-8352-46EB-AD76-6EFC2536ABE7}" destId="{F196D5BB-E8DB-4DFA-A5FE-2ECABB8F6302}" srcOrd="1" destOrd="1" presId="urn:microsoft.com/office/officeart/2005/8/layout/hList7"/>
    <dgm:cxn modelId="{1CE6A96F-65BF-4382-AB76-A5CD2C1DD939}" type="presOf" srcId="{45FC2E21-EF5E-40B7-B4ED-DF5370DE2217}" destId="{4C846DBF-1CEF-4ADD-9E79-DD7B081A1888}" srcOrd="0" destOrd="0" presId="urn:microsoft.com/office/officeart/2005/8/layout/hList7"/>
    <dgm:cxn modelId="{1F293836-A360-4EF2-9C0E-63030728328D}" type="presOf" srcId="{4228DE90-CAFA-427B-A78C-65CAB4B8C63B}" destId="{321C77DB-5F49-40B5-86C2-B950DB183B46}" srcOrd="0" destOrd="1" presId="urn:microsoft.com/office/officeart/2005/8/layout/hList7"/>
    <dgm:cxn modelId="{986544DE-E2E4-4665-AB27-1D08163A0898}" type="presOf" srcId="{9882CA0E-8352-46EB-AD76-6EFC2536ABE7}" destId="{680A50DE-98FC-4F9B-A9D2-0A23C3425D32}" srcOrd="0" destOrd="1" presId="urn:microsoft.com/office/officeart/2005/8/layout/hList7"/>
    <dgm:cxn modelId="{14E08402-42E0-44B2-AC47-EF70AA7C7393}" type="presOf" srcId="{37F3EF60-1F10-4137-911B-703BBD39B9F2}" destId="{321C77DB-5F49-40B5-86C2-B950DB183B46}" srcOrd="0" destOrd="0" presId="urn:microsoft.com/office/officeart/2005/8/layout/hList7"/>
    <dgm:cxn modelId="{83CBD291-8029-4C6F-BE19-2D17DBB48F6A}" srcId="{B0DC98B6-4E71-4EF4-8232-FE87CE93D49A}" destId="{9882CA0E-8352-46EB-AD76-6EFC2536ABE7}" srcOrd="0" destOrd="0" parTransId="{6FBB25C0-9203-497D-AD8D-ECBC1D9138AB}" sibTransId="{CBCAFF72-D4D4-496F-B0F1-ACCD65ECE96E}"/>
    <dgm:cxn modelId="{9A23DCA4-7DB9-4F2C-89BE-5C678E2C365C}" type="presOf" srcId="{46A2C77B-6ED3-49A0-BA82-4E3288DEC8BE}" destId="{7E51E673-202B-4A60-A08D-BFF1288230C5}" srcOrd="0" destOrd="0" presId="urn:microsoft.com/office/officeart/2005/8/layout/hList7"/>
    <dgm:cxn modelId="{908CDC04-5F7A-4100-BA6D-F9D596DE4FE6}" type="presOf" srcId="{F9C64246-2ABA-44E0-87FE-7D2649C6C9D2}" destId="{A163F9E1-601E-4C42-A2B8-1B53DD755D8C}" srcOrd="0" destOrd="0" presId="urn:microsoft.com/office/officeart/2005/8/layout/hList7"/>
    <dgm:cxn modelId="{A391B811-A44E-4BC1-B446-BA30574838F6}" srcId="{46A2C77B-6ED3-49A0-BA82-4E3288DEC8BE}" destId="{D565BA4C-699E-48CD-8941-276B7EBF39CC}" srcOrd="0" destOrd="0" parTransId="{922F38CF-1C1D-483E-A661-BEC15431072D}" sibTransId="{55F5008B-E9C4-4C4C-A444-468CD02C5DEE}"/>
    <dgm:cxn modelId="{6D232974-E9C9-4314-B4FE-6BC5A4BF857B}" type="presOf" srcId="{46A2C77B-6ED3-49A0-BA82-4E3288DEC8BE}" destId="{854A7ADD-33D9-4CF7-8A43-F87E2583FFC8}" srcOrd="1" destOrd="0" presId="urn:microsoft.com/office/officeart/2005/8/layout/hList7"/>
    <dgm:cxn modelId="{03318434-8944-49D7-A115-2BC8F979B890}" type="presParOf" srcId="{0117C623-E0CA-4088-B09F-9DA2BC8D8E9C}" destId="{697E7889-867A-430A-8E40-79052A4D2368}" srcOrd="0" destOrd="0" presId="urn:microsoft.com/office/officeart/2005/8/layout/hList7"/>
    <dgm:cxn modelId="{52335572-2695-4133-A19A-A02BEC7F2FAF}" type="presParOf" srcId="{0117C623-E0CA-4088-B09F-9DA2BC8D8E9C}" destId="{2A0C6AE4-C4F6-4198-9695-03CEFFFFD344}" srcOrd="1" destOrd="0" presId="urn:microsoft.com/office/officeart/2005/8/layout/hList7"/>
    <dgm:cxn modelId="{76853936-BD44-4A48-B94E-75976003F5BA}" type="presParOf" srcId="{2A0C6AE4-C4F6-4198-9695-03CEFFFFD344}" destId="{19429E02-3EDF-490C-89F9-26384D68169C}" srcOrd="0" destOrd="0" presId="urn:microsoft.com/office/officeart/2005/8/layout/hList7"/>
    <dgm:cxn modelId="{41DF37F7-C87E-42E8-8F6B-E3AD531A8A81}" type="presParOf" srcId="{19429E02-3EDF-490C-89F9-26384D68169C}" destId="{7E51E673-202B-4A60-A08D-BFF1288230C5}" srcOrd="0" destOrd="0" presId="urn:microsoft.com/office/officeart/2005/8/layout/hList7"/>
    <dgm:cxn modelId="{FBB9D578-C3BF-40A2-A578-CAAEE1E8ACBC}" type="presParOf" srcId="{19429E02-3EDF-490C-89F9-26384D68169C}" destId="{854A7ADD-33D9-4CF7-8A43-F87E2583FFC8}" srcOrd="1" destOrd="0" presId="urn:microsoft.com/office/officeart/2005/8/layout/hList7"/>
    <dgm:cxn modelId="{EE2FF2B5-6004-4876-B2B7-5923A7268B7E}" type="presParOf" srcId="{19429E02-3EDF-490C-89F9-26384D68169C}" destId="{D7FB1FA8-A94B-407D-A280-8BF7576F4B22}" srcOrd="2" destOrd="0" presId="urn:microsoft.com/office/officeart/2005/8/layout/hList7"/>
    <dgm:cxn modelId="{AC7DF3A6-C9B9-4A0F-8E12-61C410F1B01F}" type="presParOf" srcId="{19429E02-3EDF-490C-89F9-26384D68169C}" destId="{3249909F-3B4C-4738-9A8A-F658FADA4772}" srcOrd="3" destOrd="0" presId="urn:microsoft.com/office/officeart/2005/8/layout/hList7"/>
    <dgm:cxn modelId="{B04F9B5B-32D5-40A8-A3D1-5F43B8BDF8E1}" type="presParOf" srcId="{2A0C6AE4-C4F6-4198-9695-03CEFFFFD344}" destId="{4C846DBF-1CEF-4ADD-9E79-DD7B081A1888}" srcOrd="1" destOrd="0" presId="urn:microsoft.com/office/officeart/2005/8/layout/hList7"/>
    <dgm:cxn modelId="{50C299F0-43A1-42DA-B7E0-F785F9B14596}" type="presParOf" srcId="{2A0C6AE4-C4F6-4198-9695-03CEFFFFD344}" destId="{B2133B54-3A7E-4970-8A9F-DBC1026773C0}" srcOrd="2" destOrd="0" presId="urn:microsoft.com/office/officeart/2005/8/layout/hList7"/>
    <dgm:cxn modelId="{53E41CA7-96C0-431F-BDE8-501D20B2FE4D}" type="presParOf" srcId="{B2133B54-3A7E-4970-8A9F-DBC1026773C0}" destId="{321C77DB-5F49-40B5-86C2-B950DB183B46}" srcOrd="0" destOrd="0" presId="urn:microsoft.com/office/officeart/2005/8/layout/hList7"/>
    <dgm:cxn modelId="{4B89DB22-6862-4646-9570-D47D739759FF}" type="presParOf" srcId="{B2133B54-3A7E-4970-8A9F-DBC1026773C0}" destId="{34ECCCD2-0151-4254-9915-DB2A8D696BAD}" srcOrd="1" destOrd="0" presId="urn:microsoft.com/office/officeart/2005/8/layout/hList7"/>
    <dgm:cxn modelId="{948939D8-E791-4DD0-9D4B-E46F999ABDE6}" type="presParOf" srcId="{B2133B54-3A7E-4970-8A9F-DBC1026773C0}" destId="{7ADEF8C0-9BC4-4DF1-BBE2-1598A8F60E48}" srcOrd="2" destOrd="0" presId="urn:microsoft.com/office/officeart/2005/8/layout/hList7"/>
    <dgm:cxn modelId="{E37317C5-0E06-4964-81D3-A4EF90488E70}" type="presParOf" srcId="{B2133B54-3A7E-4970-8A9F-DBC1026773C0}" destId="{128B4183-FDF2-40C4-8203-20CD26F044FB}" srcOrd="3" destOrd="0" presId="urn:microsoft.com/office/officeart/2005/8/layout/hList7"/>
    <dgm:cxn modelId="{F2751A72-2DFE-4555-A484-39E16ED8AF2A}" type="presParOf" srcId="{2A0C6AE4-C4F6-4198-9695-03CEFFFFD344}" destId="{A163F9E1-601E-4C42-A2B8-1B53DD755D8C}" srcOrd="3" destOrd="0" presId="urn:microsoft.com/office/officeart/2005/8/layout/hList7"/>
    <dgm:cxn modelId="{558DD818-F8F3-43A8-9453-B0122C0D30BB}" type="presParOf" srcId="{2A0C6AE4-C4F6-4198-9695-03CEFFFFD344}" destId="{7179AD3E-C194-4824-B2AD-A73DB626C584}" srcOrd="4" destOrd="0" presId="urn:microsoft.com/office/officeart/2005/8/layout/hList7"/>
    <dgm:cxn modelId="{82B5EC18-1CC5-4659-B265-643430ABD106}" type="presParOf" srcId="{7179AD3E-C194-4824-B2AD-A73DB626C584}" destId="{680A50DE-98FC-4F9B-A9D2-0A23C3425D32}" srcOrd="0" destOrd="0" presId="urn:microsoft.com/office/officeart/2005/8/layout/hList7"/>
    <dgm:cxn modelId="{A645AE70-DD78-48CA-A0C3-D210D4522076}" type="presParOf" srcId="{7179AD3E-C194-4824-B2AD-A73DB626C584}" destId="{F196D5BB-E8DB-4DFA-A5FE-2ECABB8F6302}" srcOrd="1" destOrd="0" presId="urn:microsoft.com/office/officeart/2005/8/layout/hList7"/>
    <dgm:cxn modelId="{03BCA266-87FF-46B8-8BEF-E28A958A8437}" type="presParOf" srcId="{7179AD3E-C194-4824-B2AD-A73DB626C584}" destId="{4E9DAE08-4A12-428A-A056-223AF9AF0BF0}" srcOrd="2" destOrd="0" presId="urn:microsoft.com/office/officeart/2005/8/layout/hList7"/>
    <dgm:cxn modelId="{BC4340CA-EFB0-477C-8ED0-4ABBB6AB11C1}" type="presParOf" srcId="{7179AD3E-C194-4824-B2AD-A73DB626C584}" destId="{887C12F1-235A-4398-9053-B87EF1F454BB}"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B5DE9E-CE25-4DB3-8DEC-48BD33FCB627}">
      <dsp:nvSpPr>
        <dsp:cNvPr id="0" name=""/>
        <dsp:cNvSpPr/>
      </dsp:nvSpPr>
      <dsp:spPr>
        <a:xfrm>
          <a:off x="0" y="146757"/>
          <a:ext cx="5338936" cy="2012400"/>
        </a:xfrm>
        <a:prstGeom prst="roundRect">
          <a:avLst/>
        </a:prstGeom>
        <a:gradFill rotWithShape="0">
          <a:gsLst>
            <a:gs pos="0">
              <a:schemeClr val="accent1">
                <a:hueOff val="0"/>
                <a:satOff val="0"/>
                <a:lumOff val="0"/>
                <a:alphaOff val="0"/>
                <a:shade val="63000"/>
                <a:satMod val="165000"/>
              </a:schemeClr>
            </a:gs>
            <a:gs pos="30000">
              <a:schemeClr val="accent1">
                <a:hueOff val="0"/>
                <a:satOff val="0"/>
                <a:lumOff val="0"/>
                <a:alphaOff val="0"/>
                <a:shade val="58000"/>
                <a:satMod val="165000"/>
              </a:schemeClr>
            </a:gs>
            <a:gs pos="75000">
              <a:schemeClr val="accent1">
                <a:hueOff val="0"/>
                <a:satOff val="0"/>
                <a:lumOff val="0"/>
                <a:alphaOff val="0"/>
                <a:shade val="30000"/>
                <a:satMod val="175000"/>
              </a:schemeClr>
            </a:gs>
            <a:gs pos="100000">
              <a:schemeClr val="accent1">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i="1" kern="1200" smtClean="0"/>
            <a:t>Jesus in India </a:t>
          </a:r>
          <a:r>
            <a:rPr lang="en-US" sz="2000" kern="1200" smtClean="0"/>
            <a:t>is the English version of </a:t>
          </a:r>
          <a:r>
            <a:rPr lang="en-US" sz="2000" i="1" kern="1200" smtClean="0"/>
            <a:t>Masih Hindustan Mein, </a:t>
          </a:r>
          <a:r>
            <a:rPr lang="en-US" sz="2000" kern="1200" smtClean="0"/>
            <a:t>an Urdu treatise written by the Holy Founder of the worldwide Ahmadiyya Muslim Jamaat, Hadhrat Mirza Ghulam Ahmad, the Promised Messiah and Mahdi</a:t>
          </a:r>
          <a:endParaRPr lang="en-GB" sz="2000" kern="1200"/>
        </a:p>
      </dsp:txBody>
      <dsp:txXfrm>
        <a:off x="98237" y="244994"/>
        <a:ext cx="5142462" cy="1815926"/>
      </dsp:txXfrm>
    </dsp:sp>
    <dsp:sp modelId="{88330225-0630-484A-B5D1-889C46443743}">
      <dsp:nvSpPr>
        <dsp:cNvPr id="0" name=""/>
        <dsp:cNvSpPr/>
      </dsp:nvSpPr>
      <dsp:spPr>
        <a:xfrm>
          <a:off x="0" y="2861352"/>
          <a:ext cx="5338936" cy="2012400"/>
        </a:xfrm>
        <a:prstGeom prst="roundRect">
          <a:avLst/>
        </a:prstGeom>
        <a:gradFill rotWithShape="0">
          <a:gsLst>
            <a:gs pos="0">
              <a:schemeClr val="accent1">
                <a:hueOff val="0"/>
                <a:satOff val="0"/>
                <a:lumOff val="0"/>
                <a:alphaOff val="0"/>
                <a:shade val="63000"/>
                <a:satMod val="165000"/>
              </a:schemeClr>
            </a:gs>
            <a:gs pos="30000">
              <a:schemeClr val="accent1">
                <a:hueOff val="0"/>
                <a:satOff val="0"/>
                <a:lumOff val="0"/>
                <a:alphaOff val="0"/>
                <a:shade val="58000"/>
                <a:satMod val="165000"/>
              </a:schemeClr>
            </a:gs>
            <a:gs pos="75000">
              <a:schemeClr val="accent1">
                <a:hueOff val="0"/>
                <a:satOff val="0"/>
                <a:lumOff val="0"/>
                <a:alphaOff val="0"/>
                <a:shade val="30000"/>
                <a:satMod val="175000"/>
              </a:schemeClr>
            </a:gs>
            <a:gs pos="100000">
              <a:schemeClr val="accent1">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t>The main thesis expounded in this treatise is Jesus' deliverance from death on the Cross and his subsequent journey to India in quest of the lost tribes of Israel whom he had to gather into his fold as foretold by Jesus himself</a:t>
          </a:r>
          <a:endParaRPr lang="en-GB" sz="2000" kern="1200" dirty="0"/>
        </a:p>
      </dsp:txBody>
      <dsp:txXfrm>
        <a:off x="98237" y="2959589"/>
        <a:ext cx="5142462" cy="181592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2C5B2-9BF1-496C-92F8-BD7891782E06}">
      <dsp:nvSpPr>
        <dsp:cNvPr id="0" name=""/>
        <dsp:cNvSpPr/>
      </dsp:nvSpPr>
      <dsp:spPr>
        <a:xfrm>
          <a:off x="-5510330" y="-843663"/>
          <a:ext cx="6560952" cy="6560952"/>
        </a:xfrm>
        <a:prstGeom prst="blockArc">
          <a:avLst>
            <a:gd name="adj1" fmla="val 18900000"/>
            <a:gd name="adj2" fmla="val 2700000"/>
            <a:gd name="adj3" fmla="val 329"/>
          </a:avLst>
        </a:prstGeom>
        <a:noFill/>
        <a:ln w="25400" cap="flat" cmpd="sng" algn="ctr">
          <a:solidFill>
            <a:schemeClr val="accent1">
              <a:tint val="9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CE95E21-5FCE-4336-8835-DB928DED2824}">
      <dsp:nvSpPr>
        <dsp:cNvPr id="0" name=""/>
        <dsp:cNvSpPr/>
      </dsp:nvSpPr>
      <dsp:spPr>
        <a:xfrm>
          <a:off x="550001" y="374684"/>
          <a:ext cx="7169232" cy="749758"/>
        </a:xfrm>
        <a:prstGeom prst="rect">
          <a:avLst/>
        </a:prstGeom>
        <a:gradFill rotWithShape="0">
          <a:gsLst>
            <a:gs pos="0">
              <a:schemeClr val="accent1">
                <a:shade val="50000"/>
                <a:hueOff val="0"/>
                <a:satOff val="0"/>
                <a:lumOff val="0"/>
                <a:alphaOff val="0"/>
                <a:shade val="63000"/>
                <a:satMod val="165000"/>
              </a:schemeClr>
            </a:gs>
            <a:gs pos="30000">
              <a:schemeClr val="accent1">
                <a:shade val="50000"/>
                <a:hueOff val="0"/>
                <a:satOff val="0"/>
                <a:lumOff val="0"/>
                <a:alphaOff val="0"/>
                <a:shade val="58000"/>
                <a:satMod val="165000"/>
              </a:schemeClr>
            </a:gs>
            <a:gs pos="75000">
              <a:schemeClr val="accent1">
                <a:shade val="50000"/>
                <a:hueOff val="0"/>
                <a:satOff val="0"/>
                <a:lumOff val="0"/>
                <a:alphaOff val="0"/>
                <a:shade val="30000"/>
                <a:satMod val="175000"/>
              </a:schemeClr>
            </a:gs>
            <a:gs pos="100000">
              <a:schemeClr val="accent1">
                <a:shade val="50000"/>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95121" tIns="58420" rIns="58420" bIns="58420" numCol="1" spcCol="1270" anchor="ctr" anchorCtr="0">
          <a:noAutofit/>
        </a:bodyPr>
        <a:lstStyle/>
        <a:p>
          <a:pPr lvl="0" algn="ctr" defTabSz="1022350">
            <a:lnSpc>
              <a:spcPct val="90000"/>
            </a:lnSpc>
            <a:spcBef>
              <a:spcPct val="0"/>
            </a:spcBef>
            <a:spcAft>
              <a:spcPct val="35000"/>
            </a:spcAft>
          </a:pPr>
          <a:r>
            <a:rPr lang="en-US" sz="2300" kern="1200" dirty="0" smtClean="0">
              <a:effectLst/>
              <a:latin typeface="Times New Roman" charset="0"/>
              <a:ea typeface="+mn-ea"/>
              <a:cs typeface="Times New Roman" charset="0"/>
            </a:rPr>
            <a:t>Jesus started his journey from Jerusalem and passing through </a:t>
          </a:r>
          <a:r>
            <a:rPr lang="en-US" sz="2300" kern="1200" dirty="0" err="1" smtClean="0">
              <a:effectLst/>
              <a:latin typeface="Times New Roman" charset="0"/>
              <a:ea typeface="+mn-ea"/>
              <a:cs typeface="Times New Roman" charset="0"/>
            </a:rPr>
            <a:t>Nasibus</a:t>
          </a:r>
          <a:r>
            <a:rPr lang="en-US" sz="2300" kern="1200" dirty="0" smtClean="0">
              <a:effectLst/>
              <a:latin typeface="Times New Roman" charset="0"/>
              <a:ea typeface="+mn-ea"/>
              <a:cs typeface="Times New Roman" charset="0"/>
            </a:rPr>
            <a:t> and Iran, Jesus reached Afghanistan </a:t>
          </a:r>
          <a:endParaRPr lang="en-GB" sz="2300" kern="1200" dirty="0"/>
        </a:p>
      </dsp:txBody>
      <dsp:txXfrm>
        <a:off x="550001" y="374684"/>
        <a:ext cx="7169232" cy="749758"/>
      </dsp:txXfrm>
    </dsp:sp>
    <dsp:sp modelId="{78E6B9E9-6B28-42D7-BAAE-2B03A3572CDE}">
      <dsp:nvSpPr>
        <dsp:cNvPr id="0" name=""/>
        <dsp:cNvSpPr/>
      </dsp:nvSpPr>
      <dsp:spPr>
        <a:xfrm>
          <a:off x="81402" y="280964"/>
          <a:ext cx="937198" cy="937198"/>
        </a:xfrm>
        <a:prstGeom prst="ellipse">
          <a:avLst/>
        </a:prstGeom>
        <a:blipFill rotWithShape="0">
          <a:blip xmlns:r="http://schemas.openxmlformats.org/officeDocument/2006/relationships" r:embed="rId1"/>
          <a:stretch>
            <a:fillRect/>
          </a:stretch>
        </a:blipFill>
        <a:ln w="12700" cap="flat" cmpd="sng" algn="ctr">
          <a:solidFill>
            <a:schemeClr val="accent1">
              <a:shade val="50000"/>
              <a:hueOff val="0"/>
              <a:satOff val="0"/>
              <a:lumOff val="0"/>
              <a:alphaOff val="0"/>
            </a:schemeClr>
          </a:solidFill>
          <a:prstDash val="solid"/>
        </a:ln>
        <a:effectLst>
          <a:outerShdw blurRad="50800" dist="20000" dir="5400000" rotWithShape="0">
            <a:srgbClr val="000000">
              <a:alpha val="42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2E888BB9-B4DA-4BAC-A527-7469BED50842}">
      <dsp:nvSpPr>
        <dsp:cNvPr id="0" name=""/>
        <dsp:cNvSpPr/>
      </dsp:nvSpPr>
      <dsp:spPr>
        <a:xfrm>
          <a:off x="979855" y="1499516"/>
          <a:ext cx="6739378" cy="749758"/>
        </a:xfrm>
        <a:prstGeom prst="rect">
          <a:avLst/>
        </a:prstGeom>
        <a:gradFill rotWithShape="0">
          <a:gsLst>
            <a:gs pos="0">
              <a:schemeClr val="accent1">
                <a:shade val="50000"/>
                <a:hueOff val="128595"/>
                <a:satOff val="-1664"/>
                <a:lumOff val="20770"/>
                <a:alphaOff val="0"/>
                <a:shade val="63000"/>
                <a:satMod val="165000"/>
              </a:schemeClr>
            </a:gs>
            <a:gs pos="30000">
              <a:schemeClr val="accent1">
                <a:shade val="50000"/>
                <a:hueOff val="128595"/>
                <a:satOff val="-1664"/>
                <a:lumOff val="20770"/>
                <a:alphaOff val="0"/>
                <a:shade val="58000"/>
                <a:satMod val="165000"/>
              </a:schemeClr>
            </a:gs>
            <a:gs pos="75000">
              <a:schemeClr val="accent1">
                <a:shade val="50000"/>
                <a:hueOff val="128595"/>
                <a:satOff val="-1664"/>
                <a:lumOff val="20770"/>
                <a:alphaOff val="0"/>
                <a:shade val="30000"/>
                <a:satMod val="175000"/>
              </a:schemeClr>
            </a:gs>
            <a:gs pos="100000">
              <a:schemeClr val="accent1">
                <a:shade val="50000"/>
                <a:hueOff val="128595"/>
                <a:satOff val="-1664"/>
                <a:lumOff val="2077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95121" tIns="58420" rIns="58420" bIns="58420" numCol="1" spcCol="1270" anchor="ctr" anchorCtr="0">
          <a:noAutofit/>
        </a:bodyPr>
        <a:lstStyle/>
        <a:p>
          <a:pPr lvl="0" algn="ctr" defTabSz="1022350">
            <a:lnSpc>
              <a:spcPct val="90000"/>
            </a:lnSpc>
            <a:spcBef>
              <a:spcPct val="0"/>
            </a:spcBef>
            <a:spcAft>
              <a:spcPct val="35000"/>
            </a:spcAft>
          </a:pPr>
          <a:r>
            <a:rPr lang="en-US" sz="2300" kern="1200" dirty="0" smtClean="0">
              <a:effectLst/>
              <a:latin typeface="Times New Roman" charset="0"/>
              <a:ea typeface="+mn-ea"/>
              <a:cs typeface="Times New Roman" charset="0"/>
            </a:rPr>
            <a:t>Where he met the Jews who had settled there after their escape from the bonds of Nebuchadnezzar</a:t>
          </a:r>
          <a:endParaRPr lang="en-GB" sz="2300" kern="1200" dirty="0"/>
        </a:p>
      </dsp:txBody>
      <dsp:txXfrm>
        <a:off x="979855" y="1499516"/>
        <a:ext cx="6739378" cy="749758"/>
      </dsp:txXfrm>
    </dsp:sp>
    <dsp:sp modelId="{CD1410B2-1D0D-4612-B5B6-AF9B426AFE30}">
      <dsp:nvSpPr>
        <dsp:cNvPr id="0" name=""/>
        <dsp:cNvSpPr/>
      </dsp:nvSpPr>
      <dsp:spPr>
        <a:xfrm>
          <a:off x="511256" y="1405797"/>
          <a:ext cx="937198" cy="937198"/>
        </a:xfrm>
        <a:prstGeom prst="ellipse">
          <a:avLst/>
        </a:prstGeom>
        <a:blipFill rotWithShape="0">
          <a:blip xmlns:r="http://schemas.openxmlformats.org/officeDocument/2006/relationships" r:embed="rId2"/>
          <a:stretch>
            <a:fillRect/>
          </a:stretch>
        </a:blipFill>
        <a:ln w="12700" cap="flat" cmpd="sng" algn="ctr">
          <a:solidFill>
            <a:schemeClr val="accent1">
              <a:shade val="50000"/>
              <a:hueOff val="128595"/>
              <a:satOff val="-1664"/>
              <a:lumOff val="20770"/>
              <a:alphaOff val="0"/>
            </a:schemeClr>
          </a:solidFill>
          <a:prstDash val="solid"/>
        </a:ln>
        <a:effectLst>
          <a:outerShdw blurRad="50800" dist="20000" dir="5400000" rotWithShape="0">
            <a:srgbClr val="000000">
              <a:alpha val="42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C4E4A054-96C6-45B3-BFB6-219A481BE9D5}">
      <dsp:nvSpPr>
        <dsp:cNvPr id="0" name=""/>
        <dsp:cNvSpPr/>
      </dsp:nvSpPr>
      <dsp:spPr>
        <a:xfrm>
          <a:off x="979855" y="2624349"/>
          <a:ext cx="6739378" cy="749758"/>
        </a:xfrm>
        <a:prstGeom prst="rect">
          <a:avLst/>
        </a:prstGeom>
        <a:gradFill rotWithShape="0">
          <a:gsLst>
            <a:gs pos="0">
              <a:schemeClr val="accent1">
                <a:shade val="50000"/>
                <a:hueOff val="257190"/>
                <a:satOff val="-3328"/>
                <a:lumOff val="41539"/>
                <a:alphaOff val="0"/>
                <a:shade val="63000"/>
                <a:satMod val="165000"/>
              </a:schemeClr>
            </a:gs>
            <a:gs pos="30000">
              <a:schemeClr val="accent1">
                <a:shade val="50000"/>
                <a:hueOff val="257190"/>
                <a:satOff val="-3328"/>
                <a:lumOff val="41539"/>
                <a:alphaOff val="0"/>
                <a:shade val="58000"/>
                <a:satMod val="165000"/>
              </a:schemeClr>
            </a:gs>
            <a:gs pos="75000">
              <a:schemeClr val="accent1">
                <a:shade val="50000"/>
                <a:hueOff val="257190"/>
                <a:satOff val="-3328"/>
                <a:lumOff val="41539"/>
                <a:alphaOff val="0"/>
                <a:shade val="30000"/>
                <a:satMod val="175000"/>
              </a:schemeClr>
            </a:gs>
            <a:gs pos="100000">
              <a:schemeClr val="accent1">
                <a:shade val="50000"/>
                <a:hueOff val="257190"/>
                <a:satOff val="-3328"/>
                <a:lumOff val="41539"/>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95121" tIns="58420" rIns="58420" bIns="58420" numCol="1" spcCol="1270" anchor="ctr" anchorCtr="0">
          <a:noAutofit/>
        </a:bodyPr>
        <a:lstStyle/>
        <a:p>
          <a:pPr lvl="0" algn="ctr" defTabSz="1022350">
            <a:lnSpc>
              <a:spcPct val="90000"/>
            </a:lnSpc>
            <a:spcBef>
              <a:spcPct val="0"/>
            </a:spcBef>
            <a:spcAft>
              <a:spcPct val="35000"/>
            </a:spcAft>
          </a:pPr>
          <a:r>
            <a:rPr lang="en-US" sz="2300" kern="1200" dirty="0" smtClean="0">
              <a:effectLst/>
              <a:latin typeface="Times New Roman" charset="0"/>
              <a:ea typeface="+mn-ea"/>
              <a:cs typeface="Times New Roman" charset="0"/>
            </a:rPr>
            <a:t>From Afghanistan Jesus went to Kashmir where some Israelite tribes had also settled </a:t>
          </a:r>
          <a:endParaRPr lang="en-GB" sz="2300" kern="1200" dirty="0"/>
        </a:p>
      </dsp:txBody>
      <dsp:txXfrm>
        <a:off x="979855" y="2624349"/>
        <a:ext cx="6739378" cy="749758"/>
      </dsp:txXfrm>
    </dsp:sp>
    <dsp:sp modelId="{5D378693-B655-4507-9886-52B20BCEAD90}">
      <dsp:nvSpPr>
        <dsp:cNvPr id="0" name=""/>
        <dsp:cNvSpPr/>
      </dsp:nvSpPr>
      <dsp:spPr>
        <a:xfrm>
          <a:off x="511256" y="2530629"/>
          <a:ext cx="937198" cy="937198"/>
        </a:xfrm>
        <a:prstGeom prst="ellipse">
          <a:avLst/>
        </a:prstGeom>
        <a:blipFill rotWithShape="0">
          <a:blip xmlns:r="http://schemas.openxmlformats.org/officeDocument/2006/relationships" r:embed="rId3"/>
          <a:stretch>
            <a:fillRect/>
          </a:stretch>
        </a:blipFill>
        <a:ln w="12700" cap="flat" cmpd="sng" algn="ctr">
          <a:solidFill>
            <a:schemeClr val="accent1">
              <a:shade val="50000"/>
              <a:hueOff val="257190"/>
              <a:satOff val="-3328"/>
              <a:lumOff val="41539"/>
              <a:alphaOff val="0"/>
            </a:schemeClr>
          </a:solidFill>
          <a:prstDash val="solid"/>
        </a:ln>
        <a:effectLst>
          <a:outerShdw blurRad="50800" dist="20000" dir="5400000" rotWithShape="0">
            <a:srgbClr val="000000">
              <a:alpha val="42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2B065495-57FF-4CA3-9461-D32190B8B616}">
      <dsp:nvSpPr>
        <dsp:cNvPr id="0" name=""/>
        <dsp:cNvSpPr/>
      </dsp:nvSpPr>
      <dsp:spPr>
        <a:xfrm>
          <a:off x="550001" y="3749182"/>
          <a:ext cx="7169232" cy="749758"/>
        </a:xfrm>
        <a:prstGeom prst="rect">
          <a:avLst/>
        </a:prstGeom>
        <a:gradFill rotWithShape="0">
          <a:gsLst>
            <a:gs pos="0">
              <a:schemeClr val="accent1">
                <a:shade val="50000"/>
                <a:hueOff val="128595"/>
                <a:satOff val="-1664"/>
                <a:lumOff val="20770"/>
                <a:alphaOff val="0"/>
                <a:shade val="63000"/>
                <a:satMod val="165000"/>
              </a:schemeClr>
            </a:gs>
            <a:gs pos="30000">
              <a:schemeClr val="accent1">
                <a:shade val="50000"/>
                <a:hueOff val="128595"/>
                <a:satOff val="-1664"/>
                <a:lumOff val="20770"/>
                <a:alphaOff val="0"/>
                <a:shade val="58000"/>
                <a:satMod val="165000"/>
              </a:schemeClr>
            </a:gs>
            <a:gs pos="75000">
              <a:schemeClr val="accent1">
                <a:shade val="50000"/>
                <a:hueOff val="128595"/>
                <a:satOff val="-1664"/>
                <a:lumOff val="20770"/>
                <a:alphaOff val="0"/>
                <a:shade val="30000"/>
                <a:satMod val="175000"/>
              </a:schemeClr>
            </a:gs>
            <a:gs pos="100000">
              <a:schemeClr val="accent1">
                <a:shade val="50000"/>
                <a:hueOff val="128595"/>
                <a:satOff val="-1664"/>
                <a:lumOff val="2077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95121" tIns="58420" rIns="58420" bIns="58420" numCol="1" spcCol="1270" anchor="ctr" anchorCtr="0">
          <a:noAutofit/>
        </a:bodyPr>
        <a:lstStyle/>
        <a:p>
          <a:pPr lvl="0" algn="ctr" defTabSz="1022350">
            <a:lnSpc>
              <a:spcPct val="90000"/>
            </a:lnSpc>
            <a:spcBef>
              <a:spcPct val="0"/>
            </a:spcBef>
            <a:spcAft>
              <a:spcPct val="35000"/>
            </a:spcAft>
          </a:pPr>
          <a:r>
            <a:rPr lang="en-US" sz="2300" kern="1200" dirty="0" smtClean="0">
              <a:effectLst/>
              <a:latin typeface="Times New Roman" charset="0"/>
              <a:ea typeface="+mn-ea"/>
              <a:cs typeface="Times New Roman" charset="0"/>
            </a:rPr>
            <a:t>He made Kashmir his home where he died and is  buried in Srinagar, Kashmir</a:t>
          </a:r>
          <a:endParaRPr lang="en-GB" sz="2300" kern="1200" dirty="0"/>
        </a:p>
      </dsp:txBody>
      <dsp:txXfrm>
        <a:off x="550001" y="3749182"/>
        <a:ext cx="7169232" cy="749758"/>
      </dsp:txXfrm>
    </dsp:sp>
    <dsp:sp modelId="{C8AE8B39-4E25-47F8-9DD0-CD0891B28155}">
      <dsp:nvSpPr>
        <dsp:cNvPr id="0" name=""/>
        <dsp:cNvSpPr/>
      </dsp:nvSpPr>
      <dsp:spPr>
        <a:xfrm>
          <a:off x="81402" y="3655462"/>
          <a:ext cx="937198" cy="937198"/>
        </a:xfrm>
        <a:prstGeom prst="ellipse">
          <a:avLst/>
        </a:prstGeom>
        <a:blipFill rotWithShape="0">
          <a:blip xmlns:r="http://schemas.openxmlformats.org/officeDocument/2006/relationships" r:embed="rId4"/>
          <a:stretch>
            <a:fillRect/>
          </a:stretch>
        </a:blipFill>
        <a:ln w="12700" cap="flat" cmpd="sng" algn="ctr">
          <a:solidFill>
            <a:schemeClr val="accent1">
              <a:shade val="50000"/>
              <a:hueOff val="128595"/>
              <a:satOff val="-1664"/>
              <a:lumOff val="20770"/>
              <a:alphaOff val="0"/>
            </a:schemeClr>
          </a:solidFill>
          <a:prstDash val="solid"/>
        </a:ln>
        <a:effectLst>
          <a:outerShdw blurRad="50800" dist="20000" dir="5400000" rotWithShape="0">
            <a:srgbClr val="000000">
              <a:alpha val="42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E318FD-2FB2-4E82-AEE7-5B7542C7AB55}">
      <dsp:nvSpPr>
        <dsp:cNvPr id="0" name=""/>
        <dsp:cNvSpPr/>
      </dsp:nvSpPr>
      <dsp:spPr>
        <a:xfrm>
          <a:off x="0" y="1331184"/>
          <a:ext cx="7772400" cy="163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a:outerShdw blurRad="50800" dist="20000" dir="5400000" rotWithShape="0">
            <a:srgbClr val="000000">
              <a:alpha val="42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F76386BC-5EB4-4CF0-94BB-735F9E488088}">
      <dsp:nvSpPr>
        <dsp:cNvPr id="0" name=""/>
        <dsp:cNvSpPr/>
      </dsp:nvSpPr>
      <dsp:spPr>
        <a:xfrm>
          <a:off x="388620" y="371783"/>
          <a:ext cx="6248294" cy="1918800"/>
        </a:xfrm>
        <a:prstGeom prst="roundRect">
          <a:avLst/>
        </a:prstGeom>
        <a:gradFill rotWithShape="0">
          <a:gsLst>
            <a:gs pos="0">
              <a:schemeClr val="accent1">
                <a:hueOff val="0"/>
                <a:satOff val="0"/>
                <a:lumOff val="0"/>
                <a:alphaOff val="0"/>
                <a:shade val="63000"/>
                <a:satMod val="165000"/>
              </a:schemeClr>
            </a:gs>
            <a:gs pos="30000">
              <a:schemeClr val="accent1">
                <a:hueOff val="0"/>
                <a:satOff val="0"/>
                <a:lumOff val="0"/>
                <a:alphaOff val="0"/>
                <a:shade val="58000"/>
                <a:satMod val="165000"/>
              </a:schemeClr>
            </a:gs>
            <a:gs pos="75000">
              <a:schemeClr val="accent1">
                <a:hueOff val="0"/>
                <a:satOff val="0"/>
                <a:lumOff val="0"/>
                <a:alphaOff val="0"/>
                <a:shade val="30000"/>
                <a:satMod val="175000"/>
              </a:schemeClr>
            </a:gs>
            <a:gs pos="100000">
              <a:schemeClr val="accent1">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5645" tIns="0" rIns="205645" bIns="0" numCol="1" spcCol="1270" anchor="ctr" anchorCtr="0">
          <a:noAutofit/>
        </a:bodyPr>
        <a:lstStyle/>
        <a:p>
          <a:pPr lvl="0" algn="ctr" defTabSz="889000">
            <a:lnSpc>
              <a:spcPct val="90000"/>
            </a:lnSpc>
            <a:spcBef>
              <a:spcPct val="0"/>
            </a:spcBef>
            <a:spcAft>
              <a:spcPct val="35000"/>
            </a:spcAft>
          </a:pPr>
          <a:r>
            <a:rPr lang="en-GB" sz="2000" b="1" kern="1200" dirty="0" smtClean="0">
              <a:solidFill>
                <a:schemeClr val="bg1"/>
              </a:solidFill>
            </a:rPr>
            <a:t>To dispel serious misconceptions about the earlier and later life of Jesus (on whom be peace) by authentic evidence</a:t>
          </a:r>
          <a:endParaRPr lang="en-GB" sz="2000" b="1" kern="1200" dirty="0">
            <a:solidFill>
              <a:schemeClr val="bg1"/>
            </a:solidFill>
          </a:endParaRPr>
        </a:p>
      </dsp:txBody>
      <dsp:txXfrm>
        <a:off x="482288" y="465451"/>
        <a:ext cx="6060958" cy="17314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EB74ED-BDE8-4E70-979D-96A3715475DC}">
      <dsp:nvSpPr>
        <dsp:cNvPr id="0" name=""/>
        <dsp:cNvSpPr/>
      </dsp:nvSpPr>
      <dsp:spPr>
        <a:xfrm>
          <a:off x="457485" y="918"/>
          <a:ext cx="2319504" cy="2374419"/>
        </a:xfrm>
        <a:prstGeom prst="rect">
          <a:avLst/>
        </a:prstGeom>
        <a:blipFill rotWithShape="1">
          <a:blip xmlns:r="http://schemas.openxmlformats.org/officeDocument/2006/relationships" r:embed="rId1"/>
          <a:stretch>
            <a:fillRect/>
          </a:stretch>
        </a:blipFill>
        <a:ln>
          <a:solidFill>
            <a:schemeClr val="accent1">
              <a:lumMod val="50000"/>
            </a:schemeClr>
          </a:solidFill>
        </a:ln>
        <a:effectLst/>
        <a:scene3d>
          <a:camera prst="orthographicFront"/>
          <a:lightRig rig="threePt" dir="t">
            <a:rot lat="0" lon="0" rev="7500000"/>
          </a:lightRig>
        </a:scene3d>
        <a:sp3d z="-1524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D6F89F59-942E-4179-874E-9CE87EE858E2}">
      <dsp:nvSpPr>
        <dsp:cNvPr id="0" name=""/>
        <dsp:cNvSpPr/>
      </dsp:nvSpPr>
      <dsp:spPr>
        <a:xfrm>
          <a:off x="3114240" y="2224404"/>
          <a:ext cx="3914851" cy="2418134"/>
        </a:xfrm>
        <a:prstGeom prst="rect">
          <a:avLst/>
        </a:prstGeom>
        <a:gradFill rotWithShape="1">
          <a:gsLst>
            <a:gs pos="0">
              <a:schemeClr val="accent1">
                <a:shade val="63000"/>
                <a:satMod val="165000"/>
              </a:schemeClr>
            </a:gs>
            <a:gs pos="30000">
              <a:schemeClr val="accent1">
                <a:shade val="58000"/>
                <a:satMod val="165000"/>
              </a:schemeClr>
            </a:gs>
            <a:gs pos="75000">
              <a:schemeClr val="accent1">
                <a:shade val="30000"/>
                <a:satMod val="175000"/>
              </a:schemeClr>
            </a:gs>
            <a:gs pos="100000">
              <a:schemeClr val="accent1">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dsp:spPr>
      <dsp:style>
        <a:lnRef idx="0">
          <a:schemeClr val="accent1"/>
        </a:lnRef>
        <a:fillRef idx="3">
          <a:schemeClr val="accent1"/>
        </a:fillRef>
        <a:effectRef idx="3">
          <a:schemeClr val="accent1"/>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bg1"/>
              </a:solidFill>
              <a:effectLst/>
              <a:latin typeface="Times New Roman" charset="0"/>
              <a:ea typeface="+mn-ea"/>
              <a:cs typeface="Times New Roman" charset="0"/>
            </a:rPr>
            <a:t>I alone am the light of this age of darkness </a:t>
          </a:r>
        </a:p>
        <a:p>
          <a:pPr lvl="0" algn="ctr" defTabSz="1066800">
            <a:lnSpc>
              <a:spcPct val="90000"/>
            </a:lnSpc>
            <a:spcBef>
              <a:spcPct val="0"/>
            </a:spcBef>
            <a:spcAft>
              <a:spcPct val="35000"/>
            </a:spcAft>
          </a:pPr>
          <a:r>
            <a:rPr lang="en-US" sz="2400" b="1" kern="1200" dirty="0" smtClean="0">
              <a:solidFill>
                <a:schemeClr val="bg1"/>
              </a:solidFill>
              <a:effectLst/>
              <a:latin typeface="Times New Roman" charset="0"/>
              <a:ea typeface="+mn-ea"/>
              <a:cs typeface="Times New Roman" charset="0"/>
            </a:rPr>
            <a:t>He who follows me will be saved from falling into the pits prepared by the Devil for those who walk in the dark</a:t>
          </a:r>
          <a:endParaRPr lang="en-GB" sz="2400" b="1" kern="1200" dirty="0">
            <a:solidFill>
              <a:schemeClr val="bg1"/>
            </a:solidFill>
          </a:endParaRPr>
        </a:p>
      </dsp:txBody>
      <dsp:txXfrm>
        <a:off x="3114240" y="2224404"/>
        <a:ext cx="3914851" cy="2418134"/>
      </dsp:txXfrm>
    </dsp:sp>
    <dsp:sp modelId="{60F96B3F-2DFE-47AF-8D56-3588D175A124}">
      <dsp:nvSpPr>
        <dsp:cNvPr id="0" name=""/>
        <dsp:cNvSpPr/>
      </dsp:nvSpPr>
      <dsp:spPr>
        <a:xfrm>
          <a:off x="2768833" y="1879294"/>
          <a:ext cx="940194" cy="940438"/>
        </a:xfrm>
        <a:prstGeom prst="halfFrame">
          <a:avLst>
            <a:gd name="adj1" fmla="val 25770"/>
            <a:gd name="adj2" fmla="val 25770"/>
          </a:avLst>
        </a:prstGeom>
        <a:gradFill rotWithShape="0">
          <a:gsLst>
            <a:gs pos="0">
              <a:schemeClr val="accent1">
                <a:hueOff val="0"/>
                <a:satOff val="0"/>
                <a:lumOff val="0"/>
                <a:alphaOff val="0"/>
                <a:shade val="63000"/>
                <a:satMod val="165000"/>
              </a:schemeClr>
            </a:gs>
            <a:gs pos="30000">
              <a:schemeClr val="accent1">
                <a:hueOff val="0"/>
                <a:satOff val="0"/>
                <a:lumOff val="0"/>
                <a:alphaOff val="0"/>
                <a:shade val="58000"/>
                <a:satMod val="165000"/>
              </a:schemeClr>
            </a:gs>
            <a:gs pos="75000">
              <a:schemeClr val="accent1">
                <a:hueOff val="0"/>
                <a:satOff val="0"/>
                <a:lumOff val="0"/>
                <a:alphaOff val="0"/>
                <a:shade val="30000"/>
                <a:satMod val="175000"/>
              </a:schemeClr>
            </a:gs>
            <a:gs pos="100000">
              <a:schemeClr val="accent1">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4EB98DD-2C91-4A55-A815-05ECC0592354}">
      <dsp:nvSpPr>
        <dsp:cNvPr id="0" name=""/>
        <dsp:cNvSpPr/>
      </dsp:nvSpPr>
      <dsp:spPr>
        <a:xfrm rot="5400000">
          <a:off x="6461413" y="1879415"/>
          <a:ext cx="940438" cy="940194"/>
        </a:xfrm>
        <a:prstGeom prst="halfFrame">
          <a:avLst>
            <a:gd name="adj1" fmla="val 25770"/>
            <a:gd name="adj2" fmla="val 25770"/>
          </a:avLst>
        </a:prstGeom>
        <a:gradFill rotWithShape="0">
          <a:gsLst>
            <a:gs pos="0">
              <a:schemeClr val="accent1">
                <a:hueOff val="0"/>
                <a:satOff val="0"/>
                <a:lumOff val="0"/>
                <a:alphaOff val="0"/>
                <a:shade val="63000"/>
                <a:satMod val="165000"/>
              </a:schemeClr>
            </a:gs>
            <a:gs pos="30000">
              <a:schemeClr val="accent1">
                <a:hueOff val="0"/>
                <a:satOff val="0"/>
                <a:lumOff val="0"/>
                <a:alphaOff val="0"/>
                <a:shade val="58000"/>
                <a:satMod val="165000"/>
              </a:schemeClr>
            </a:gs>
            <a:gs pos="75000">
              <a:schemeClr val="accent1">
                <a:hueOff val="0"/>
                <a:satOff val="0"/>
                <a:lumOff val="0"/>
                <a:alphaOff val="0"/>
                <a:shade val="30000"/>
                <a:satMod val="175000"/>
              </a:schemeClr>
            </a:gs>
            <a:gs pos="100000">
              <a:schemeClr val="accent1">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0B79676-BBBD-4B11-906D-373E0A8E7C6B}">
      <dsp:nvSpPr>
        <dsp:cNvPr id="0" name=""/>
        <dsp:cNvSpPr/>
      </dsp:nvSpPr>
      <dsp:spPr>
        <a:xfrm rot="16200000">
          <a:off x="2768712" y="4047805"/>
          <a:ext cx="940438" cy="940194"/>
        </a:xfrm>
        <a:prstGeom prst="halfFrame">
          <a:avLst>
            <a:gd name="adj1" fmla="val 25770"/>
            <a:gd name="adj2" fmla="val 25770"/>
          </a:avLst>
        </a:prstGeom>
        <a:gradFill rotWithShape="0">
          <a:gsLst>
            <a:gs pos="0">
              <a:schemeClr val="accent1">
                <a:hueOff val="0"/>
                <a:satOff val="0"/>
                <a:lumOff val="0"/>
                <a:alphaOff val="0"/>
                <a:shade val="63000"/>
                <a:satMod val="165000"/>
              </a:schemeClr>
            </a:gs>
            <a:gs pos="30000">
              <a:schemeClr val="accent1">
                <a:hueOff val="0"/>
                <a:satOff val="0"/>
                <a:lumOff val="0"/>
                <a:alphaOff val="0"/>
                <a:shade val="58000"/>
                <a:satMod val="165000"/>
              </a:schemeClr>
            </a:gs>
            <a:gs pos="75000">
              <a:schemeClr val="accent1">
                <a:hueOff val="0"/>
                <a:satOff val="0"/>
                <a:lumOff val="0"/>
                <a:alphaOff val="0"/>
                <a:shade val="30000"/>
                <a:satMod val="175000"/>
              </a:schemeClr>
            </a:gs>
            <a:gs pos="100000">
              <a:schemeClr val="accent1">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29E438D-AE38-4BD5-BD00-46E3DC75064F}">
      <dsp:nvSpPr>
        <dsp:cNvPr id="0" name=""/>
        <dsp:cNvSpPr/>
      </dsp:nvSpPr>
      <dsp:spPr>
        <a:xfrm rot="10800000">
          <a:off x="6461535" y="4047683"/>
          <a:ext cx="940194" cy="940438"/>
        </a:xfrm>
        <a:prstGeom prst="halfFrame">
          <a:avLst>
            <a:gd name="adj1" fmla="val 25770"/>
            <a:gd name="adj2" fmla="val 25770"/>
          </a:avLst>
        </a:prstGeom>
        <a:gradFill rotWithShape="0">
          <a:gsLst>
            <a:gs pos="0">
              <a:schemeClr val="accent1">
                <a:hueOff val="0"/>
                <a:satOff val="0"/>
                <a:lumOff val="0"/>
                <a:alphaOff val="0"/>
                <a:shade val="63000"/>
                <a:satMod val="165000"/>
              </a:schemeClr>
            </a:gs>
            <a:gs pos="30000">
              <a:schemeClr val="accent1">
                <a:hueOff val="0"/>
                <a:satOff val="0"/>
                <a:lumOff val="0"/>
                <a:alphaOff val="0"/>
                <a:shade val="58000"/>
                <a:satMod val="165000"/>
              </a:schemeClr>
            </a:gs>
            <a:gs pos="75000">
              <a:schemeClr val="accent1">
                <a:hueOff val="0"/>
                <a:satOff val="0"/>
                <a:lumOff val="0"/>
                <a:alphaOff val="0"/>
                <a:shade val="30000"/>
                <a:satMod val="175000"/>
              </a:schemeClr>
            </a:gs>
            <a:gs pos="100000">
              <a:schemeClr val="accent1">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455C72-BBA6-4AEE-9D23-F6DCE286C69E}">
      <dsp:nvSpPr>
        <dsp:cNvPr id="0" name=""/>
        <dsp:cNvSpPr/>
      </dsp:nvSpPr>
      <dsp:spPr>
        <a:xfrm>
          <a:off x="0" y="96097"/>
          <a:ext cx="7931224" cy="1856250"/>
        </a:xfrm>
        <a:prstGeom prst="roundRect">
          <a:avLst>
            <a:gd name="adj" fmla="val 10000"/>
          </a:avLst>
        </a:prstGeom>
        <a:gradFill rotWithShape="0">
          <a:gsLst>
            <a:gs pos="0">
              <a:schemeClr val="accent1">
                <a:hueOff val="0"/>
                <a:satOff val="0"/>
                <a:lumOff val="0"/>
                <a:alphaOff val="0"/>
                <a:shade val="63000"/>
                <a:satMod val="165000"/>
              </a:schemeClr>
            </a:gs>
            <a:gs pos="30000">
              <a:schemeClr val="accent1">
                <a:hueOff val="0"/>
                <a:satOff val="0"/>
                <a:lumOff val="0"/>
                <a:alphaOff val="0"/>
                <a:shade val="58000"/>
                <a:satMod val="165000"/>
              </a:schemeClr>
            </a:gs>
            <a:gs pos="75000">
              <a:schemeClr val="accent1">
                <a:hueOff val="0"/>
                <a:satOff val="0"/>
                <a:lumOff val="0"/>
                <a:alphaOff val="0"/>
                <a:shade val="30000"/>
                <a:satMod val="175000"/>
              </a:schemeClr>
            </a:gs>
            <a:gs pos="100000">
              <a:schemeClr val="accent1">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effectLst/>
              <a:latin typeface="+mn-lt"/>
              <a:ea typeface="+mn-ea"/>
              <a:cs typeface="Times New Roman" charset="0"/>
            </a:rPr>
            <a:t>I shall try to prove in this book that Jesus did not die on the cross, nor did he go up to the heavens; nor would he ever again come down to the earth</a:t>
          </a:r>
          <a:endParaRPr lang="en-GB" sz="2000" kern="1200" dirty="0">
            <a:solidFill>
              <a:schemeClr val="bg1"/>
            </a:solidFill>
            <a:latin typeface="+mn-lt"/>
          </a:endParaRPr>
        </a:p>
      </dsp:txBody>
      <dsp:txXfrm>
        <a:off x="1842300" y="96097"/>
        <a:ext cx="6088923" cy="1856250"/>
      </dsp:txXfrm>
    </dsp:sp>
    <dsp:sp modelId="{30F69347-A81B-4A17-9D62-D3B987228239}">
      <dsp:nvSpPr>
        <dsp:cNvPr id="0" name=""/>
        <dsp:cNvSpPr/>
      </dsp:nvSpPr>
      <dsp:spPr>
        <a:xfrm>
          <a:off x="256055" y="0"/>
          <a:ext cx="1586244" cy="2048445"/>
        </a:xfrm>
        <a:prstGeom prst="roundRect">
          <a:avLst>
            <a:gd name="adj" fmla="val 10000"/>
          </a:avLst>
        </a:prstGeom>
        <a:blipFill rotWithShape="1">
          <a:blip xmlns:r="http://schemas.openxmlformats.org/officeDocument/2006/relationships" r:embed="rId1"/>
          <a:stretch>
            <a:fillRect/>
          </a:stretch>
        </a:blipFill>
        <a:ln>
          <a:noFill/>
        </a:ln>
        <a:effectLst>
          <a:outerShdw blurRad="50800" dist="20000" dir="5400000" rotWithShape="0">
            <a:srgbClr val="000000">
              <a:alpha val="42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D1767497-3EE6-43D8-8987-4B4F1EDFF1DB}">
      <dsp:nvSpPr>
        <dsp:cNvPr id="0" name=""/>
        <dsp:cNvSpPr/>
      </dsp:nvSpPr>
      <dsp:spPr>
        <a:xfrm>
          <a:off x="0" y="2304501"/>
          <a:ext cx="7931224" cy="2560556"/>
        </a:xfrm>
        <a:prstGeom prst="roundRect">
          <a:avLst>
            <a:gd name="adj" fmla="val 10000"/>
          </a:avLst>
        </a:prstGeom>
        <a:gradFill rotWithShape="0">
          <a:gsLst>
            <a:gs pos="0">
              <a:schemeClr val="accent1">
                <a:hueOff val="0"/>
                <a:satOff val="0"/>
                <a:lumOff val="0"/>
                <a:alphaOff val="0"/>
                <a:shade val="63000"/>
                <a:satMod val="165000"/>
              </a:schemeClr>
            </a:gs>
            <a:gs pos="30000">
              <a:schemeClr val="accent1">
                <a:hueOff val="0"/>
                <a:satOff val="0"/>
                <a:lumOff val="0"/>
                <a:alphaOff val="0"/>
                <a:shade val="58000"/>
                <a:satMod val="165000"/>
              </a:schemeClr>
            </a:gs>
            <a:gs pos="75000">
              <a:schemeClr val="accent1">
                <a:hueOff val="0"/>
                <a:satOff val="0"/>
                <a:lumOff val="0"/>
                <a:alphaOff val="0"/>
                <a:shade val="30000"/>
                <a:satMod val="175000"/>
              </a:schemeClr>
            </a:gs>
            <a:gs pos="100000">
              <a:schemeClr val="accent1">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effectLst/>
              <a:latin typeface="+mn-lt"/>
              <a:ea typeface="+mn-ea"/>
              <a:cs typeface="Times New Roman" charset="0"/>
            </a:rPr>
            <a:t>The fact of the matter is that Jesus died at the age of 120 years at Srinagar, Kashmir, where his tomb is still to be found in the Khan </a:t>
          </a:r>
          <a:r>
            <a:rPr lang="en-US" sz="2000" kern="1200" dirty="0" err="1" smtClean="0">
              <a:solidFill>
                <a:schemeClr val="bg1"/>
              </a:solidFill>
              <a:effectLst/>
              <a:latin typeface="+mn-lt"/>
              <a:ea typeface="+mn-ea"/>
              <a:cs typeface="Times New Roman" charset="0"/>
            </a:rPr>
            <a:t>Yar</a:t>
          </a:r>
          <a:r>
            <a:rPr lang="en-US" sz="2000" kern="1200" dirty="0" smtClean="0">
              <a:solidFill>
                <a:schemeClr val="bg1"/>
              </a:solidFill>
              <a:effectLst/>
              <a:latin typeface="+mn-lt"/>
              <a:ea typeface="+mn-ea"/>
              <a:cs typeface="Times New Roman" charset="0"/>
            </a:rPr>
            <a:t> quarter</a:t>
          </a:r>
          <a:endParaRPr lang="en-GB" sz="2000" kern="1200" dirty="0">
            <a:solidFill>
              <a:schemeClr val="bg1"/>
            </a:solidFill>
            <a:latin typeface="+mn-lt"/>
          </a:endParaRPr>
        </a:p>
      </dsp:txBody>
      <dsp:txXfrm>
        <a:off x="1842300" y="2304501"/>
        <a:ext cx="6088923" cy="2560556"/>
      </dsp:txXfrm>
    </dsp:sp>
    <dsp:sp modelId="{E62F7676-BD03-4938-84A3-ACFB3185226E}">
      <dsp:nvSpPr>
        <dsp:cNvPr id="0" name=""/>
        <dsp:cNvSpPr/>
      </dsp:nvSpPr>
      <dsp:spPr>
        <a:xfrm>
          <a:off x="256055" y="2560556"/>
          <a:ext cx="1586244" cy="2048445"/>
        </a:xfrm>
        <a:prstGeom prst="roundRect">
          <a:avLst>
            <a:gd name="adj" fmla="val 10000"/>
          </a:avLst>
        </a:prstGeom>
        <a:blipFill rotWithShape="1">
          <a:blip xmlns:r="http://schemas.openxmlformats.org/officeDocument/2006/relationships" r:embed="rId2"/>
          <a:stretch>
            <a:fillRect/>
          </a:stretch>
        </a:blipFill>
        <a:ln>
          <a:noFill/>
        </a:ln>
        <a:effectLst>
          <a:outerShdw blurRad="50800" dist="20000" dir="5400000" rotWithShape="0">
            <a:srgbClr val="000000">
              <a:alpha val="42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4E00127-DF12-4EEC-BF84-935D24CC89B9}" type="datetimeFigureOut">
              <a:rPr lang="en-GB" smtClean="0"/>
              <a:t>16/01/2011</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884D6E6-287F-4A76-A7AE-6CC29ABA0105}" type="slidenum">
              <a:rPr lang="en-GB" smtClean="0"/>
              <a:t>‹#›</a:t>
            </a:fld>
            <a:endParaRPr lang="en-GB"/>
          </a:p>
        </p:txBody>
      </p:sp>
    </p:spTree>
    <p:extLst>
      <p:ext uri="{BB962C8B-B14F-4D97-AF65-F5344CB8AC3E}">
        <p14:creationId xmlns:p14="http://schemas.microsoft.com/office/powerpoint/2010/main" val="24587739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GB"/>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870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endParaRPr lang="en-GB"/>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39AB466-4815-4D42-A38D-B48C49AA6DBC}" type="slidenum">
              <a:rPr lang="en-GB"/>
              <a:pPr>
                <a:defRPr/>
              </a:pPr>
              <a:t>‹#›</a:t>
            </a:fld>
            <a:endParaRPr lang="en-GB"/>
          </a:p>
        </p:txBody>
      </p:sp>
    </p:spTree>
    <p:extLst>
      <p:ext uri="{BB962C8B-B14F-4D97-AF65-F5344CB8AC3E}">
        <p14:creationId xmlns:p14="http://schemas.microsoft.com/office/powerpoint/2010/main" val="34666295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Times New Roman" charset="0"/>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Times New Roman" charset="0"/>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Times New Roman" charset="0"/>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Times New Roman" charset="0"/>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Times New Roman"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cs typeface="Times New Roman" charset="0"/>
              </a:defRPr>
            </a:lvl1pPr>
            <a:lvl2pPr marL="742950" indent="-285750" eaLnBrk="0" hangingPunct="0">
              <a:defRPr sz="2400">
                <a:solidFill>
                  <a:schemeClr val="tx1"/>
                </a:solidFill>
                <a:latin typeface="Times New Roman" charset="0"/>
                <a:cs typeface="Times New Roman" charset="0"/>
              </a:defRPr>
            </a:lvl2pPr>
            <a:lvl3pPr marL="1143000" indent="-228600" eaLnBrk="0" hangingPunct="0">
              <a:defRPr sz="2400">
                <a:solidFill>
                  <a:schemeClr val="tx1"/>
                </a:solidFill>
                <a:latin typeface="Times New Roman" charset="0"/>
                <a:cs typeface="Times New Roman" charset="0"/>
              </a:defRPr>
            </a:lvl3pPr>
            <a:lvl4pPr marL="1600200" indent="-228600" eaLnBrk="0" hangingPunct="0">
              <a:defRPr sz="2400">
                <a:solidFill>
                  <a:schemeClr val="tx1"/>
                </a:solidFill>
                <a:latin typeface="Times New Roman" charset="0"/>
                <a:cs typeface="Times New Roman" charset="0"/>
              </a:defRPr>
            </a:lvl4pPr>
            <a:lvl5pPr marL="2057400" indent="-228600" eaLnBrk="0" hangingPunct="0">
              <a:defRPr sz="2400">
                <a:solidFill>
                  <a:schemeClr val="tx1"/>
                </a:solidFill>
                <a:latin typeface="Times New Roman" charset="0"/>
                <a:cs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cs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cs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cs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cs typeface="Times New Roman" charset="0"/>
              </a:defRPr>
            </a:lvl9pPr>
          </a:lstStyle>
          <a:p>
            <a:pPr eaLnBrk="1" hangingPunct="1"/>
            <a:fld id="{D038E2EA-0B94-4A96-AE5F-F49B5D177723}" type="slidenum">
              <a:rPr lang="en-GB" sz="1200" smtClean="0"/>
              <a:pPr eaLnBrk="1" hangingPunct="1"/>
              <a:t>1</a:t>
            </a:fld>
            <a:endParaRPr lang="en-GB" sz="1200"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mn-ea"/>
                <a:cs typeface="Times New Roman" charset="0"/>
              </a:rPr>
              <a:t>As I have already mentioned, a prophet never lies. Jesus compared his three days' stay in the tomb to the three days Jonah spent in the belly of the whale. This only shows that just as Jonah remained alive in the belly of the whale for three days, Jesus must also have been alive in the tomb for three days. It must be remembered here that the Jewish tombs in those days were not like the present-day tombs; they were spacious like a room and had an opening at one end covered with a big stone. I shall prove in due course that Jesus' tomb, which has been recently discovered in Srinagar in Kashmir, is exactly similar to the one in which Jesus was placed in a state of swoon.</a:t>
            </a:r>
            <a:endParaRPr lang="en-GB" sz="1200" kern="1200" dirty="0" smtClean="0">
              <a:solidFill>
                <a:schemeClr val="tx1"/>
              </a:solidFill>
              <a:effectLst/>
              <a:latin typeface="Times New Roman" charset="0"/>
              <a:ea typeface="+mn-ea"/>
              <a:cs typeface="Times New Roman" charset="0"/>
            </a:endParaRPr>
          </a:p>
          <a:p>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12</a:t>
            </a:fld>
            <a:endParaRPr lang="en-GB"/>
          </a:p>
        </p:txBody>
      </p:sp>
    </p:spTree>
    <p:extLst>
      <p:ext uri="{BB962C8B-B14F-4D97-AF65-F5344CB8AC3E}">
        <p14:creationId xmlns:p14="http://schemas.microsoft.com/office/powerpoint/2010/main" val="3920874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charset="0"/>
                <a:ea typeface="+mn-ea"/>
                <a:cs typeface="Times New Roman" charset="0"/>
              </a:rPr>
              <a:t>The truth is, that Jesus was a true prophet and he knew that God, who loved him, would save him from an accursed death. Therefore, on the basis of divine revelation, he prophesied in the form of a parable, and positively intimated that he would not die on the cross, nor would he give up his ghost on the accursed wood; on the contrary, like the prophet Jonah, he would only be in a state of swoon. In the parable, he had also hinted that he would come out of the bowels of the earth and join his people and would be </a:t>
            </a:r>
            <a:r>
              <a:rPr lang="en-US" sz="1200" kern="1200" dirty="0" err="1" smtClean="0">
                <a:solidFill>
                  <a:schemeClr val="tx1"/>
                </a:solidFill>
                <a:effectLst/>
                <a:latin typeface="Times New Roman" charset="0"/>
                <a:ea typeface="+mn-ea"/>
                <a:cs typeface="Times New Roman" charset="0"/>
              </a:rPr>
              <a:t>honoured</a:t>
            </a:r>
            <a:r>
              <a:rPr lang="en-US" sz="1200" kern="1200" dirty="0" smtClean="0">
                <a:solidFill>
                  <a:schemeClr val="tx1"/>
                </a:solidFill>
                <a:effectLst/>
                <a:latin typeface="Times New Roman" charset="0"/>
                <a:ea typeface="+mn-ea"/>
                <a:cs typeface="Times New Roman" charset="0"/>
              </a:rPr>
              <a:t> like Jonah</a:t>
            </a:r>
            <a:endParaRPr lang="en-GB" sz="1200" kern="1200" dirty="0" smtClean="0">
              <a:solidFill>
                <a:schemeClr val="tx1"/>
              </a:solidFill>
              <a:effectLst/>
              <a:latin typeface="Times New Roman" charset="0"/>
              <a:ea typeface="+mn-ea"/>
              <a:cs typeface="Times New Roman" charset="0"/>
            </a:endParaRPr>
          </a:p>
          <a:p>
            <a:r>
              <a:rPr lang="en-US" sz="1200" kern="1200" dirty="0" smtClean="0">
                <a:solidFill>
                  <a:schemeClr val="tx1"/>
                </a:solidFill>
                <a:effectLst/>
                <a:latin typeface="Times New Roman" charset="0"/>
                <a:ea typeface="+mn-ea"/>
                <a:cs typeface="Times New Roman" charset="0"/>
              </a:rPr>
              <a:t>6 This is a misprint in the first edition, the word 'whale' should be read 'earth'. [Translator]</a:t>
            </a:r>
            <a:endParaRPr lang="en-GB" sz="1200" kern="1200" dirty="0" smtClean="0">
              <a:solidFill>
                <a:schemeClr val="tx1"/>
              </a:solidFill>
              <a:effectLst/>
              <a:latin typeface="Times New Roman" charset="0"/>
              <a:ea typeface="+mn-ea"/>
              <a:cs typeface="Times New Roman" charset="0"/>
            </a:endParaRPr>
          </a:p>
          <a:p>
            <a:r>
              <a:rPr lang="en-US" sz="1200" kern="1200" dirty="0" smtClean="0">
                <a:solidFill>
                  <a:schemeClr val="tx1"/>
                </a:solidFill>
                <a:effectLst/>
                <a:latin typeface="Times New Roman" charset="0"/>
                <a:ea typeface="+mn-ea"/>
                <a:cs typeface="Times New Roman" charset="0"/>
              </a:rPr>
              <a:t/>
            </a:r>
            <a:br>
              <a:rPr lang="en-US" sz="1200" kern="1200" dirty="0" smtClean="0">
                <a:solidFill>
                  <a:schemeClr val="tx1"/>
                </a:solidFill>
                <a:effectLst/>
                <a:latin typeface="Times New Roman" charset="0"/>
                <a:ea typeface="+mn-ea"/>
                <a:cs typeface="Times New Roman" charset="0"/>
              </a:rPr>
            </a:br>
            <a:r>
              <a:rPr lang="en-US" sz="1200" b="1" kern="1200" dirty="0" smtClean="0">
                <a:solidFill>
                  <a:schemeClr val="tx1"/>
                </a:solidFill>
                <a:effectLst/>
                <a:latin typeface="Times New Roman" charset="0"/>
                <a:ea typeface="+mn-ea"/>
                <a:cs typeface="Times New Roman" charset="0"/>
              </a:rPr>
              <a:t>18	Jesus in India</a:t>
            </a:r>
            <a:endParaRPr lang="en-US" sz="1200" kern="1200" dirty="0" smtClean="0">
              <a:solidFill>
                <a:schemeClr val="tx1"/>
              </a:solidFill>
              <a:effectLst/>
              <a:latin typeface="Times New Roman" charset="0"/>
              <a:ea typeface="+mn-ea"/>
              <a:cs typeface="Times New Roman" charset="0"/>
            </a:endParaRPr>
          </a:p>
          <a:p>
            <a:r>
              <a:rPr lang="en-US" sz="1200" kern="1200" dirty="0" smtClean="0">
                <a:solidFill>
                  <a:schemeClr val="tx1"/>
                </a:solidFill>
                <a:effectLst/>
                <a:latin typeface="Times New Roman" charset="0"/>
                <a:ea typeface="+mn-ea"/>
                <a:cs typeface="Times New Roman" charset="0"/>
              </a:rPr>
              <a:t>. </a:t>
            </a:r>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13</a:t>
            </a:fld>
            <a:endParaRPr lang="en-GB"/>
          </a:p>
        </p:txBody>
      </p:sp>
    </p:spTree>
    <p:extLst>
      <p:ext uri="{BB962C8B-B14F-4D97-AF65-F5344CB8AC3E}">
        <p14:creationId xmlns:p14="http://schemas.microsoft.com/office/powerpoint/2010/main" val="1445762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charset="0"/>
                <a:ea typeface="+mn-ea"/>
                <a:cs typeface="Times New Roman" charset="0"/>
              </a:rPr>
              <a:t>Otherwise too, he must needs have escaped death on the cross, for it was stated in the Holy Book that whoever was hanged on the cross was accursed. The term 'accursed' has a connotation which it would be cruel and unfair to apply to a chosen one of God like Jesus, for, according to the agreed view of all whose mother tongue is Arabic, </a:t>
            </a:r>
            <a:r>
              <a:rPr lang="en-US" sz="1200" i="1" kern="1200" dirty="0" err="1" smtClean="0">
                <a:solidFill>
                  <a:schemeClr val="tx1"/>
                </a:solidFill>
                <a:effectLst/>
                <a:latin typeface="Times New Roman" charset="0"/>
                <a:ea typeface="+mn-ea"/>
                <a:cs typeface="Times New Roman" charset="0"/>
              </a:rPr>
              <a:t>la'nat</a:t>
            </a:r>
            <a:r>
              <a:rPr lang="en-US" sz="1200" i="1" kern="1200" dirty="0" smtClean="0">
                <a:solidFill>
                  <a:schemeClr val="tx1"/>
                </a:solidFill>
                <a:effectLst/>
                <a:latin typeface="Times New Roman" charset="0"/>
                <a:ea typeface="+mn-ea"/>
                <a:cs typeface="Times New Roman" charset="0"/>
              </a:rPr>
              <a:t>, </a:t>
            </a:r>
            <a:r>
              <a:rPr lang="en-US" sz="1200" kern="1200" dirty="0" smtClean="0">
                <a:solidFill>
                  <a:schemeClr val="tx1"/>
                </a:solidFill>
                <a:effectLst/>
                <a:latin typeface="Times New Roman" charset="0"/>
                <a:ea typeface="+mn-ea"/>
                <a:cs typeface="Times New Roman" charset="0"/>
              </a:rPr>
              <a:t>or curse, has reference to the state of one's heart. A man is said to be accursed when his heart, having been estranged from God, becomes dark; when, deprived of divine mercy and of divine love, devoid absolutely of His knowledge, blind and deaf like Satan, he is saturated with the poison of unbelief; when there remains not a ray of divine love and knowledge in him; when the bonds of love and loyalty are broken, and, between him and God, mutual hatred and disdain and spite and hostility take root, so much so that they become enemies; and God becomes weary of him and he becomes weary of God; in short, he becomes an heir to all the attributes of the Devil. That is why the Devil himself is called the accursed.*</a:t>
            </a:r>
            <a:endParaRPr lang="en-GB" sz="1200" kern="1200" dirty="0" smtClean="0">
              <a:solidFill>
                <a:schemeClr val="tx1"/>
              </a:solidFill>
              <a:effectLst/>
              <a:latin typeface="Times New Roman" charset="0"/>
              <a:ea typeface="+mn-ea"/>
              <a:cs typeface="Times New Roman" charset="0"/>
            </a:endParaRPr>
          </a:p>
          <a:p>
            <a:r>
              <a:rPr lang="en-US" sz="1200" kern="1200" dirty="0" smtClean="0">
                <a:solidFill>
                  <a:schemeClr val="tx1"/>
                </a:solidFill>
                <a:effectLst/>
                <a:latin typeface="Times New Roman" charset="0"/>
                <a:ea typeface="+mn-ea"/>
                <a:cs typeface="Times New Roman" charset="0"/>
              </a:rPr>
              <a:t>The connotation of the word 'accursed' is so foul and unclean that it can never apply to a righteous person who entertains the love of God in his heart. It is a pity that Christians did not consider the significance of curse when they invented this belief; otherwise, they could never have used such a degrading word for a righteous man like Jesus. Can we ever possibly imagine that Jesus' heart was estranged from God; that he had denied His existence,</a:t>
            </a:r>
            <a:endParaRPr lang="en-GB" sz="1200" kern="1200" dirty="0" smtClean="0">
              <a:solidFill>
                <a:schemeClr val="tx1"/>
              </a:solidFill>
              <a:effectLst/>
              <a:latin typeface="Times New Roman" charset="0"/>
              <a:ea typeface="+mn-ea"/>
              <a:cs typeface="Times New Roman" charset="0"/>
            </a:endParaRPr>
          </a:p>
          <a:p>
            <a:r>
              <a:rPr lang="en-US" sz="1200" kern="1200" dirty="0" smtClean="0">
                <a:solidFill>
                  <a:schemeClr val="tx1"/>
                </a:solidFill>
                <a:effectLst/>
                <a:latin typeface="Times New Roman" charset="0"/>
                <a:ea typeface="+mn-ea"/>
                <a:cs typeface="Times New Roman" charset="0"/>
              </a:rPr>
              <a:t/>
            </a:r>
            <a:br>
              <a:rPr lang="en-US" sz="1200" kern="1200" dirty="0" smtClean="0">
                <a:solidFill>
                  <a:schemeClr val="tx1"/>
                </a:solidFill>
                <a:effectLst/>
                <a:latin typeface="Times New Roman" charset="0"/>
                <a:ea typeface="+mn-ea"/>
                <a:cs typeface="Times New Roman" charset="0"/>
              </a:rPr>
            </a:br>
            <a:endParaRPr lang="en-GB" sz="1200" kern="1200" dirty="0" smtClean="0">
              <a:solidFill>
                <a:schemeClr val="tx1"/>
              </a:solidFill>
              <a:effectLst/>
              <a:latin typeface="Times New Roman" charset="0"/>
              <a:ea typeface="+mn-ea"/>
              <a:cs typeface="Times New Roman" charset="0"/>
            </a:endParaRPr>
          </a:p>
          <a:p>
            <a:r>
              <a:rPr lang="en-US" sz="1200" b="1" kern="1200" dirty="0" smtClean="0">
                <a:solidFill>
                  <a:schemeClr val="tx1"/>
                </a:solidFill>
                <a:effectLst/>
                <a:latin typeface="Times New Roman" charset="0"/>
                <a:ea typeface="+mn-ea"/>
                <a:cs typeface="Times New Roman" charset="0"/>
              </a:rPr>
              <a:t>20	Jesus in India</a:t>
            </a:r>
            <a:endParaRPr lang="en-GB" sz="1200" kern="1200" dirty="0" smtClean="0">
              <a:solidFill>
                <a:schemeClr val="tx1"/>
              </a:solidFill>
              <a:effectLst/>
              <a:latin typeface="Times New Roman" charset="0"/>
              <a:ea typeface="+mn-ea"/>
              <a:cs typeface="Times New Roman" charset="0"/>
            </a:endParaRPr>
          </a:p>
          <a:p>
            <a:r>
              <a:rPr lang="en-US" sz="1200" kern="1200" dirty="0" smtClean="0">
                <a:solidFill>
                  <a:schemeClr val="tx1"/>
                </a:solidFill>
                <a:effectLst/>
                <a:latin typeface="Times New Roman" charset="0"/>
                <a:ea typeface="+mn-ea"/>
                <a:cs typeface="Times New Roman" charset="0"/>
              </a:rPr>
              <a:t>hated Him and had become His enemy? Can we ever imagine that Jesus ever felt in his heart of hearts that he was alienated from God, that he was an enemy of God, and that he was totally lost in the darkness of unbelief and denial? But while Jesus never experienced such feelings and his heart was always full of the light of Divine love and knowledge, then, my worthy intellectuals, how can we ever say that not one, but thousands of curses descended upon Jesus with all their evil significance! God forbid, this could never be. How then can we believe that Jesus was accursed? What a pity, that once a man has expressed an opinion or taken his stand on a certain doctrine, he is ill-inclined to turn back from it, even if all its ills are exposed before him. It is praiseworthy indeed to seek salvation if it is based on authentic reality, but where is the sense in a desire for salvation which kills truth and countenances the belief regarding a holy prophet and perfect man, that he passed through a state in which he was totally estranged from God, and instead of unreserved and single-minded submission, there appeared in him a strangeness and alienation, even enmity and hatred, and that darkness filled his heart in place of light?</a:t>
            </a:r>
            <a:r>
              <a:rPr lang="en-GB" dirty="0" smtClean="0">
                <a:effectLst/>
              </a:rPr>
              <a:t> </a:t>
            </a:r>
            <a:r>
              <a:rPr lang="en-US" sz="1200" kern="1200" dirty="0" smtClean="0">
                <a:solidFill>
                  <a:schemeClr val="tx1"/>
                </a:solidFill>
                <a:effectLst/>
                <a:latin typeface="Times New Roman" charset="0"/>
                <a:ea typeface="+mn-ea"/>
                <a:cs typeface="Times New Roman" charset="0"/>
              </a:rPr>
              <a:t>Remember, this kind of thinking not only detracts from the dignity of the prophethood of Jesus but is also derogatory to his claim to spiritual eminence, holiness, love, and knowledge of God, to which he gives repeated expression in the Gospels. Just look it up in the New Testament where Jesus claims that he is the Light and the Guide of the world, that he has a relationship of great love with God, that he has been blessed with a pure birth and that he is the beloved son of God. How then, in spite of</a:t>
            </a:r>
            <a:endParaRPr lang="en-GB" sz="1200" kern="1200" dirty="0" smtClean="0">
              <a:solidFill>
                <a:schemeClr val="tx1"/>
              </a:solidFill>
              <a:effectLst/>
              <a:latin typeface="Times New Roman" charset="0"/>
              <a:ea typeface="+mn-ea"/>
              <a:cs typeface="Times New Roman" charset="0"/>
            </a:endParaRPr>
          </a:p>
          <a:p>
            <a:r>
              <a:rPr lang="en-US" sz="1200" kern="1200" dirty="0" smtClean="0">
                <a:solidFill>
                  <a:schemeClr val="tx1"/>
                </a:solidFill>
                <a:effectLst/>
                <a:latin typeface="Times New Roman" charset="0"/>
                <a:ea typeface="+mn-ea"/>
                <a:cs typeface="Times New Roman" charset="0"/>
              </a:rPr>
              <a:t/>
            </a:r>
            <a:br>
              <a:rPr lang="en-US" sz="1200" kern="1200" dirty="0" smtClean="0">
                <a:solidFill>
                  <a:schemeClr val="tx1"/>
                </a:solidFill>
                <a:effectLst/>
                <a:latin typeface="Times New Roman" charset="0"/>
                <a:ea typeface="+mn-ea"/>
                <a:cs typeface="Times New Roman" charset="0"/>
              </a:rPr>
            </a:br>
            <a:r>
              <a:rPr lang="en-US" sz="1200" b="1" kern="1200" dirty="0" smtClean="0">
                <a:solidFill>
                  <a:schemeClr val="tx1"/>
                </a:solidFill>
                <a:effectLst/>
                <a:latin typeface="Times New Roman" charset="0"/>
                <a:ea typeface="+mn-ea"/>
                <a:cs typeface="Times New Roman" charset="0"/>
              </a:rPr>
              <a:t>Jesus in India	21</a:t>
            </a:r>
            <a:endParaRPr lang="en-US" sz="1200" kern="1200" dirty="0" smtClean="0">
              <a:solidFill>
                <a:schemeClr val="tx1"/>
              </a:solidFill>
              <a:effectLst/>
              <a:latin typeface="Times New Roman" charset="0"/>
              <a:ea typeface="+mn-ea"/>
              <a:cs typeface="Times New Roman" charset="0"/>
            </a:endParaRPr>
          </a:p>
          <a:p>
            <a:r>
              <a:rPr lang="en-US" sz="1200" kern="1200" dirty="0" smtClean="0">
                <a:solidFill>
                  <a:schemeClr val="tx1"/>
                </a:solidFill>
                <a:effectLst/>
                <a:latin typeface="Times New Roman" charset="0"/>
                <a:ea typeface="+mn-ea"/>
                <a:cs typeface="Times New Roman" charset="0"/>
              </a:rPr>
              <a:t>these pure and holy ties, can the unholy attributes of a curse be ascribed to Jesus? No, this can never be so. There cannot be the least doubt therefore that Jesus was not crucified, and did not die on the cross, for his person did not deserve the stigma of death on the cross. </a:t>
            </a:r>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14</a:t>
            </a:fld>
            <a:endParaRPr lang="en-GB"/>
          </a:p>
        </p:txBody>
      </p:sp>
    </p:spTree>
    <p:extLst>
      <p:ext uri="{BB962C8B-B14F-4D97-AF65-F5344CB8AC3E}">
        <p14:creationId xmlns:p14="http://schemas.microsoft.com/office/powerpoint/2010/main" val="4269715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charset="0"/>
                <a:ea typeface="+mn-ea"/>
                <a:cs typeface="Times New Roman" charset="0"/>
              </a:rPr>
              <a:t>Readers should know better than to think that the Jewish cross was like the present day gallows, from which deliverance is almost an impossibility.</a:t>
            </a:r>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15</a:t>
            </a:fld>
            <a:endParaRPr lang="en-GB"/>
          </a:p>
        </p:txBody>
      </p:sp>
    </p:spTree>
    <p:extLst>
      <p:ext uri="{BB962C8B-B14F-4D97-AF65-F5344CB8AC3E}">
        <p14:creationId xmlns:p14="http://schemas.microsoft.com/office/powerpoint/2010/main" val="1953691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mn-ea"/>
                <a:cs typeface="Times New Roman" charset="0"/>
              </a:rPr>
              <a:t>Readers should know better than to think that the Jewish cross was like the present day gallows, from which deliverance is almost an impossibility. In those days, no noose was secured around the neck of the victim, nor was the wooden plank pulled from under him to keep him hanging. Instead, the victim was put on the cross, his hands and feet were nailed to it; and there was always the possibility that after he was put on the cross and duly nailed, he could still be taken down alive after a day or two, before his bones had been broken, in case it was decided to spare his life, the punishment already undergone being considered sufficient. If he was meant to be killed, he was kept on the cross, was denied food and water and left in this condition under the sun for at least three days, after which his bones were broken and he would expire under the torture. </a:t>
            </a:r>
            <a:endParaRPr lang="en-GB" sz="1200" kern="1200" dirty="0" smtClean="0">
              <a:solidFill>
                <a:schemeClr val="tx1"/>
              </a:solidFill>
              <a:effectLst/>
              <a:latin typeface="Times New Roman" charset="0"/>
              <a:ea typeface="+mn-ea"/>
              <a:cs typeface="Times New Roman" charset="0"/>
            </a:endParaRPr>
          </a:p>
          <a:p>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16</a:t>
            </a:fld>
            <a:endParaRPr lang="en-GB"/>
          </a:p>
        </p:txBody>
      </p:sp>
    </p:spTree>
    <p:extLst>
      <p:ext uri="{BB962C8B-B14F-4D97-AF65-F5344CB8AC3E}">
        <p14:creationId xmlns:p14="http://schemas.microsoft.com/office/powerpoint/2010/main" val="916147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cs typeface="Times New Roman" charset="0"/>
              </a:defRPr>
            </a:lvl1pPr>
            <a:lvl2pPr marL="742950" indent="-285750" eaLnBrk="0" hangingPunct="0">
              <a:defRPr sz="2400">
                <a:solidFill>
                  <a:schemeClr val="tx1"/>
                </a:solidFill>
                <a:latin typeface="Times New Roman" charset="0"/>
                <a:cs typeface="Times New Roman" charset="0"/>
              </a:defRPr>
            </a:lvl2pPr>
            <a:lvl3pPr marL="1143000" indent="-228600" eaLnBrk="0" hangingPunct="0">
              <a:defRPr sz="2400">
                <a:solidFill>
                  <a:schemeClr val="tx1"/>
                </a:solidFill>
                <a:latin typeface="Times New Roman" charset="0"/>
                <a:cs typeface="Times New Roman" charset="0"/>
              </a:defRPr>
            </a:lvl3pPr>
            <a:lvl4pPr marL="1600200" indent="-228600" eaLnBrk="0" hangingPunct="0">
              <a:defRPr sz="2400">
                <a:solidFill>
                  <a:schemeClr val="tx1"/>
                </a:solidFill>
                <a:latin typeface="Times New Roman" charset="0"/>
                <a:cs typeface="Times New Roman" charset="0"/>
              </a:defRPr>
            </a:lvl4pPr>
            <a:lvl5pPr marL="2057400" indent="-228600" eaLnBrk="0" hangingPunct="0">
              <a:defRPr sz="2400">
                <a:solidFill>
                  <a:schemeClr val="tx1"/>
                </a:solidFill>
                <a:latin typeface="Times New Roman" charset="0"/>
                <a:cs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cs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cs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cs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cs typeface="Times New Roman" charset="0"/>
              </a:defRPr>
            </a:lvl9pPr>
          </a:lstStyle>
          <a:p>
            <a:pPr eaLnBrk="1" hangingPunct="1"/>
            <a:fld id="{8F1AFDA5-FD0F-45C6-B834-82349FFE7B00}" type="slidenum">
              <a:rPr lang="en-GB" sz="1200" smtClean="0"/>
              <a:pPr eaLnBrk="1" hangingPunct="1"/>
              <a:t>17</a:t>
            </a:fld>
            <a:endParaRPr lang="en-GB" sz="1200"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charset="0"/>
                <a:ea typeface="+mn-ea"/>
                <a:cs typeface="Times New Roman" charset="0"/>
              </a:rPr>
              <a:t>A close scrutiny of the Gospels would reveal that neither did Jesus remain on the cross for three days, nor did he have to suffer hunger or thirst, nor were his bones broken. On the contrary, he remained on the cross only for about two hours, and it so happened, by the grace of the Almighty, that he was placed on the cross in the latter part of the day, which was a Friday, sometime before sunset, the next day being the Sabbath, the Jewish feast of </a:t>
            </a:r>
            <a:r>
              <a:rPr lang="en-US" sz="1200" kern="1200" dirty="0" err="1" smtClean="0">
                <a:solidFill>
                  <a:schemeClr val="tx1"/>
                </a:solidFill>
                <a:effectLst/>
                <a:latin typeface="Times New Roman" charset="0"/>
                <a:ea typeface="+mn-ea"/>
                <a:cs typeface="Times New Roman" charset="0"/>
              </a:rPr>
              <a:t>Fasah</a:t>
            </a:r>
            <a:r>
              <a:rPr lang="en-US" sz="1200" kern="1200" dirty="0" smtClean="0">
                <a:solidFill>
                  <a:schemeClr val="tx1"/>
                </a:solidFill>
                <a:effectLst/>
                <a:latin typeface="Times New Roman" charset="0"/>
                <a:ea typeface="+mn-ea"/>
                <a:cs typeface="Times New Roman" charset="0"/>
              </a:rPr>
              <a:t>. Now, according to Jewish custom, it was unlawful and a cognizable offence to let anyone remain on the cross on the Sabbath, or the night before. Jews, like Muslims, followed the lunar calendar, according to which the day began with the sunset. On the one hand was this welcome circumstance which was born of earthly causes, and, on the other, divine scheme intervened. When the sixth hour had struck, a severe dust storm began to blow which enveloped the world in darkness and persisted for at least three hours. See Mark 15:33. The sixth hour was after twelve o'clock and was close to evening. Now, the Jews got worried at the deep darkness and feared lest the night of the Sabbath should overtake them and lest, having violated the sanctity of the Sabbath, they should be deservedly punished. Therefore, they hurriedly removed Jesus and the two thieves from their crosses. </a:t>
            </a:r>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18</a:t>
            </a:fld>
            <a:endParaRPr lang="en-GB"/>
          </a:p>
        </p:txBody>
      </p:sp>
    </p:spTree>
    <p:extLst>
      <p:ext uri="{BB962C8B-B14F-4D97-AF65-F5344CB8AC3E}">
        <p14:creationId xmlns:p14="http://schemas.microsoft.com/office/powerpoint/2010/main" val="4016082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mn-ea"/>
                <a:cs typeface="Times New Roman" charset="0"/>
              </a:rPr>
              <a:t>When the sixth hour had struck, a severe dust storm began to blow which enveloped the world in darkness and persisted for at least three hours. See Mark 15:33. The sixth hour was after twelve o'clock and was close to evening. Now, the Jews got worried at the deep darkness and feared lest the night of the Sabbath should overtake them and lest, having violated the sanctity of the Sabbath, they should be deservedly punished. Therefore, they hurriedly removed Jesus and the two thieves from their crosses. </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19</a:t>
            </a:fld>
            <a:endParaRPr lang="en-GB"/>
          </a:p>
        </p:txBody>
      </p:sp>
    </p:spTree>
    <p:extLst>
      <p:ext uri="{BB962C8B-B14F-4D97-AF65-F5344CB8AC3E}">
        <p14:creationId xmlns:p14="http://schemas.microsoft.com/office/powerpoint/2010/main" val="2850863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charset="0"/>
                <a:ea typeface="+mn-ea"/>
                <a:cs typeface="Times New Roman" charset="0"/>
              </a:rPr>
              <a:t>In addition to this, there was another heavenly</a:t>
            </a:r>
            <a:endParaRPr lang="en-GB" sz="1200" kern="1200" dirty="0" smtClean="0">
              <a:solidFill>
                <a:schemeClr val="tx1"/>
              </a:solidFill>
              <a:effectLst/>
              <a:latin typeface="Times New Roman" charset="0"/>
              <a:ea typeface="+mn-ea"/>
              <a:cs typeface="Times New Roman" charset="0"/>
            </a:endParaRPr>
          </a:p>
          <a:p>
            <a:r>
              <a:rPr lang="en-US" sz="1200" kern="1200" dirty="0" smtClean="0">
                <a:solidFill>
                  <a:schemeClr val="tx1"/>
                </a:solidFill>
                <a:effectLst/>
                <a:latin typeface="Times New Roman" charset="0"/>
                <a:ea typeface="+mn-ea"/>
                <a:cs typeface="Times New Roman" charset="0"/>
              </a:rPr>
              <a:t/>
            </a:r>
            <a:br>
              <a:rPr lang="en-US" sz="1200" kern="1200" dirty="0" smtClean="0">
                <a:solidFill>
                  <a:schemeClr val="tx1"/>
                </a:solidFill>
                <a:effectLst/>
                <a:latin typeface="Times New Roman" charset="0"/>
                <a:ea typeface="+mn-ea"/>
                <a:cs typeface="Times New Roman" charset="0"/>
              </a:rPr>
            </a:br>
            <a:r>
              <a:rPr lang="en-US" sz="1200" b="1" kern="1200" dirty="0" smtClean="0">
                <a:solidFill>
                  <a:schemeClr val="tx1"/>
                </a:solidFill>
                <a:effectLst/>
                <a:latin typeface="Times New Roman" charset="0"/>
                <a:ea typeface="+mn-ea"/>
                <a:cs typeface="Times New Roman" charset="0"/>
              </a:rPr>
              <a:t>26	Jesus in India</a:t>
            </a:r>
            <a:endParaRPr lang="en-US" sz="1200" kern="1200" dirty="0" smtClean="0">
              <a:solidFill>
                <a:schemeClr val="tx1"/>
              </a:solidFill>
              <a:effectLst/>
              <a:latin typeface="Times New Roman" charset="0"/>
              <a:ea typeface="+mn-ea"/>
              <a:cs typeface="Times New Roman" charset="0"/>
            </a:endParaRPr>
          </a:p>
          <a:p>
            <a:r>
              <a:rPr lang="en-US" sz="1200" kern="1200" dirty="0" smtClean="0">
                <a:solidFill>
                  <a:schemeClr val="tx1"/>
                </a:solidFill>
                <a:effectLst/>
                <a:latin typeface="Times New Roman" charset="0"/>
                <a:ea typeface="+mn-ea"/>
                <a:cs typeface="Times New Roman" charset="0"/>
              </a:rPr>
              <a:t>intervention. When Pilate presided at his court, his wife sent word to him saying, Have nothing to do with that just man (don't seek to have him killed) for I have suffered many things in a dream because of him. See Matthew 27:19.</a:t>
            </a:r>
            <a:r>
              <a:rPr lang="en-US" sz="1200" kern="1200" baseline="30000" dirty="0" smtClean="0">
                <a:solidFill>
                  <a:schemeClr val="tx1"/>
                </a:solidFill>
                <a:effectLst/>
                <a:latin typeface="Times New Roman" charset="0"/>
                <a:ea typeface="+mn-ea"/>
                <a:cs typeface="Times New Roman" charset="0"/>
              </a:rPr>
              <a:t>9</a:t>
            </a:r>
            <a:r>
              <a:rPr lang="en-US" sz="1200" kern="1200" dirty="0" smtClean="0">
                <a:solidFill>
                  <a:schemeClr val="tx1"/>
                </a:solidFill>
                <a:effectLst/>
                <a:latin typeface="Times New Roman" charset="0"/>
                <a:ea typeface="+mn-ea"/>
                <a:cs typeface="Times New Roman" charset="0"/>
              </a:rPr>
              <a:t> So, this angel, whom the wife of Pilate saw in her dream, would have us and all fair-minded people believe, that God had never intended for Jesus to die on the cross. Ever since creation, it has never happened that God should reveal to a person in a dream that a particular thing would happen in a certain way, and still that thing should fail to happen. </a:t>
            </a:r>
          </a:p>
          <a:p>
            <a:endParaRPr lang="en-US" sz="1200" kern="1200" dirty="0" smtClean="0">
              <a:solidFill>
                <a:schemeClr val="tx1"/>
              </a:solidFill>
              <a:effectLst/>
              <a:latin typeface="Times New Roman" charset="0"/>
              <a:ea typeface="+mn-ea"/>
              <a:cs typeface="Times New Roman" charset="0"/>
            </a:endParaRPr>
          </a:p>
          <a:p>
            <a:r>
              <a:rPr lang="en-US" sz="1200" b="1" kern="1200" baseline="30000" dirty="0" smtClean="0">
                <a:solidFill>
                  <a:schemeClr val="tx1"/>
                </a:solidFill>
                <a:effectLst/>
                <a:latin typeface="Times New Roman" charset="0"/>
                <a:ea typeface="+mn-ea"/>
                <a:cs typeface="Times New Roman" charset="0"/>
              </a:rPr>
              <a:t>9</a:t>
            </a:r>
            <a:endParaRPr lang="en-GB" sz="1200" kern="1200" dirty="0" smtClean="0">
              <a:solidFill>
                <a:schemeClr val="tx1"/>
              </a:solidFill>
              <a:effectLst/>
              <a:latin typeface="Times New Roman" charset="0"/>
              <a:ea typeface="+mn-ea"/>
              <a:cs typeface="Times New Roman" charset="0"/>
            </a:endParaRPr>
          </a:p>
          <a:p>
            <a:r>
              <a:rPr lang="en-US" sz="1200" b="1" kern="1200" dirty="0" smtClean="0">
                <a:solidFill>
                  <a:schemeClr val="tx1"/>
                </a:solidFill>
                <a:effectLst/>
                <a:latin typeface="Times New Roman" charset="0"/>
                <a:ea typeface="+mn-ea"/>
                <a:cs typeface="Times New Roman" charset="0"/>
              </a:rPr>
              <a:t>When </a:t>
            </a:r>
            <a:r>
              <a:rPr lang="en-US" sz="1200" kern="1200" dirty="0" smtClean="0">
                <a:solidFill>
                  <a:schemeClr val="tx1"/>
                </a:solidFill>
                <a:effectLst/>
                <a:latin typeface="Times New Roman" charset="0"/>
                <a:ea typeface="+mn-ea"/>
                <a:cs typeface="Times New Roman" charset="0"/>
              </a:rPr>
              <a:t>he was set down on the </a:t>
            </a:r>
            <a:r>
              <a:rPr lang="en-US" sz="1200" kern="1200" dirty="0" err="1" smtClean="0">
                <a:solidFill>
                  <a:schemeClr val="tx1"/>
                </a:solidFill>
                <a:effectLst/>
                <a:latin typeface="Times New Roman" charset="0"/>
                <a:ea typeface="+mn-ea"/>
                <a:cs typeface="Times New Roman" charset="0"/>
              </a:rPr>
              <a:t>Judgement</a:t>
            </a:r>
            <a:r>
              <a:rPr lang="en-US" sz="1200" kern="1200" dirty="0" smtClean="0">
                <a:solidFill>
                  <a:schemeClr val="tx1"/>
                </a:solidFill>
                <a:effectLst/>
                <a:latin typeface="Times New Roman" charset="0"/>
                <a:ea typeface="+mn-ea"/>
                <a:cs typeface="Times New Roman" charset="0"/>
              </a:rPr>
              <a:t> seat, his wife sent unto him, saying, Have thou nothing to do with that just man: for I have suffered many things this day in a dream because of him." - Matthew 27:19 (Translator)</a:t>
            </a:r>
          </a:p>
          <a:p>
            <a:r>
              <a:rPr lang="en-GB" sz="1200" kern="1200" dirty="0" smtClean="0">
                <a:solidFill>
                  <a:schemeClr val="tx1"/>
                </a:solidFill>
                <a:effectLst/>
                <a:latin typeface="Times New Roman" charset="0"/>
                <a:ea typeface="+mn-ea"/>
                <a:cs typeface="Times New Roman" charset="0"/>
              </a:rPr>
              <a:t>When he was set down on the judgment seat, his wife sent unto him, saying, Have thou nothing to do with that just man: for I have suffered many things this day in a dream because of him.</a:t>
            </a:r>
            <a:endParaRPr lang="en-US" sz="1200" kern="1200" dirty="0" smtClean="0">
              <a:solidFill>
                <a:schemeClr val="tx1"/>
              </a:solidFill>
              <a:effectLst/>
              <a:latin typeface="Times New Roman" charset="0"/>
              <a:ea typeface="+mn-ea"/>
              <a:cs typeface="Times New Roman" charset="0"/>
            </a:endParaRPr>
          </a:p>
          <a:p>
            <a:endParaRPr lang="en-GB" sz="1200" kern="1200" dirty="0" smtClean="0">
              <a:solidFill>
                <a:schemeClr val="tx1"/>
              </a:solidFill>
              <a:effectLst/>
              <a:latin typeface="Times New Roman" charset="0"/>
              <a:ea typeface="+mn-ea"/>
              <a:cs typeface="Times New Roman" charset="0"/>
            </a:endParaRPr>
          </a:p>
          <a:p>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20</a:t>
            </a:fld>
            <a:endParaRPr lang="en-GB"/>
          </a:p>
        </p:txBody>
      </p:sp>
    </p:spTree>
    <p:extLst>
      <p:ext uri="{BB962C8B-B14F-4D97-AF65-F5344CB8AC3E}">
        <p14:creationId xmlns:p14="http://schemas.microsoft.com/office/powerpoint/2010/main" val="2456786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charset="0"/>
                <a:ea typeface="+mn-ea"/>
                <a:cs typeface="Times New Roman" charset="0"/>
              </a:rPr>
              <a:t>Among the testimonies of the Gospels are the words of Pilate, recorded by St. Mark:</a:t>
            </a:r>
            <a:endParaRPr lang="en-GB" sz="1200" kern="1200" dirty="0" smtClean="0">
              <a:solidFill>
                <a:schemeClr val="tx1"/>
              </a:solidFill>
              <a:effectLst/>
              <a:latin typeface="Times New Roman" charset="0"/>
              <a:ea typeface="+mn-ea"/>
              <a:cs typeface="Times New Roman" charset="0"/>
            </a:endParaRPr>
          </a:p>
          <a:p>
            <a:r>
              <a:rPr lang="en-US" sz="1200" i="1" kern="1200" dirty="0" smtClean="0">
                <a:solidFill>
                  <a:schemeClr val="tx1"/>
                </a:solidFill>
                <a:effectLst/>
                <a:latin typeface="Times New Roman" charset="0"/>
                <a:ea typeface="+mn-ea"/>
                <a:cs typeface="Times New Roman" charset="0"/>
              </a:rPr>
              <a:t>And now when the even was come, because it was the preparation, that is the day before the Sabbath, Joseph of</a:t>
            </a:r>
            <a:endParaRPr lang="en-GB" sz="1200" kern="1200" dirty="0" smtClean="0">
              <a:solidFill>
                <a:schemeClr val="tx1"/>
              </a:solidFill>
              <a:effectLst/>
              <a:latin typeface="Times New Roman" charset="0"/>
              <a:ea typeface="+mn-ea"/>
              <a:cs typeface="Times New Roman" charset="0"/>
            </a:endParaRPr>
          </a:p>
          <a:p>
            <a:r>
              <a:rPr lang="en-US" sz="1200" i="1" kern="1200" dirty="0" err="1" smtClean="0">
                <a:solidFill>
                  <a:schemeClr val="tx1"/>
                </a:solidFill>
                <a:effectLst/>
                <a:latin typeface="Times New Roman" charset="0"/>
                <a:ea typeface="+mn-ea"/>
                <a:cs typeface="Times New Roman" charset="0"/>
              </a:rPr>
              <a:t>Arimathea</a:t>
            </a:r>
            <a:r>
              <a:rPr lang="en-US" sz="1200" i="1" kern="1200" dirty="0" smtClean="0">
                <a:solidFill>
                  <a:schemeClr val="tx1"/>
                </a:solidFill>
                <a:effectLst/>
                <a:latin typeface="Times New Roman" charset="0"/>
                <a:ea typeface="+mn-ea"/>
                <a:cs typeface="Times New Roman" charset="0"/>
              </a:rPr>
              <a:t>, an </a:t>
            </a:r>
            <a:r>
              <a:rPr lang="en-US" sz="1200" i="1" kern="1200" dirty="0" err="1" smtClean="0">
                <a:solidFill>
                  <a:schemeClr val="tx1"/>
                </a:solidFill>
                <a:effectLst/>
                <a:latin typeface="Times New Roman" charset="0"/>
                <a:ea typeface="+mn-ea"/>
                <a:cs typeface="Times New Roman" charset="0"/>
              </a:rPr>
              <a:t>honourable</a:t>
            </a:r>
            <a:r>
              <a:rPr lang="en-US" sz="1200" i="1" kern="1200" dirty="0" smtClean="0">
                <a:solidFill>
                  <a:schemeClr val="tx1"/>
                </a:solidFill>
                <a:effectLst/>
                <a:latin typeface="Times New Roman" charset="0"/>
                <a:ea typeface="+mn-ea"/>
                <a:cs typeface="Times New Roman" charset="0"/>
              </a:rPr>
              <a:t> </a:t>
            </a:r>
            <a:r>
              <a:rPr lang="en-US" sz="1200" i="1" kern="1200" dirty="0" err="1" smtClean="0">
                <a:solidFill>
                  <a:schemeClr val="tx1"/>
                </a:solidFill>
                <a:effectLst/>
                <a:latin typeface="Times New Roman" charset="0"/>
                <a:ea typeface="+mn-ea"/>
                <a:cs typeface="Times New Roman" charset="0"/>
              </a:rPr>
              <a:t>counsellor</a:t>
            </a:r>
            <a:r>
              <a:rPr lang="en-US" sz="1200" i="1" kern="1200" dirty="0" smtClean="0">
                <a:solidFill>
                  <a:schemeClr val="tx1"/>
                </a:solidFill>
                <a:effectLst/>
                <a:latin typeface="Times New Roman" charset="0"/>
                <a:ea typeface="+mn-ea"/>
                <a:cs typeface="Times New Roman" charset="0"/>
              </a:rPr>
              <a:t>, who also waited for the kingdom of God, came, and went in boldly unto Pilate, and craved the body of Jesus. And Pilate </a:t>
            </a:r>
            <a:r>
              <a:rPr lang="en-US" sz="1200" i="1" kern="1200" dirty="0" err="1" smtClean="0">
                <a:solidFill>
                  <a:schemeClr val="tx1"/>
                </a:solidFill>
                <a:effectLst/>
                <a:latin typeface="Times New Roman" charset="0"/>
                <a:ea typeface="+mn-ea"/>
                <a:cs typeface="Times New Roman" charset="0"/>
              </a:rPr>
              <a:t>marvelled</a:t>
            </a:r>
            <a:r>
              <a:rPr lang="en-US" sz="1200" i="1" kern="1200" dirty="0" smtClean="0">
                <a:solidFill>
                  <a:schemeClr val="tx1"/>
                </a:solidFill>
                <a:effectLst/>
                <a:latin typeface="Times New Roman" charset="0"/>
                <a:ea typeface="+mn-ea"/>
                <a:cs typeface="Times New Roman" charset="0"/>
              </a:rPr>
              <a:t> if he were already dead. (Mark 16: </a:t>
            </a:r>
            <a:r>
              <a:rPr lang="en-US" sz="1200" kern="1200" dirty="0" smtClean="0">
                <a:solidFill>
                  <a:schemeClr val="tx1"/>
                </a:solidFill>
                <a:effectLst/>
                <a:latin typeface="Times New Roman" charset="0"/>
                <a:ea typeface="+mn-ea"/>
                <a:cs typeface="Times New Roman" charset="0"/>
              </a:rPr>
              <a:t>42-44)</a:t>
            </a:r>
            <a:r>
              <a:rPr lang="en-US" sz="1200" kern="1200" baseline="30000" dirty="0" smtClean="0">
                <a:solidFill>
                  <a:schemeClr val="tx1"/>
                </a:solidFill>
                <a:effectLst/>
                <a:latin typeface="Times New Roman" charset="0"/>
                <a:ea typeface="+mn-ea"/>
                <a:cs typeface="Times New Roman" charset="0"/>
              </a:rPr>
              <a:t>12</a:t>
            </a:r>
            <a:r>
              <a:rPr lang="en-GB" dirty="0" smtClean="0">
                <a:effectLst/>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baseline="30000" dirty="0" smtClean="0">
                <a:solidFill>
                  <a:schemeClr val="tx1"/>
                </a:solidFill>
                <a:effectLst/>
                <a:latin typeface="Times New Roman" charset="0"/>
                <a:ea typeface="+mn-ea"/>
                <a:cs typeface="Times New Roman" charset="0"/>
              </a:rPr>
              <a:t>12</a:t>
            </a:r>
            <a:r>
              <a:rPr lang="en-US" sz="1200" kern="1200" dirty="0" smtClean="0">
                <a:solidFill>
                  <a:schemeClr val="tx1"/>
                </a:solidFill>
                <a:effectLst/>
                <a:latin typeface="Times New Roman" charset="0"/>
                <a:ea typeface="+mn-ea"/>
                <a:cs typeface="Times New Roman" charset="0"/>
              </a:rPr>
              <a:t> This is a misprint in the first edition. The correct reference is Mark 15:42-44) [Translator]</a:t>
            </a:r>
            <a:endParaRPr lang="en-GB" sz="1200" kern="1200" dirty="0" smtClean="0">
              <a:solidFill>
                <a:schemeClr val="tx1"/>
              </a:solidFill>
              <a:effectLst/>
              <a:latin typeface="Times New Roman" charset="0"/>
              <a:ea typeface="+mn-ea"/>
              <a:cs typeface="Times New Roman" charset="0"/>
            </a:endParaRPr>
          </a:p>
          <a:p>
            <a:endParaRPr lang="en-GB" dirty="0" smtClean="0">
              <a:effectLst/>
            </a:endParaRPr>
          </a:p>
          <a:p>
            <a:r>
              <a:rPr lang="en-US" sz="1200" kern="1200" dirty="0" smtClean="0">
                <a:solidFill>
                  <a:schemeClr val="tx1"/>
                </a:solidFill>
                <a:effectLst/>
                <a:latin typeface="Times New Roman" charset="0"/>
                <a:ea typeface="+mn-ea"/>
                <a:cs typeface="Times New Roman" charset="0"/>
              </a:rPr>
              <a:t>This shows that suspicion had risen at the very moment of crucifixion as to whether Jesus had actually died, and this suspicion was raised by a person who knew well enough how long it took for a person to die on the cross</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kern="1200" dirty="0" smtClean="0">
                <a:solidFill>
                  <a:schemeClr val="tx1"/>
                </a:solidFill>
                <a:effectLst/>
                <a:latin typeface="Times New Roman" charset="0"/>
                <a:ea typeface="+mn-ea"/>
                <a:cs typeface="Times New Roman" charset="0"/>
              </a:rPr>
              <a:t>And now when the even was come, because it was the preparation, that is, the day before the </a:t>
            </a:r>
            <a:r>
              <a:rPr lang="en-GB" sz="1200" b="1" kern="1200" dirty="0" err="1" smtClean="0">
                <a:solidFill>
                  <a:schemeClr val="tx1"/>
                </a:solidFill>
                <a:effectLst/>
                <a:latin typeface="Times New Roman" charset="0"/>
                <a:ea typeface="+mn-ea"/>
                <a:cs typeface="Times New Roman" charset="0"/>
              </a:rPr>
              <a:t>sabbath</a:t>
            </a:r>
            <a:r>
              <a:rPr lang="en-GB" sz="1200" b="1" kern="1200" dirty="0" smtClean="0">
                <a:solidFill>
                  <a:schemeClr val="tx1"/>
                </a:solidFill>
                <a:effectLst/>
                <a:latin typeface="Times New Roman" charset="0"/>
                <a:ea typeface="+mn-ea"/>
                <a:cs typeface="Times New Roman" charset="0"/>
              </a:rPr>
              <a:t>, Joseph of </a:t>
            </a:r>
            <a:r>
              <a:rPr lang="en-GB" sz="1200" b="1" kern="1200" dirty="0" err="1" smtClean="0">
                <a:solidFill>
                  <a:schemeClr val="tx1"/>
                </a:solidFill>
                <a:effectLst/>
                <a:latin typeface="Times New Roman" charset="0"/>
                <a:ea typeface="+mn-ea"/>
                <a:cs typeface="Times New Roman" charset="0"/>
              </a:rPr>
              <a:t>Arimathaea</a:t>
            </a:r>
            <a:r>
              <a:rPr lang="en-GB" sz="1200" b="1" kern="1200" dirty="0" smtClean="0">
                <a:solidFill>
                  <a:schemeClr val="tx1"/>
                </a:solidFill>
                <a:effectLst/>
                <a:latin typeface="Times New Roman" charset="0"/>
                <a:ea typeface="+mn-ea"/>
                <a:cs typeface="Times New Roman" charset="0"/>
              </a:rPr>
              <a:t>, an honourable </a:t>
            </a:r>
            <a:r>
              <a:rPr lang="en-GB" sz="1200" b="1" kern="1200" dirty="0" err="1" smtClean="0">
                <a:solidFill>
                  <a:schemeClr val="tx1"/>
                </a:solidFill>
                <a:effectLst/>
                <a:latin typeface="Times New Roman" charset="0"/>
                <a:ea typeface="+mn-ea"/>
                <a:cs typeface="Times New Roman" charset="0"/>
              </a:rPr>
              <a:t>counseller</a:t>
            </a:r>
            <a:r>
              <a:rPr lang="en-GB" sz="1200" b="1" kern="1200" dirty="0" smtClean="0">
                <a:solidFill>
                  <a:schemeClr val="tx1"/>
                </a:solidFill>
                <a:effectLst/>
                <a:latin typeface="Times New Roman" charset="0"/>
                <a:ea typeface="+mn-ea"/>
                <a:cs typeface="Times New Roman" charset="0"/>
              </a:rPr>
              <a:t>, which also waited for the kingdom of God, came, and went in boldly unto Pilate, and craved the body of Jesus. And Pilate marvelled if he were already dead: and calling </a:t>
            </a:r>
            <a:r>
              <a:rPr lang="en-GB" sz="1200" b="1" i="1" kern="1200" dirty="0" smtClean="0">
                <a:solidFill>
                  <a:schemeClr val="tx1"/>
                </a:solidFill>
                <a:effectLst/>
                <a:latin typeface="Times New Roman" charset="0"/>
                <a:ea typeface="+mn-ea"/>
                <a:cs typeface="Times New Roman" charset="0"/>
              </a:rPr>
              <a:t>unto him</a:t>
            </a:r>
            <a:r>
              <a:rPr lang="en-GB" sz="1200" b="1" kern="1200" dirty="0" smtClean="0">
                <a:solidFill>
                  <a:schemeClr val="tx1"/>
                </a:solidFill>
                <a:effectLst/>
                <a:latin typeface="Times New Roman" charset="0"/>
                <a:ea typeface="+mn-ea"/>
                <a:cs typeface="Times New Roman" charset="0"/>
              </a:rPr>
              <a:t> the centurion, he asked him whether he had been any while dead. Mark 15:42-44</a:t>
            </a:r>
            <a:endParaRPr lang="en-GB" sz="1200" kern="1200" dirty="0" smtClean="0">
              <a:solidFill>
                <a:schemeClr val="tx1"/>
              </a:solidFill>
              <a:effectLst/>
              <a:latin typeface="Times New Roman" charset="0"/>
              <a:ea typeface="+mn-ea"/>
              <a:cs typeface="Times New Roman" charset="0"/>
            </a:endParaRPr>
          </a:p>
          <a:p>
            <a:endParaRPr lang="en-US" sz="1200" kern="1200" dirty="0" smtClean="0">
              <a:solidFill>
                <a:schemeClr val="tx1"/>
              </a:solidFill>
              <a:effectLst/>
              <a:latin typeface="Times New Roman" charset="0"/>
              <a:ea typeface="+mn-ea"/>
              <a:cs typeface="Times New Roman" charset="0"/>
            </a:endParaRPr>
          </a:p>
          <a:p>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21</a:t>
            </a:fld>
            <a:endParaRPr lang="en-GB"/>
          </a:p>
        </p:txBody>
      </p:sp>
    </p:spTree>
    <p:extLst>
      <p:ext uri="{BB962C8B-B14F-4D97-AF65-F5344CB8AC3E}">
        <p14:creationId xmlns:p14="http://schemas.microsoft.com/office/powerpoint/2010/main" val="3173268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kern="1200" dirty="0" smtClean="0">
                <a:solidFill>
                  <a:schemeClr val="tx1"/>
                </a:solidFill>
                <a:effectLst/>
                <a:latin typeface="Times New Roman" charset="0"/>
                <a:ea typeface="+mn-ea"/>
                <a:cs typeface="Times New Roman" charset="0"/>
              </a:rPr>
              <a:t>Jesus in India </a:t>
            </a:r>
            <a:r>
              <a:rPr lang="en-US" sz="1200" kern="1200" dirty="0" smtClean="0">
                <a:solidFill>
                  <a:schemeClr val="tx1"/>
                </a:solidFill>
                <a:effectLst/>
                <a:latin typeface="Times New Roman" charset="0"/>
                <a:ea typeface="+mn-ea"/>
                <a:cs typeface="Times New Roman" charset="0"/>
              </a:rPr>
              <a:t>is the English version of </a:t>
            </a:r>
            <a:r>
              <a:rPr lang="en-US" sz="1200" i="1" kern="1200" dirty="0" smtClean="0">
                <a:solidFill>
                  <a:schemeClr val="tx1"/>
                </a:solidFill>
                <a:effectLst/>
                <a:latin typeface="Times New Roman" charset="0"/>
                <a:ea typeface="+mn-ea"/>
                <a:cs typeface="Times New Roman" charset="0"/>
              </a:rPr>
              <a:t>Masih Hindustan Mein, </a:t>
            </a:r>
            <a:r>
              <a:rPr lang="en-US" sz="1200" kern="1200" dirty="0" smtClean="0">
                <a:solidFill>
                  <a:schemeClr val="tx1"/>
                </a:solidFill>
                <a:effectLst/>
                <a:latin typeface="Times New Roman" charset="0"/>
                <a:ea typeface="+mn-ea"/>
                <a:cs typeface="Times New Roman" charset="0"/>
              </a:rPr>
              <a:t>an Urdu treatise written by the Holy Founder of the worldwide Ahmadiyya Muslim </a:t>
            </a:r>
            <a:r>
              <a:rPr lang="en-US" sz="1200" kern="1200" dirty="0" err="1" smtClean="0">
                <a:solidFill>
                  <a:schemeClr val="tx1"/>
                </a:solidFill>
                <a:effectLst/>
                <a:latin typeface="Times New Roman" charset="0"/>
                <a:ea typeface="+mn-ea"/>
                <a:cs typeface="Times New Roman" charset="0"/>
              </a:rPr>
              <a:t>Jamaat</a:t>
            </a:r>
            <a:r>
              <a:rPr lang="en-US" sz="1200" kern="1200" dirty="0" smtClean="0">
                <a:solidFill>
                  <a:schemeClr val="tx1"/>
                </a:solidFill>
                <a:effectLst/>
                <a:latin typeface="Times New Roman" charset="0"/>
                <a:ea typeface="+mn-ea"/>
                <a:cs typeface="Times New Roman" charset="0"/>
              </a:rPr>
              <a:t>, Hadhrat Mirza </a:t>
            </a:r>
            <a:r>
              <a:rPr lang="en-US" sz="1200" kern="1200" dirty="0" err="1" smtClean="0">
                <a:solidFill>
                  <a:schemeClr val="tx1"/>
                </a:solidFill>
                <a:effectLst/>
                <a:latin typeface="Times New Roman" charset="0"/>
                <a:ea typeface="+mn-ea"/>
                <a:cs typeface="Times New Roman" charset="0"/>
              </a:rPr>
              <a:t>Ghulam</a:t>
            </a:r>
            <a:r>
              <a:rPr lang="en-US" sz="1200" kern="1200" dirty="0" smtClean="0">
                <a:solidFill>
                  <a:schemeClr val="tx1"/>
                </a:solidFill>
                <a:effectLst/>
                <a:latin typeface="Times New Roman" charset="0"/>
                <a:ea typeface="+mn-ea"/>
                <a:cs typeface="Times New Roman" charset="0"/>
              </a:rPr>
              <a:t> Ahmad (1835-1908), the Promised Messiah and Mahdi. The main thesis expounded in this treatise is Jesus' deliverance from death on the Cross and his subsequent journey to India in quest of the lost tribes of Israel whom he had to gather into his fold as foretold by Jesus himself.</a:t>
            </a:r>
            <a:endParaRPr lang="en-GB" sz="1200" kern="1200" dirty="0" smtClean="0">
              <a:solidFill>
                <a:schemeClr val="tx1"/>
              </a:solidFill>
              <a:effectLst/>
              <a:latin typeface="Times New Roman" charset="0"/>
              <a:ea typeface="+mn-ea"/>
              <a:cs typeface="Times New Roman" charset="0"/>
            </a:endParaRPr>
          </a:p>
          <a:p>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3</a:t>
            </a:fld>
            <a:endParaRPr lang="en-GB"/>
          </a:p>
        </p:txBody>
      </p:sp>
    </p:spTree>
    <p:extLst>
      <p:ext uri="{BB962C8B-B14F-4D97-AF65-F5344CB8AC3E}">
        <p14:creationId xmlns:p14="http://schemas.microsoft.com/office/powerpoint/2010/main" val="2894530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charset="0"/>
                <a:ea typeface="+mn-ea"/>
                <a:cs typeface="Times New Roman" charset="0"/>
              </a:rPr>
              <a:t>Among the testimonies of the Gospels are also the following verses:</a:t>
            </a:r>
            <a:endParaRPr lang="en-GB" sz="1200" kern="1200" dirty="0" smtClean="0">
              <a:solidFill>
                <a:schemeClr val="tx1"/>
              </a:solidFill>
              <a:effectLst/>
              <a:latin typeface="Times New Roman" charset="0"/>
              <a:ea typeface="+mn-ea"/>
              <a:cs typeface="Times New Roman" charset="0"/>
            </a:endParaRPr>
          </a:p>
          <a:p>
            <a:r>
              <a:rPr lang="en-US" sz="1200" i="1" kern="1200" dirty="0" smtClean="0">
                <a:solidFill>
                  <a:schemeClr val="tx1"/>
                </a:solidFill>
                <a:effectLst/>
                <a:latin typeface="Times New Roman" charset="0"/>
                <a:ea typeface="+mn-ea"/>
                <a:cs typeface="Times New Roman" charset="0"/>
              </a:rPr>
              <a:t>The Jews, therefore, because it was the preparation, that the bodies should not remain upon the cross on the Sabbath day (for that Sabbath day was an high day), besought Pilate that their legs might be broken, and that they might be taken away. Then came the soldiers and brake the legs of the first, and of the other which was crucified with him. But when they came to Jesus and saw that he was dead already they brake not his legs: But one of the soldiers with a spear pierced his side, and forthwith came there out blood and water. (John 19:31-34)</a:t>
            </a:r>
            <a:endParaRPr lang="en-GB" sz="1200" kern="1200" dirty="0" smtClean="0">
              <a:solidFill>
                <a:schemeClr val="tx1"/>
              </a:solidFill>
              <a:effectLst/>
              <a:latin typeface="Times New Roman" charset="0"/>
              <a:ea typeface="+mn-ea"/>
              <a:cs typeface="Times New Roman" charset="0"/>
            </a:endParaRPr>
          </a:p>
          <a:p>
            <a:r>
              <a:rPr lang="en-US" sz="1200" kern="1200" dirty="0" smtClean="0">
                <a:solidFill>
                  <a:schemeClr val="tx1"/>
                </a:solidFill>
                <a:effectLst/>
                <a:latin typeface="Times New Roman" charset="0"/>
                <a:ea typeface="+mn-ea"/>
                <a:cs typeface="Times New Roman" charset="0"/>
              </a:rPr>
              <a:t>These verses clearly show that in order to put an end to the life of a crucified person, it was the practice in those days to keep him on the cross for several days, and then to break his legs, but Jesus' legs were purposely not broken, and he was taken down alive from the cross, like the two thieves. That was the reason why blood gushed out when his side was pierced, whereas the blood of a dead man is congealed.</a:t>
            </a:r>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22</a:t>
            </a:fld>
            <a:endParaRPr lang="en-GB"/>
          </a:p>
        </p:txBody>
      </p:sp>
    </p:spTree>
    <p:extLst>
      <p:ext uri="{BB962C8B-B14F-4D97-AF65-F5344CB8AC3E}">
        <p14:creationId xmlns:p14="http://schemas.microsoft.com/office/powerpoint/2010/main" val="1464079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charset="0"/>
                <a:ea typeface="+mn-ea"/>
                <a:cs typeface="Times New Roman" charset="0"/>
              </a:rPr>
              <a:t>Furthermore, Joseph, a close friend of Pilate's, who was a chief in those parts, and a secret disciple of Jesus, happened to arrive at this very moment. I presume that he too was summoned by Pilate. Jesus was declared dead and his body was placed in his custody. Since Joseph was a respected personality, the Jews could not quarrel with him. Thus, he took charge of Jesus, who had been declared dead whereas he was actually in a coma. Following Pilate's instructions, he took Jesus to a room with an opening which was used as a grave according to the prevailing custom of the time, and was beyond the access of the Jews.</a:t>
            </a:r>
            <a:endParaRPr lang="en-GB" sz="1200" kern="1200" dirty="0">
              <a:solidFill>
                <a:schemeClr val="tx1"/>
              </a:solidFill>
              <a:effectLst/>
              <a:latin typeface="Times New Roman" charset="0"/>
              <a:ea typeface="+mn-ea"/>
              <a:cs typeface="Times New Roman" charset="0"/>
            </a:endParaRPr>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23</a:t>
            </a:fld>
            <a:endParaRPr lang="en-GB"/>
          </a:p>
        </p:txBody>
      </p:sp>
    </p:spTree>
    <p:extLst>
      <p:ext uri="{BB962C8B-B14F-4D97-AF65-F5344CB8AC3E}">
        <p14:creationId xmlns:p14="http://schemas.microsoft.com/office/powerpoint/2010/main" val="3214556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charset="0"/>
                <a:ea typeface="+mn-ea"/>
                <a:cs typeface="Times New Roman" charset="0"/>
              </a:rPr>
              <a:t>And it so happened, by God's mercy, that the tomb in which he was placed was not like the tombs we have in this country; it was a large and ventilated room with an opening. It was a custom with the Jews in those days to build large sepulchers with an access; they were kept ready and when someone died, his body was placed there. We find a clear testimony of this in the Gospels. Luke says,</a:t>
            </a:r>
            <a:endParaRPr lang="en-GB" sz="1200" kern="1200" dirty="0" smtClean="0">
              <a:solidFill>
                <a:schemeClr val="tx1"/>
              </a:solidFill>
              <a:effectLst/>
              <a:latin typeface="Times New Roman" charset="0"/>
              <a:ea typeface="+mn-ea"/>
              <a:cs typeface="Times New Roman" charset="0"/>
            </a:endParaRPr>
          </a:p>
          <a:p>
            <a:r>
              <a:rPr lang="en-US" sz="1200" i="1" kern="1200" dirty="0" smtClean="0">
                <a:solidFill>
                  <a:schemeClr val="tx1"/>
                </a:solidFill>
                <a:effectLst/>
                <a:latin typeface="Times New Roman" charset="0"/>
                <a:ea typeface="+mn-ea"/>
                <a:cs typeface="Times New Roman" charset="0"/>
              </a:rPr>
              <a:t>Now upon the first day of the week very early in the morning, they (the women) came unto the </a:t>
            </a:r>
            <a:r>
              <a:rPr lang="en-US" sz="1200" i="1" kern="1200" dirty="0" err="1" smtClean="0">
                <a:solidFill>
                  <a:schemeClr val="tx1"/>
                </a:solidFill>
                <a:effectLst/>
                <a:latin typeface="Times New Roman" charset="0"/>
                <a:ea typeface="+mn-ea"/>
                <a:cs typeface="Times New Roman" charset="0"/>
              </a:rPr>
              <a:t>sepulchre</a:t>
            </a:r>
            <a:r>
              <a:rPr lang="en-US" sz="1200" i="1" kern="1200" dirty="0" smtClean="0">
                <a:solidFill>
                  <a:schemeClr val="tx1"/>
                </a:solidFill>
                <a:effectLst/>
                <a:latin typeface="Times New Roman" charset="0"/>
                <a:ea typeface="+mn-ea"/>
                <a:cs typeface="Times New Roman" charset="0"/>
              </a:rPr>
              <a:t> bringing the spices which they had prepared, and certain others with them. And they found the stone rolled away from the </a:t>
            </a:r>
            <a:r>
              <a:rPr lang="en-US" sz="1200" i="1" kern="1200" dirty="0" err="1" smtClean="0">
                <a:solidFill>
                  <a:schemeClr val="tx1"/>
                </a:solidFill>
                <a:effectLst/>
                <a:latin typeface="Times New Roman" charset="0"/>
                <a:ea typeface="+mn-ea"/>
                <a:cs typeface="Times New Roman" charset="0"/>
              </a:rPr>
              <a:t>sepulchre</a:t>
            </a:r>
            <a:r>
              <a:rPr lang="en-US" sz="1200" i="1" kern="1200" dirty="0" smtClean="0">
                <a:solidFill>
                  <a:schemeClr val="tx1"/>
                </a:solidFill>
                <a:effectLst/>
                <a:latin typeface="Times New Roman" charset="0"/>
                <a:ea typeface="+mn-ea"/>
                <a:cs typeface="Times New Roman" charset="0"/>
              </a:rPr>
              <a:t> and they entered in and found not the body of the Lord Jesus. (Luke 24:2-3)</a:t>
            </a:r>
            <a:r>
              <a:rPr lang="en-US" sz="1200" i="1" kern="1200" baseline="30000" dirty="0" smtClean="0">
                <a:solidFill>
                  <a:schemeClr val="tx1"/>
                </a:solidFill>
                <a:effectLst/>
                <a:latin typeface="Times New Roman" charset="0"/>
                <a:ea typeface="+mn-ea"/>
                <a:cs typeface="Times New Roman" charset="0"/>
              </a:rPr>
              <a:t>11</a:t>
            </a:r>
            <a:endParaRPr lang="en-GB" sz="1200" kern="1200" dirty="0" smtClean="0">
              <a:solidFill>
                <a:schemeClr val="tx1"/>
              </a:solidFill>
              <a:effectLst/>
              <a:latin typeface="Times New Roman" charset="0"/>
              <a:ea typeface="+mn-ea"/>
              <a:cs typeface="Times New Roman" charset="0"/>
            </a:endParaRPr>
          </a:p>
          <a:p>
            <a:r>
              <a:rPr lang="en-US" sz="1200" kern="1200" dirty="0" smtClean="0">
                <a:solidFill>
                  <a:schemeClr val="tx1"/>
                </a:solidFill>
                <a:effectLst/>
                <a:latin typeface="Times New Roman" charset="0"/>
                <a:ea typeface="+mn-ea"/>
                <a:cs typeface="Times New Roman" charset="0"/>
              </a:rPr>
              <a:t>Consider for a moment the words, </a:t>
            </a:r>
            <a:r>
              <a:rPr lang="en-US" sz="1200" i="1" kern="1200" dirty="0" smtClean="0">
                <a:solidFill>
                  <a:schemeClr val="tx1"/>
                </a:solidFill>
                <a:effectLst/>
                <a:latin typeface="Times New Roman" charset="0"/>
                <a:ea typeface="+mn-ea"/>
                <a:cs typeface="Times New Roman" charset="0"/>
              </a:rPr>
              <a:t>'they entered'. </a:t>
            </a:r>
          </a:p>
          <a:p>
            <a:endParaRPr lang="en-US" sz="1200" i="1" kern="1200" dirty="0" smtClean="0">
              <a:solidFill>
                <a:schemeClr val="tx1"/>
              </a:solidFill>
              <a:effectLst/>
              <a:latin typeface="Times New Roman" charset="0"/>
              <a:ea typeface="+mn-ea"/>
              <a:cs typeface="Times New Roman"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kern="1200" dirty="0" smtClean="0">
                <a:solidFill>
                  <a:schemeClr val="tx1"/>
                </a:solidFill>
                <a:effectLst/>
                <a:latin typeface="Times New Roman" charset="0"/>
                <a:ea typeface="+mn-ea"/>
                <a:cs typeface="Times New Roman" charset="0"/>
              </a:rPr>
              <a:t>And they found the stone rolled away from the sepulchre. And they entered in, and found not the body of the Lord Jesus. Luke 24:2-3</a:t>
            </a:r>
            <a:endParaRPr lang="en-GB" sz="1200" kern="1200" dirty="0" smtClean="0">
              <a:solidFill>
                <a:schemeClr val="tx1"/>
              </a:solidFill>
              <a:effectLst/>
              <a:latin typeface="Times New Roman" charset="0"/>
              <a:ea typeface="+mn-ea"/>
              <a:cs typeface="Times New Roman" charset="0"/>
            </a:endParaRPr>
          </a:p>
          <a:p>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24</a:t>
            </a:fld>
            <a:endParaRPr lang="en-GB"/>
          </a:p>
        </p:txBody>
      </p:sp>
    </p:spTree>
    <p:extLst>
      <p:ext uri="{BB962C8B-B14F-4D97-AF65-F5344CB8AC3E}">
        <p14:creationId xmlns:p14="http://schemas.microsoft.com/office/powerpoint/2010/main" val="2504485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mn-ea"/>
                <a:cs typeface="Times New Roman" charset="0"/>
              </a:rPr>
              <a:t>These verses show that it is certain that Jesus never went to the heavens; rather, he came out of the </a:t>
            </a:r>
            <a:r>
              <a:rPr lang="en-US" sz="1200" kern="1200" dirty="0" err="1" smtClean="0">
                <a:solidFill>
                  <a:schemeClr val="tx1"/>
                </a:solidFill>
                <a:effectLst/>
                <a:latin typeface="Times New Roman" charset="0"/>
                <a:ea typeface="+mn-ea"/>
                <a:cs typeface="Times New Roman" charset="0"/>
              </a:rPr>
              <a:t>sepulchre</a:t>
            </a:r>
            <a:r>
              <a:rPr lang="en-US" sz="1200" kern="1200" dirty="0" smtClean="0">
                <a:solidFill>
                  <a:schemeClr val="tx1"/>
                </a:solidFill>
                <a:effectLst/>
                <a:latin typeface="Times New Roman" charset="0"/>
                <a:ea typeface="+mn-ea"/>
                <a:cs typeface="Times New Roman" charset="0"/>
              </a:rPr>
              <a:t> and went to Galilee like a common man, in ordinary clothes and a human body. If he had been resurrected after death, how was it that his spiritual body could still have borne the wounds inflicted upon him on the cross? What need had he to eat? And if he required food then he must be in need of food even now!</a:t>
            </a:r>
            <a:endParaRPr lang="en-GB" sz="1200" kern="1200" dirty="0" smtClean="0">
              <a:solidFill>
                <a:schemeClr val="tx1"/>
              </a:solidFill>
              <a:effectLst/>
              <a:latin typeface="Times New Roman" charset="0"/>
              <a:ea typeface="+mn-ea"/>
              <a:cs typeface="Times New Roman" charset="0"/>
            </a:endParaRPr>
          </a:p>
          <a:p>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25</a:t>
            </a:fld>
            <a:endParaRPr lang="en-GB"/>
          </a:p>
        </p:txBody>
      </p:sp>
    </p:spTree>
    <p:extLst>
      <p:ext uri="{BB962C8B-B14F-4D97-AF65-F5344CB8AC3E}">
        <p14:creationId xmlns:p14="http://schemas.microsoft.com/office/powerpoint/2010/main" val="588313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Times New Roman" charset="0"/>
                <a:ea typeface="+mn-ea"/>
                <a:cs typeface="Times New Roman" charset="0"/>
              </a:rPr>
              <a:t>But after I am risen again, I will go before you into Galilee.</a:t>
            </a:r>
            <a:endParaRPr lang="en-GB" sz="1200" kern="1200" dirty="0" smtClean="0">
              <a:solidFill>
                <a:schemeClr val="tx1"/>
              </a:solidFill>
              <a:effectLst/>
              <a:latin typeface="Times New Roman" charset="0"/>
              <a:ea typeface="+mn-ea"/>
              <a:cs typeface="Times New Roman" charset="0"/>
            </a:endParaRPr>
          </a:p>
          <a:p>
            <a:r>
              <a:rPr lang="en-US" sz="1200" i="1" kern="1200" dirty="0" smtClean="0">
                <a:solidFill>
                  <a:schemeClr val="tx1"/>
                </a:solidFill>
                <a:effectLst/>
                <a:latin typeface="Times New Roman" charset="0"/>
                <a:ea typeface="+mn-ea"/>
                <a:cs typeface="Times New Roman" charset="0"/>
              </a:rPr>
              <a:t>(Matthew 26: 32)</a:t>
            </a:r>
            <a:endParaRPr lang="en-GB" sz="1200" kern="1200" dirty="0" smtClean="0">
              <a:solidFill>
                <a:schemeClr val="tx1"/>
              </a:solidFill>
              <a:effectLst/>
              <a:latin typeface="Times New Roman" charset="0"/>
              <a:ea typeface="+mn-ea"/>
              <a:cs typeface="Times New Roman" charset="0"/>
            </a:endParaRPr>
          </a:p>
          <a:p>
            <a:r>
              <a:rPr lang="en-US" sz="1200" kern="1200" dirty="0" smtClean="0">
                <a:solidFill>
                  <a:schemeClr val="tx1"/>
                </a:solidFill>
                <a:effectLst/>
                <a:latin typeface="Times New Roman" charset="0"/>
                <a:ea typeface="+mn-ea"/>
                <a:cs typeface="Times New Roman" charset="0"/>
              </a:rPr>
              <a:t>This verse clearly shows that Jesus, after he had come out of the </a:t>
            </a:r>
            <a:r>
              <a:rPr lang="en-US" sz="1200" kern="1200" dirty="0" err="1" smtClean="0">
                <a:solidFill>
                  <a:schemeClr val="tx1"/>
                </a:solidFill>
                <a:effectLst/>
                <a:latin typeface="Times New Roman" charset="0"/>
                <a:ea typeface="+mn-ea"/>
                <a:cs typeface="Times New Roman" charset="0"/>
              </a:rPr>
              <a:t>sepulchre</a:t>
            </a:r>
            <a:r>
              <a:rPr lang="en-US" sz="1200" kern="1200" dirty="0" smtClean="0">
                <a:solidFill>
                  <a:schemeClr val="tx1"/>
                </a:solidFill>
                <a:effectLst/>
                <a:latin typeface="Times New Roman" charset="0"/>
                <a:ea typeface="+mn-ea"/>
                <a:cs typeface="Times New Roman" charset="0"/>
              </a:rPr>
              <a:t>, went to Galilee and not to heaven. His words 'After I am risen' do not mean coming to life after being dead; rather, Jesus used these words in anticipation of what the people were going to say in the future, because as it turned out, they thought he had died on the cross. And indeed, if a man is put on the cross, with nails driven into his hands and feet, and he faints away for all his suffering, looking more dead than alive; if such a man is saved from his ordeal and recovers his senses, it would hardly be an exaggeration on his part to say that he had come to life again. No doubt, Jesus' escape from such a predicament was no less than a miracle. There is no doubt that after so much suffering, Jesus' escape from death was a miracle, but it would be wrong to say that Jesus had actually died.</a:t>
            </a:r>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26</a:t>
            </a:fld>
            <a:endParaRPr lang="en-GB"/>
          </a:p>
        </p:txBody>
      </p:sp>
    </p:spTree>
    <p:extLst>
      <p:ext uri="{BB962C8B-B14F-4D97-AF65-F5344CB8AC3E}">
        <p14:creationId xmlns:p14="http://schemas.microsoft.com/office/powerpoint/2010/main" val="29585671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charset="0"/>
                <a:ea typeface="+mn-ea"/>
                <a:cs typeface="Times New Roman" charset="0"/>
              </a:rPr>
              <a:t>It is written in the Gospel of Mark that after coming out of the </a:t>
            </a:r>
            <a:r>
              <a:rPr lang="en-US" sz="1200" kern="1200" dirty="0" err="1" smtClean="0">
                <a:solidFill>
                  <a:schemeClr val="tx1"/>
                </a:solidFill>
                <a:effectLst/>
                <a:latin typeface="Times New Roman" charset="0"/>
                <a:ea typeface="+mn-ea"/>
                <a:cs typeface="Times New Roman" charset="0"/>
              </a:rPr>
              <a:t>sepulchre</a:t>
            </a:r>
            <a:r>
              <a:rPr lang="en-US" sz="1200" kern="1200" dirty="0" smtClean="0">
                <a:solidFill>
                  <a:schemeClr val="tx1"/>
                </a:solidFill>
                <a:effectLst/>
                <a:latin typeface="Times New Roman" charset="0"/>
                <a:ea typeface="+mn-ea"/>
                <a:cs typeface="Times New Roman" charset="0"/>
              </a:rPr>
              <a:t>, Jesus was seen on the road to Galilee, and in due course he met the eleven disciples who were at their meal; he showed them his hands and feet which bore wounds; they thought that he was perhaps a spirit. Then he said to them: 'It is I myself; touch me and see for a spirit has no flesh and bones as I have.' Then he took a piece of broiled fish, and of an honeycomb and ate it before them. See Mark 16:14 and Luke 24:39-42.</a:t>
            </a:r>
            <a:r>
              <a:rPr lang="en-US" sz="1200" kern="1200" baseline="30000" dirty="0" smtClean="0">
                <a:solidFill>
                  <a:schemeClr val="tx1"/>
                </a:solidFill>
                <a:effectLst/>
                <a:latin typeface="Times New Roman" charset="0"/>
                <a:ea typeface="+mn-ea"/>
                <a:cs typeface="Times New Roman" charset="0"/>
              </a:rPr>
              <a:t>8</a:t>
            </a:r>
            <a:r>
              <a:rPr lang="en-GB" dirty="0" smtClean="0">
                <a:effectLst/>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kern="1200" dirty="0" smtClean="0">
                <a:solidFill>
                  <a:schemeClr val="tx1"/>
                </a:solidFill>
                <a:effectLst/>
                <a:latin typeface="Times New Roman" charset="0"/>
                <a:ea typeface="+mn-ea"/>
                <a:cs typeface="Times New Roman" charset="0"/>
              </a:rPr>
              <a:t>Behold my hands and my feet, that it is I myself: handle me, and see; for a spirit hath not flesh and bones, as ye see me have. And when he had thus spoken, he </a:t>
            </a:r>
            <a:r>
              <a:rPr lang="en-GB" sz="1200" b="1" kern="1200" dirty="0" err="1" smtClean="0">
                <a:solidFill>
                  <a:schemeClr val="tx1"/>
                </a:solidFill>
                <a:effectLst/>
                <a:latin typeface="Times New Roman" charset="0"/>
                <a:ea typeface="+mn-ea"/>
                <a:cs typeface="Times New Roman" charset="0"/>
              </a:rPr>
              <a:t>shewed</a:t>
            </a:r>
            <a:r>
              <a:rPr lang="en-GB" sz="1200" b="1" kern="1200" dirty="0" smtClean="0">
                <a:solidFill>
                  <a:schemeClr val="tx1"/>
                </a:solidFill>
                <a:effectLst/>
                <a:latin typeface="Times New Roman" charset="0"/>
                <a:ea typeface="+mn-ea"/>
                <a:cs typeface="Times New Roman" charset="0"/>
              </a:rPr>
              <a:t> them </a:t>
            </a:r>
            <a:r>
              <a:rPr lang="en-GB" sz="1200" b="1" i="1" kern="1200" dirty="0" smtClean="0">
                <a:solidFill>
                  <a:schemeClr val="tx1"/>
                </a:solidFill>
                <a:effectLst/>
                <a:latin typeface="Times New Roman" charset="0"/>
                <a:ea typeface="+mn-ea"/>
                <a:cs typeface="Times New Roman" charset="0"/>
              </a:rPr>
              <a:t>his</a:t>
            </a:r>
            <a:r>
              <a:rPr lang="en-GB" sz="1200" b="1" kern="1200" dirty="0" smtClean="0">
                <a:solidFill>
                  <a:schemeClr val="tx1"/>
                </a:solidFill>
                <a:effectLst/>
                <a:latin typeface="Times New Roman" charset="0"/>
                <a:ea typeface="+mn-ea"/>
                <a:cs typeface="Times New Roman" charset="0"/>
              </a:rPr>
              <a:t> hands and </a:t>
            </a:r>
            <a:r>
              <a:rPr lang="en-GB" sz="1200" b="1" i="1" kern="1200" dirty="0" smtClean="0">
                <a:solidFill>
                  <a:schemeClr val="tx1"/>
                </a:solidFill>
                <a:effectLst/>
                <a:latin typeface="Times New Roman" charset="0"/>
                <a:ea typeface="+mn-ea"/>
                <a:cs typeface="Times New Roman" charset="0"/>
              </a:rPr>
              <a:t>his</a:t>
            </a:r>
            <a:r>
              <a:rPr lang="en-GB" sz="1200" b="1" kern="1200" dirty="0" smtClean="0">
                <a:solidFill>
                  <a:schemeClr val="tx1"/>
                </a:solidFill>
                <a:effectLst/>
                <a:latin typeface="Times New Roman" charset="0"/>
                <a:ea typeface="+mn-ea"/>
                <a:cs typeface="Times New Roman" charset="0"/>
              </a:rPr>
              <a:t> feet. And while they yet believed not for joy, and wondered, he said unto them, Have ye here any meat? And they gave him a piece of a broiled fish, and of an honeycomb. And he took </a:t>
            </a:r>
            <a:r>
              <a:rPr lang="en-GB" sz="1200" b="1" i="1" kern="1200" dirty="0" smtClean="0">
                <a:solidFill>
                  <a:schemeClr val="tx1"/>
                </a:solidFill>
                <a:effectLst/>
                <a:latin typeface="Times New Roman" charset="0"/>
                <a:ea typeface="+mn-ea"/>
                <a:cs typeface="Times New Roman" charset="0"/>
              </a:rPr>
              <a:t>it</a:t>
            </a:r>
            <a:r>
              <a:rPr lang="en-GB" sz="1200" b="1" kern="1200" dirty="0" smtClean="0">
                <a:solidFill>
                  <a:schemeClr val="tx1"/>
                </a:solidFill>
                <a:effectLst/>
                <a:latin typeface="Times New Roman" charset="0"/>
                <a:ea typeface="+mn-ea"/>
                <a:cs typeface="Times New Roman" charset="0"/>
              </a:rPr>
              <a:t>, and did eat before them. </a:t>
            </a:r>
            <a:r>
              <a:rPr lang="en-US" sz="1200" b="1" kern="1200" dirty="0" smtClean="0">
                <a:solidFill>
                  <a:schemeClr val="tx1"/>
                </a:solidFill>
                <a:effectLst/>
                <a:latin typeface="Times New Roman" charset="0"/>
                <a:ea typeface="+mn-ea"/>
                <a:cs typeface="Times New Roman" charset="0"/>
              </a:rPr>
              <a:t>Luke 24:39-43</a:t>
            </a:r>
            <a:endParaRPr lang="en-GB" sz="1200" kern="1200" dirty="0" smtClean="0">
              <a:solidFill>
                <a:schemeClr val="tx1"/>
              </a:solidFill>
              <a:effectLst/>
              <a:latin typeface="Times New Roman" charset="0"/>
              <a:ea typeface="+mn-ea"/>
              <a:cs typeface="Times New Roman" charset="0"/>
            </a:endParaRPr>
          </a:p>
          <a:p>
            <a:endParaRPr lang="en-GB"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kern="1200" dirty="0" smtClean="0">
                <a:solidFill>
                  <a:schemeClr val="tx1"/>
                </a:solidFill>
                <a:effectLst/>
                <a:latin typeface="Times New Roman" charset="0"/>
                <a:ea typeface="+mn-ea"/>
                <a:cs typeface="Times New Roman" charset="0"/>
              </a:rPr>
              <a:t>Afterward he appeared unto the eleven as they sat at meat, and upbraided them with their unbelief and hardness of heart, because they believed not them which had seen him after he was risen. </a:t>
            </a:r>
            <a:r>
              <a:rPr lang="en-US" sz="1200" b="1" kern="1200" dirty="0" smtClean="0">
                <a:solidFill>
                  <a:schemeClr val="tx1"/>
                </a:solidFill>
                <a:effectLst/>
                <a:latin typeface="Times New Roman" charset="0"/>
                <a:ea typeface="+mn-ea"/>
                <a:cs typeface="Times New Roman" charset="0"/>
              </a:rPr>
              <a:t>Mark 16:14</a:t>
            </a:r>
            <a:endParaRPr lang="en-GB" sz="1200" kern="1200" dirty="0" smtClean="0">
              <a:solidFill>
                <a:schemeClr val="tx1"/>
              </a:solidFill>
              <a:effectLst/>
              <a:latin typeface="Times New Roman" charset="0"/>
              <a:ea typeface="+mn-ea"/>
              <a:cs typeface="Times New Roman" charset="0"/>
            </a:endParaRPr>
          </a:p>
          <a:p>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27</a:t>
            </a:fld>
            <a:endParaRPr lang="en-GB"/>
          </a:p>
        </p:txBody>
      </p:sp>
    </p:spTree>
    <p:extLst>
      <p:ext uri="{BB962C8B-B14F-4D97-AF65-F5344CB8AC3E}">
        <p14:creationId xmlns:p14="http://schemas.microsoft.com/office/powerpoint/2010/main" val="588313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mn-ea"/>
                <a:cs typeface="Times New Roman" charset="0"/>
              </a:rPr>
              <a:t>These verses show that it is certain that Jesus never went to the heavens; rather, he came out of the </a:t>
            </a:r>
            <a:r>
              <a:rPr lang="en-US" sz="1200" kern="1200" dirty="0" err="1" smtClean="0">
                <a:solidFill>
                  <a:schemeClr val="tx1"/>
                </a:solidFill>
                <a:effectLst/>
                <a:latin typeface="Times New Roman" charset="0"/>
                <a:ea typeface="+mn-ea"/>
                <a:cs typeface="Times New Roman" charset="0"/>
              </a:rPr>
              <a:t>sepulchre</a:t>
            </a:r>
            <a:r>
              <a:rPr lang="en-US" sz="1200" kern="1200" dirty="0" smtClean="0">
                <a:solidFill>
                  <a:schemeClr val="tx1"/>
                </a:solidFill>
                <a:effectLst/>
                <a:latin typeface="Times New Roman" charset="0"/>
                <a:ea typeface="+mn-ea"/>
                <a:cs typeface="Times New Roman" charset="0"/>
              </a:rPr>
              <a:t> and went to Galilee like a common man, in ordinary clothes and a human body. If he had been resurrected after death, how was it that his spiritual body could still have borne the wounds inflicted upon him on the cross? What need had he to eat? And if he required food then he must be in need of food even now!</a:t>
            </a:r>
            <a:endParaRPr lang="en-GB" sz="1200" kern="1200" dirty="0" smtClean="0">
              <a:solidFill>
                <a:schemeClr val="tx1"/>
              </a:solidFill>
              <a:effectLst/>
              <a:latin typeface="Times New Roman" charset="0"/>
              <a:ea typeface="+mn-ea"/>
              <a:cs typeface="Times New Roman" charset="0"/>
            </a:endParaRPr>
          </a:p>
          <a:p>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28</a:t>
            </a:fld>
            <a:endParaRPr lang="en-GB"/>
          </a:p>
        </p:txBody>
      </p:sp>
    </p:spTree>
    <p:extLst>
      <p:ext uri="{BB962C8B-B14F-4D97-AF65-F5344CB8AC3E}">
        <p14:creationId xmlns:p14="http://schemas.microsoft.com/office/powerpoint/2010/main" val="58831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charset="0"/>
                <a:ea typeface="+mn-ea"/>
                <a:cs typeface="Times New Roman" charset="0"/>
              </a:rPr>
              <a:t>Among the testimonies of the Gospels which have reached us are the following verses from Matthew:</a:t>
            </a:r>
            <a:endParaRPr lang="en-GB" sz="1200" kern="1200" dirty="0" smtClean="0">
              <a:solidFill>
                <a:schemeClr val="tx1"/>
              </a:solidFill>
              <a:effectLst/>
              <a:latin typeface="Times New Roman" charset="0"/>
              <a:ea typeface="+mn-ea"/>
              <a:cs typeface="Times New Roman" charset="0"/>
            </a:endParaRPr>
          </a:p>
          <a:p>
            <a:r>
              <a:rPr lang="en-US" sz="1200" i="1" kern="1200" dirty="0" smtClean="0">
                <a:solidFill>
                  <a:schemeClr val="tx1"/>
                </a:solidFill>
                <a:effectLst/>
                <a:latin typeface="Times New Roman" charset="0"/>
                <a:ea typeface="+mn-ea"/>
                <a:cs typeface="Times New Roman" charset="0"/>
              </a:rPr>
              <a:t>That upon you may come all the righteous blood shed upon </a:t>
            </a:r>
            <a:br>
              <a:rPr lang="en-US" sz="1200" i="1" kern="1200" dirty="0" smtClean="0">
                <a:solidFill>
                  <a:schemeClr val="tx1"/>
                </a:solidFill>
                <a:effectLst/>
                <a:latin typeface="Times New Roman" charset="0"/>
                <a:ea typeface="+mn-ea"/>
                <a:cs typeface="Times New Roman" charset="0"/>
              </a:rPr>
            </a:br>
            <a:r>
              <a:rPr lang="en-US" sz="1200" i="1" kern="1200" dirty="0" smtClean="0">
                <a:solidFill>
                  <a:schemeClr val="tx1"/>
                </a:solidFill>
                <a:effectLst/>
                <a:latin typeface="Times New Roman" charset="0"/>
                <a:ea typeface="+mn-ea"/>
                <a:cs typeface="Times New Roman" charset="0"/>
              </a:rPr>
              <a:t>the earth, from the blood of righteous Abel unto the blood of</a:t>
            </a:r>
            <a:endParaRPr lang="en-GB" sz="1200" kern="1200" dirty="0" smtClean="0">
              <a:solidFill>
                <a:schemeClr val="tx1"/>
              </a:solidFill>
              <a:effectLst/>
              <a:latin typeface="Times New Roman" charset="0"/>
              <a:ea typeface="+mn-ea"/>
              <a:cs typeface="Times New Roman" charset="0"/>
            </a:endParaRPr>
          </a:p>
          <a:p>
            <a:r>
              <a:rPr lang="en-US" sz="1200" kern="1200" dirty="0" smtClean="0">
                <a:solidFill>
                  <a:schemeClr val="tx1"/>
                </a:solidFill>
                <a:effectLst/>
                <a:latin typeface="Times New Roman" charset="0"/>
                <a:ea typeface="+mn-ea"/>
                <a:cs typeface="Times New Roman" charset="0"/>
              </a:rPr>
              <a:t/>
            </a:r>
            <a:br>
              <a:rPr lang="en-US" sz="1200" kern="1200" dirty="0" smtClean="0">
                <a:solidFill>
                  <a:schemeClr val="tx1"/>
                </a:solidFill>
                <a:effectLst/>
                <a:latin typeface="Times New Roman" charset="0"/>
                <a:ea typeface="+mn-ea"/>
                <a:cs typeface="Times New Roman" charset="0"/>
              </a:rPr>
            </a:br>
            <a:endParaRPr lang="en-GB" sz="1200" kern="1200" dirty="0" smtClean="0">
              <a:solidFill>
                <a:schemeClr val="tx1"/>
              </a:solidFill>
              <a:effectLst/>
              <a:latin typeface="Times New Roman" charset="0"/>
              <a:ea typeface="+mn-ea"/>
              <a:cs typeface="Times New Roman" charset="0"/>
            </a:endParaRPr>
          </a:p>
          <a:p>
            <a:r>
              <a:rPr lang="en-US" sz="1200" b="1" kern="1200" dirty="0" smtClean="0">
                <a:solidFill>
                  <a:schemeClr val="tx1"/>
                </a:solidFill>
                <a:effectLst/>
                <a:latin typeface="Times New Roman" charset="0"/>
                <a:ea typeface="+mn-ea"/>
                <a:cs typeface="Times New Roman" charset="0"/>
              </a:rPr>
              <a:t>38	Jesus in India</a:t>
            </a:r>
            <a:endParaRPr lang="en-GB" sz="1200" kern="1200" dirty="0" smtClean="0">
              <a:solidFill>
                <a:schemeClr val="tx1"/>
              </a:solidFill>
              <a:effectLst/>
              <a:latin typeface="Times New Roman" charset="0"/>
              <a:ea typeface="+mn-ea"/>
              <a:cs typeface="Times New Roman" charset="0"/>
            </a:endParaRPr>
          </a:p>
          <a:p>
            <a:r>
              <a:rPr lang="en-US" sz="1200" i="1" kern="1200" dirty="0" smtClean="0">
                <a:solidFill>
                  <a:schemeClr val="tx1"/>
                </a:solidFill>
                <a:effectLst/>
                <a:latin typeface="Times New Roman" charset="0"/>
                <a:ea typeface="+mn-ea"/>
                <a:cs typeface="Times New Roman" charset="0"/>
              </a:rPr>
              <a:t>Zacharias son of </a:t>
            </a:r>
            <a:r>
              <a:rPr lang="en-US" sz="1200" i="1" kern="1200" dirty="0" err="1" smtClean="0">
                <a:solidFill>
                  <a:schemeClr val="tx1"/>
                </a:solidFill>
                <a:effectLst/>
                <a:latin typeface="Times New Roman" charset="0"/>
                <a:ea typeface="+mn-ea"/>
                <a:cs typeface="Times New Roman" charset="0"/>
              </a:rPr>
              <a:t>Barachias</a:t>
            </a:r>
            <a:r>
              <a:rPr lang="en-US" sz="1200" i="1" kern="1200" dirty="0" smtClean="0">
                <a:solidFill>
                  <a:schemeClr val="tx1"/>
                </a:solidFill>
                <a:effectLst/>
                <a:latin typeface="Times New Roman" charset="0"/>
                <a:ea typeface="+mn-ea"/>
                <a:cs typeface="Times New Roman" charset="0"/>
              </a:rPr>
              <a:t>, whom ye slew between the temple and the altar. Verily I say unto you, All these things shall come upon this generation. (Matthew 23:35-36)</a:t>
            </a:r>
            <a:r>
              <a:rPr lang="en-GB" dirty="0" smtClean="0">
                <a:effectLst/>
              </a:rPr>
              <a:t> </a:t>
            </a:r>
            <a:r>
              <a:rPr lang="en-US" sz="1200" kern="1200" dirty="0" smtClean="0">
                <a:solidFill>
                  <a:schemeClr val="tx1"/>
                </a:solidFill>
                <a:effectLst/>
                <a:latin typeface="Times New Roman" charset="0"/>
                <a:ea typeface="+mn-ea"/>
                <a:cs typeface="Times New Roman" charset="0"/>
              </a:rPr>
              <a:t>Now, if you think over these verses you will find that Jesus clearly says that the killing of prophets by the Jews ceased with the prophet Zacharias, and that after that, the Jews had no power to kill any prophet. This is a major prophecy which clearly points out that Jesus was not killed as a result of crucifixion; he was rather saved from the cross, dying ultimately a natural death</a:t>
            </a:r>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29</a:t>
            </a:fld>
            <a:endParaRPr lang="en-GB"/>
          </a:p>
        </p:txBody>
      </p:sp>
    </p:spTree>
    <p:extLst>
      <p:ext uri="{BB962C8B-B14F-4D97-AF65-F5344CB8AC3E}">
        <p14:creationId xmlns:p14="http://schemas.microsoft.com/office/powerpoint/2010/main" val="156946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charset="0"/>
                <a:ea typeface="+mn-ea"/>
                <a:cs typeface="Times New Roman" charset="0"/>
              </a:rPr>
              <a:t>The interpretation was that Jesus had not died on the cross and that God had rescued him.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mn-ea"/>
                <a:cs typeface="Times New Roman" charset="0"/>
              </a:rPr>
              <a:t>One can readily understand that the vision about the dead saints coming to life and returning to the city was meant to inform those with insight that Jesus would be saved from death on the cross.</a:t>
            </a:r>
            <a:endParaRPr lang="en-GB" sz="1200" kern="1200" dirty="0" smtClean="0">
              <a:solidFill>
                <a:schemeClr val="tx1"/>
              </a:solidFill>
              <a:effectLst/>
              <a:latin typeface="Times New Roman" charset="0"/>
              <a:ea typeface="+mn-ea"/>
              <a:cs typeface="Times New Roman" charset="0"/>
            </a:endParaRPr>
          </a:p>
          <a:p>
            <a:r>
              <a:rPr lang="en-US" sz="1200" kern="1200" dirty="0" smtClean="0">
                <a:solidFill>
                  <a:schemeClr val="tx1"/>
                </a:solidFill>
                <a:effectLst/>
                <a:latin typeface="Times New Roman" charset="0"/>
                <a:ea typeface="+mn-ea"/>
                <a:cs typeface="Times New Roman" charset="0"/>
              </a:rPr>
              <a:t>Let it, therefore, be clearly understood that accounts like these are of the nature of </a:t>
            </a:r>
            <a:r>
              <a:rPr lang="en-US" sz="1200" i="1" kern="1200" dirty="0" err="1" smtClean="0">
                <a:solidFill>
                  <a:schemeClr val="tx1"/>
                </a:solidFill>
                <a:effectLst/>
                <a:latin typeface="Times New Roman" charset="0"/>
                <a:ea typeface="+mn-ea"/>
                <a:cs typeface="Times New Roman" charset="0"/>
              </a:rPr>
              <a:t>Kashf</a:t>
            </a:r>
            <a:r>
              <a:rPr lang="en-US" sz="1200" i="1" kern="1200" dirty="0" smtClean="0">
                <a:solidFill>
                  <a:schemeClr val="tx1"/>
                </a:solidFill>
                <a:effectLst/>
                <a:latin typeface="Times New Roman" charset="0"/>
                <a:ea typeface="+mn-ea"/>
                <a:cs typeface="Times New Roman" charset="0"/>
              </a:rPr>
              <a:t> </a:t>
            </a:r>
            <a:r>
              <a:rPr lang="en-US" sz="1200" kern="1200" dirty="0" smtClean="0">
                <a:solidFill>
                  <a:schemeClr val="tx1"/>
                </a:solidFill>
                <a:effectLst/>
                <a:latin typeface="Times New Roman" charset="0"/>
                <a:ea typeface="+mn-ea"/>
                <a:cs typeface="Times New Roman" charset="0"/>
              </a:rPr>
              <a:t>or visions that were seen by some holy men after the crucifixion, in which they saw that the dead saints had been brought back to life and graced the city where they met the people.</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kern="1200" dirty="0" smtClean="0">
                <a:solidFill>
                  <a:schemeClr val="tx1"/>
                </a:solidFill>
                <a:effectLst/>
                <a:latin typeface="Times New Roman" charset="0"/>
                <a:ea typeface="+mn-ea"/>
                <a:cs typeface="Times New Roman" charset="0"/>
              </a:rPr>
              <a:t>And the graves were opened; and many bodies of the saints which slept arose, And came out of the graves after his resurrection, and went into the holy city, and appeared unto many. Matthew 27:52-53 </a:t>
            </a:r>
            <a:endParaRPr lang="en-GB" sz="1200" kern="1200" dirty="0" smtClean="0">
              <a:solidFill>
                <a:schemeClr val="tx1"/>
              </a:solidFill>
              <a:effectLst/>
              <a:latin typeface="Times New Roman" charset="0"/>
              <a:ea typeface="+mn-ea"/>
              <a:cs typeface="Times New Roman" charset="0"/>
            </a:endParaRPr>
          </a:p>
          <a:p>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30</a:t>
            </a:fld>
            <a:endParaRPr lang="en-GB"/>
          </a:p>
        </p:txBody>
      </p:sp>
    </p:spTree>
    <p:extLst>
      <p:ext uri="{BB962C8B-B14F-4D97-AF65-F5344CB8AC3E}">
        <p14:creationId xmlns:p14="http://schemas.microsoft.com/office/powerpoint/2010/main" val="23269928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cs typeface="Times New Roman" charset="0"/>
              </a:defRPr>
            </a:lvl1pPr>
            <a:lvl2pPr marL="742950" indent="-285750" eaLnBrk="0" hangingPunct="0">
              <a:defRPr sz="2400">
                <a:solidFill>
                  <a:schemeClr val="tx1"/>
                </a:solidFill>
                <a:latin typeface="Times New Roman" charset="0"/>
                <a:cs typeface="Times New Roman" charset="0"/>
              </a:defRPr>
            </a:lvl2pPr>
            <a:lvl3pPr marL="1143000" indent="-228600" eaLnBrk="0" hangingPunct="0">
              <a:defRPr sz="2400">
                <a:solidFill>
                  <a:schemeClr val="tx1"/>
                </a:solidFill>
                <a:latin typeface="Times New Roman" charset="0"/>
                <a:cs typeface="Times New Roman" charset="0"/>
              </a:defRPr>
            </a:lvl3pPr>
            <a:lvl4pPr marL="1600200" indent="-228600" eaLnBrk="0" hangingPunct="0">
              <a:defRPr sz="2400">
                <a:solidFill>
                  <a:schemeClr val="tx1"/>
                </a:solidFill>
                <a:latin typeface="Times New Roman" charset="0"/>
                <a:cs typeface="Times New Roman" charset="0"/>
              </a:defRPr>
            </a:lvl4pPr>
            <a:lvl5pPr marL="2057400" indent="-228600" eaLnBrk="0" hangingPunct="0">
              <a:defRPr sz="2400">
                <a:solidFill>
                  <a:schemeClr val="tx1"/>
                </a:solidFill>
                <a:latin typeface="Times New Roman" charset="0"/>
                <a:cs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cs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cs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cs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cs typeface="Times New Roman" charset="0"/>
              </a:defRPr>
            </a:lvl9pPr>
          </a:lstStyle>
          <a:p>
            <a:pPr eaLnBrk="1" hangingPunct="1"/>
            <a:fld id="{8F1AFDA5-FD0F-45C6-B834-82349FFE7B00}" type="slidenum">
              <a:rPr lang="en-GB" sz="1200" smtClean="0"/>
              <a:pPr eaLnBrk="1" hangingPunct="1"/>
              <a:t>31</a:t>
            </a:fld>
            <a:endParaRPr lang="en-GB" sz="1200"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mn-ea"/>
                <a:cs typeface="Times New Roman" charset="0"/>
              </a:rPr>
              <a:t>Starting his journey from Jerusalem and passing through </a:t>
            </a:r>
            <a:r>
              <a:rPr lang="en-US" sz="1200" kern="1200" dirty="0" err="1" smtClean="0">
                <a:solidFill>
                  <a:schemeClr val="tx1"/>
                </a:solidFill>
                <a:effectLst/>
                <a:latin typeface="Times New Roman" charset="0"/>
                <a:ea typeface="+mn-ea"/>
                <a:cs typeface="Times New Roman" charset="0"/>
              </a:rPr>
              <a:t>Nasibus</a:t>
            </a:r>
            <a:r>
              <a:rPr lang="en-US" sz="1200" kern="1200" dirty="0" smtClean="0">
                <a:solidFill>
                  <a:schemeClr val="tx1"/>
                </a:solidFill>
                <a:effectLst/>
                <a:latin typeface="Times New Roman" charset="0"/>
                <a:ea typeface="+mn-ea"/>
                <a:cs typeface="Times New Roman" charset="0"/>
              </a:rPr>
              <a:t> and Iran, Jesus is shown to have reached Afghanistan where he met the Jews who had settled there after their escape from the bonds of Nebuchadnezzar. From Afghanistan Jesus went to Kashmir where some Israelite tribes had also settled. He made this place his home and here he died and lies buried in Srinagar, Kashmir.</a:t>
            </a:r>
            <a:endParaRPr lang="en-GB" sz="1200" kern="1200" dirty="0" smtClean="0">
              <a:solidFill>
                <a:schemeClr val="tx1"/>
              </a:solidFill>
              <a:effectLst/>
              <a:latin typeface="Times New Roman" charset="0"/>
              <a:ea typeface="+mn-ea"/>
              <a:cs typeface="Times New Roman" charset="0"/>
            </a:endParaRPr>
          </a:p>
          <a:p>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4</a:t>
            </a:fld>
            <a:endParaRPr lang="en-GB"/>
          </a:p>
        </p:txBody>
      </p:sp>
    </p:spTree>
    <p:extLst>
      <p:ext uri="{BB962C8B-B14F-4D97-AF65-F5344CB8AC3E}">
        <p14:creationId xmlns:p14="http://schemas.microsoft.com/office/powerpoint/2010/main" val="16838247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cs typeface="Times New Roman" charset="0"/>
              </a:defRPr>
            </a:lvl1pPr>
            <a:lvl2pPr marL="742950" indent="-285750" eaLnBrk="0" hangingPunct="0">
              <a:defRPr sz="2400">
                <a:solidFill>
                  <a:schemeClr val="tx1"/>
                </a:solidFill>
                <a:latin typeface="Times New Roman" charset="0"/>
                <a:cs typeface="Times New Roman" charset="0"/>
              </a:defRPr>
            </a:lvl2pPr>
            <a:lvl3pPr marL="1143000" indent="-228600" eaLnBrk="0" hangingPunct="0">
              <a:defRPr sz="2400">
                <a:solidFill>
                  <a:schemeClr val="tx1"/>
                </a:solidFill>
                <a:latin typeface="Times New Roman" charset="0"/>
                <a:cs typeface="Times New Roman" charset="0"/>
              </a:defRPr>
            </a:lvl3pPr>
            <a:lvl4pPr marL="1600200" indent="-228600" eaLnBrk="0" hangingPunct="0">
              <a:defRPr sz="2400">
                <a:solidFill>
                  <a:schemeClr val="tx1"/>
                </a:solidFill>
                <a:latin typeface="Times New Roman" charset="0"/>
                <a:cs typeface="Times New Roman" charset="0"/>
              </a:defRPr>
            </a:lvl4pPr>
            <a:lvl5pPr marL="2057400" indent="-228600" eaLnBrk="0" hangingPunct="0">
              <a:defRPr sz="2400">
                <a:solidFill>
                  <a:schemeClr val="tx1"/>
                </a:solidFill>
                <a:latin typeface="Times New Roman" charset="0"/>
                <a:cs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cs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cs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cs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cs typeface="Times New Roman" charset="0"/>
              </a:defRPr>
            </a:lvl9pPr>
          </a:lstStyle>
          <a:p>
            <a:pPr eaLnBrk="1" hangingPunct="1"/>
            <a:fld id="{7D414328-9199-4742-8C59-62E0F8B72D91}" type="slidenum">
              <a:rPr lang="en-GB" sz="1200" smtClean="0"/>
              <a:pPr eaLnBrk="1" hangingPunct="1"/>
              <a:t>32</a:t>
            </a:fld>
            <a:endParaRPr lang="en-GB" sz="1200"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mn-ea"/>
                <a:cs typeface="Times New Roman" charset="0"/>
              </a:rPr>
              <a:t>Starting his journey from Jerusalem and passing through </a:t>
            </a:r>
            <a:r>
              <a:rPr lang="en-US" sz="1200" kern="1200" dirty="0" err="1" smtClean="0">
                <a:solidFill>
                  <a:schemeClr val="tx1"/>
                </a:solidFill>
                <a:effectLst/>
                <a:latin typeface="Times New Roman" charset="0"/>
                <a:ea typeface="+mn-ea"/>
                <a:cs typeface="Times New Roman" charset="0"/>
              </a:rPr>
              <a:t>Nasibus</a:t>
            </a:r>
            <a:r>
              <a:rPr lang="en-US" sz="1200" kern="1200" dirty="0" smtClean="0">
                <a:solidFill>
                  <a:schemeClr val="tx1"/>
                </a:solidFill>
                <a:effectLst/>
                <a:latin typeface="Times New Roman" charset="0"/>
                <a:ea typeface="+mn-ea"/>
                <a:cs typeface="Times New Roman" charset="0"/>
              </a:rPr>
              <a:t> and Iran, Jesus is shown to have reached Afghanistan where he met the Jews who had settled there after their escape from the bonds of Nebuchadnezzar. From Afghanistan Jesus went to Kashmir where some Israelite tribes had also settled. He made this place his home and here he died and lies buried in Srinagar, Kashmir.</a:t>
            </a:r>
            <a:endParaRPr lang="en-GB" sz="1200" kern="1200" dirty="0" smtClean="0">
              <a:solidFill>
                <a:schemeClr val="tx1"/>
              </a:solidFill>
              <a:effectLst/>
              <a:latin typeface="Times New Roman" charset="0"/>
              <a:ea typeface="+mn-ea"/>
              <a:cs typeface="Times New Roman" charset="0"/>
            </a:endParaRPr>
          </a:p>
          <a:p>
            <a:pPr eaLnBrk="1" hangingPunct="1"/>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Times New Roman" charset="0"/>
                <a:ea typeface="+mn-ea"/>
                <a:cs typeface="Times New Roman" charset="0"/>
              </a:rPr>
              <a:t>Verily I say unto you, There be some standing here, which shall not taste of death, till they see the Son of man coming in his kingdom. (Matthew 16:28)</a:t>
            </a:r>
            <a:endParaRPr lang="en-GB" sz="1200" kern="1200" dirty="0" smtClean="0">
              <a:solidFill>
                <a:schemeClr val="tx1"/>
              </a:solidFill>
              <a:effectLst/>
              <a:latin typeface="Times New Roman" charset="0"/>
              <a:ea typeface="+mn-ea"/>
              <a:cs typeface="Times New Roman" charset="0"/>
            </a:endParaRPr>
          </a:p>
          <a:p>
            <a:r>
              <a:rPr lang="en-US" sz="1200" kern="1200" dirty="0" smtClean="0">
                <a:solidFill>
                  <a:schemeClr val="tx1"/>
                </a:solidFill>
                <a:effectLst/>
                <a:latin typeface="Times New Roman" charset="0"/>
                <a:ea typeface="+mn-ea"/>
                <a:cs typeface="Times New Roman" charset="0"/>
              </a:rPr>
              <a:t>And this verse from John:</a:t>
            </a:r>
            <a:endParaRPr lang="en-GB" sz="1200" kern="1200" dirty="0" smtClean="0">
              <a:solidFill>
                <a:schemeClr val="tx1"/>
              </a:solidFill>
              <a:effectLst/>
              <a:latin typeface="Times New Roman" charset="0"/>
              <a:ea typeface="+mn-ea"/>
              <a:cs typeface="Times New Roman" charset="0"/>
            </a:endParaRPr>
          </a:p>
          <a:p>
            <a:r>
              <a:rPr lang="en-US" sz="1200" i="1" kern="1200" dirty="0" smtClean="0">
                <a:solidFill>
                  <a:schemeClr val="tx1"/>
                </a:solidFill>
                <a:effectLst/>
                <a:latin typeface="Times New Roman" charset="0"/>
                <a:ea typeface="+mn-ea"/>
                <a:cs typeface="Times New Roman" charset="0"/>
              </a:rPr>
              <a:t>Jesus </a:t>
            </a:r>
            <a:r>
              <a:rPr lang="en-US" sz="1200" i="1" kern="1200" dirty="0" err="1" smtClean="0">
                <a:solidFill>
                  <a:schemeClr val="tx1"/>
                </a:solidFill>
                <a:effectLst/>
                <a:latin typeface="Times New Roman" charset="0"/>
                <a:ea typeface="+mn-ea"/>
                <a:cs typeface="Times New Roman" charset="0"/>
              </a:rPr>
              <a:t>saith</a:t>
            </a:r>
            <a:r>
              <a:rPr lang="en-US" sz="1200" i="1" kern="1200" dirty="0" smtClean="0">
                <a:solidFill>
                  <a:schemeClr val="tx1"/>
                </a:solidFill>
                <a:effectLst/>
                <a:latin typeface="Times New Roman" charset="0"/>
                <a:ea typeface="+mn-ea"/>
                <a:cs typeface="Times New Roman" charset="0"/>
              </a:rPr>
              <a:t> unto him, If I will that he (the disciple John) tarry (in Jerusalem) till I come. (John 21:22)</a:t>
            </a:r>
            <a:endParaRPr lang="en-GB" sz="1200" kern="1200" dirty="0" smtClean="0">
              <a:solidFill>
                <a:schemeClr val="tx1"/>
              </a:solidFill>
              <a:effectLst/>
              <a:latin typeface="Times New Roman" charset="0"/>
              <a:ea typeface="+mn-ea"/>
              <a:cs typeface="Times New Roman"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kern="1200" dirty="0" smtClean="0">
                <a:solidFill>
                  <a:schemeClr val="tx1"/>
                </a:solidFill>
                <a:effectLst/>
                <a:latin typeface="Times New Roman" charset="0"/>
                <a:ea typeface="+mn-ea"/>
                <a:cs typeface="Times New Roman" charset="0"/>
              </a:rPr>
              <a:t>Verily I say unto you, There be some standing here, which shall not taste of death, till they see the Son of man coming in his kingdom.</a:t>
            </a:r>
            <a:r>
              <a:rPr lang="en-GB" sz="1200" b="1" i="1" kern="1200" dirty="0" smtClean="0">
                <a:solidFill>
                  <a:schemeClr val="tx1"/>
                </a:solidFill>
                <a:effectLst/>
                <a:latin typeface="Times New Roman" charset="0"/>
                <a:ea typeface="+mn-ea"/>
                <a:cs typeface="Times New Roman" charset="0"/>
              </a:rPr>
              <a:t> </a:t>
            </a:r>
            <a:r>
              <a:rPr lang="en-US" sz="1200" b="1" kern="1200" dirty="0" smtClean="0">
                <a:solidFill>
                  <a:schemeClr val="tx1"/>
                </a:solidFill>
                <a:effectLst/>
                <a:latin typeface="Times New Roman" charset="0"/>
                <a:ea typeface="+mn-ea"/>
                <a:cs typeface="Times New Roman" charset="0"/>
              </a:rPr>
              <a:t>Matthew 16:28</a:t>
            </a:r>
            <a:endParaRPr lang="en-GB" sz="1200" kern="1200" dirty="0" smtClean="0">
              <a:solidFill>
                <a:schemeClr val="tx1"/>
              </a:solidFill>
              <a:effectLst/>
              <a:latin typeface="Times New Roman" charset="0"/>
              <a:ea typeface="+mn-ea"/>
              <a:cs typeface="Times New Roman"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kern="1200" dirty="0" smtClean="0">
                <a:solidFill>
                  <a:schemeClr val="tx1"/>
                </a:solidFill>
                <a:effectLst/>
                <a:latin typeface="Times New Roman" charset="0"/>
                <a:ea typeface="+mn-ea"/>
                <a:cs typeface="Times New Roman" charset="0"/>
              </a:rPr>
              <a:t>Jesus said to him, "If I want him to remain until I come, what is that to you? You follow Me!" John 21:22</a:t>
            </a:r>
            <a:endParaRPr lang="en-GB" sz="1200" kern="1200" dirty="0" smtClean="0">
              <a:solidFill>
                <a:schemeClr val="tx1"/>
              </a:solidFill>
              <a:effectLst/>
              <a:latin typeface="Times New Roman" charset="0"/>
              <a:ea typeface="+mn-ea"/>
              <a:cs typeface="Times New Roman" charset="0"/>
            </a:endParaRPr>
          </a:p>
          <a:p>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33</a:t>
            </a:fld>
            <a:endParaRPr lang="en-GB"/>
          </a:p>
        </p:txBody>
      </p:sp>
    </p:spTree>
    <p:extLst>
      <p:ext uri="{BB962C8B-B14F-4D97-AF65-F5344CB8AC3E}">
        <p14:creationId xmlns:p14="http://schemas.microsoft.com/office/powerpoint/2010/main" val="34878693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charset="0"/>
                <a:ea typeface="+mn-ea"/>
                <a:cs typeface="Times New Roman" charset="0"/>
              </a:rPr>
              <a:t>Jesus says that a time will come when, from heaven, as a result of divine intervention, such knowledge and evidence</a:t>
            </a:r>
            <a:endParaRPr lang="en-GB" sz="1200" kern="1200" dirty="0" smtClean="0">
              <a:solidFill>
                <a:schemeClr val="tx1"/>
              </a:solidFill>
              <a:effectLst/>
              <a:latin typeface="Times New Roman" charset="0"/>
              <a:ea typeface="+mn-ea"/>
              <a:cs typeface="Times New Roman" charset="0"/>
            </a:endParaRPr>
          </a:p>
          <a:p>
            <a:r>
              <a:rPr lang="en-US" sz="1200" kern="1200" dirty="0" smtClean="0">
                <a:solidFill>
                  <a:schemeClr val="tx1"/>
                </a:solidFill>
                <a:effectLst/>
                <a:latin typeface="Times New Roman" charset="0"/>
                <a:ea typeface="+mn-ea"/>
                <a:cs typeface="Times New Roman" charset="0"/>
              </a:rPr>
              <a:t/>
            </a:r>
            <a:br>
              <a:rPr lang="en-US" sz="1200" kern="1200" dirty="0" smtClean="0">
                <a:solidFill>
                  <a:schemeClr val="tx1"/>
                </a:solidFill>
                <a:effectLst/>
                <a:latin typeface="Times New Roman" charset="0"/>
                <a:ea typeface="+mn-ea"/>
                <a:cs typeface="Times New Roman" charset="0"/>
              </a:rPr>
            </a:br>
            <a:r>
              <a:rPr lang="en-US" sz="1200" b="1" kern="1200" dirty="0" smtClean="0">
                <a:solidFill>
                  <a:schemeClr val="tx1"/>
                </a:solidFill>
                <a:effectLst/>
                <a:latin typeface="Times New Roman" charset="0"/>
                <a:ea typeface="+mn-ea"/>
                <a:cs typeface="Times New Roman" charset="0"/>
              </a:rPr>
              <a:t>Jesus in India	</a:t>
            </a:r>
            <a:r>
              <a:rPr lang="en-US" sz="1200" b="1" kern="1200" baseline="30000" dirty="0" smtClean="0">
                <a:solidFill>
                  <a:schemeClr val="tx1"/>
                </a:solidFill>
                <a:effectLst/>
                <a:latin typeface="Times New Roman" charset="0"/>
                <a:ea typeface="+mn-ea"/>
                <a:cs typeface="Times New Roman" charset="0"/>
              </a:rPr>
              <a:t>43</a:t>
            </a:r>
            <a:endParaRPr lang="en-GB" sz="1200" kern="1200" dirty="0" smtClean="0">
              <a:solidFill>
                <a:schemeClr val="tx1"/>
              </a:solidFill>
              <a:effectLst/>
              <a:latin typeface="Times New Roman" charset="0"/>
              <a:ea typeface="+mn-ea"/>
              <a:cs typeface="Times New Roman" charset="0"/>
            </a:endParaRPr>
          </a:p>
          <a:p>
            <a:r>
              <a:rPr lang="en-US" sz="1200" kern="1200" dirty="0" smtClean="0">
                <a:solidFill>
                  <a:schemeClr val="tx1"/>
                </a:solidFill>
                <a:effectLst/>
                <a:latin typeface="Times New Roman" charset="0"/>
                <a:ea typeface="+mn-ea"/>
                <a:cs typeface="Times New Roman" charset="0"/>
              </a:rPr>
              <a:t>will come to hand as will invalidate the doctrines of his divinity, death on the cross, going up to heaven and coming back again; and that heaven will bear witness against the lies of those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kern="1200" dirty="0" smtClean="0">
                <a:solidFill>
                  <a:schemeClr val="tx1"/>
                </a:solidFill>
                <a:effectLst/>
                <a:latin typeface="Times New Roman" charset="0"/>
                <a:ea typeface="+mn-ea"/>
                <a:cs typeface="Times New Roman" charset="0"/>
              </a:rPr>
              <a:t>And then shall appear the sign of the Son of man in heaven: and then shall all the tribes of the earth mourn, and they shall see the Son of man coming in the clouds of heaven with power and great glory. (Matthew 24:30)</a:t>
            </a:r>
            <a:endParaRPr lang="en-GB" sz="1200" kern="1200" dirty="0" smtClean="0">
              <a:solidFill>
                <a:schemeClr val="tx1"/>
              </a:solidFill>
              <a:effectLst/>
              <a:latin typeface="Times New Roman" charset="0"/>
              <a:ea typeface="+mn-ea"/>
              <a:cs typeface="Times New Roman"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kern="1200" dirty="0" smtClean="0">
                <a:solidFill>
                  <a:schemeClr val="tx1"/>
                </a:solidFill>
                <a:effectLst/>
                <a:latin typeface="Times New Roman" charset="0"/>
                <a:ea typeface="+mn-ea"/>
                <a:cs typeface="Times New Roman" charset="0"/>
              </a:rPr>
              <a:t>And then shall appear the sign of the Son of man in heaven: and then shall all the tribes of the earth mourn, and they shall see the Son of man coming in the clouds of heaven with power and great glory. </a:t>
            </a:r>
            <a:r>
              <a:rPr lang="en-US" sz="1200" b="1" kern="1200" dirty="0" smtClean="0">
                <a:solidFill>
                  <a:schemeClr val="tx1"/>
                </a:solidFill>
                <a:effectLst/>
                <a:latin typeface="Times New Roman" charset="0"/>
                <a:ea typeface="+mn-ea"/>
                <a:cs typeface="Times New Roman" charset="0"/>
              </a:rPr>
              <a:t>Matthew 24:30</a:t>
            </a:r>
            <a:endParaRPr lang="en-GB" sz="1200" kern="1200" dirty="0" smtClean="0">
              <a:solidFill>
                <a:schemeClr val="tx1"/>
              </a:solidFill>
              <a:effectLst/>
              <a:latin typeface="Times New Roman" charset="0"/>
              <a:ea typeface="+mn-ea"/>
              <a:cs typeface="Times New Roman" charset="0"/>
            </a:endParaRPr>
          </a:p>
          <a:p>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34</a:t>
            </a:fld>
            <a:endParaRPr lang="en-GB"/>
          </a:p>
        </p:txBody>
      </p:sp>
    </p:spTree>
    <p:extLst>
      <p:ext uri="{BB962C8B-B14F-4D97-AF65-F5344CB8AC3E}">
        <p14:creationId xmlns:p14="http://schemas.microsoft.com/office/powerpoint/2010/main" val="7850302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charset="0"/>
                <a:ea typeface="+mn-ea"/>
                <a:cs typeface="Times New Roman" charset="0"/>
              </a:rPr>
              <a:t>This prophecy was also fulfilled; for Jesus came out of the bowels of the earth and went to his tribes who lived in the eastern countries like Kashmir and Tibet. These were the ten tribes of the Israelites who 721 years* before Jesus, had been taken captive and forced to leave Samaria by </a:t>
            </a:r>
            <a:r>
              <a:rPr lang="en-US" sz="1200" kern="1200" dirty="0" err="1" smtClean="0">
                <a:solidFill>
                  <a:schemeClr val="tx1"/>
                </a:solidFill>
                <a:effectLst/>
                <a:latin typeface="Times New Roman" charset="0"/>
                <a:ea typeface="+mn-ea"/>
                <a:cs typeface="Times New Roman" charset="0"/>
              </a:rPr>
              <a:t>Shalmaneser</a:t>
            </a:r>
            <a:r>
              <a:rPr lang="en-US" sz="1200" kern="1200" dirty="0" smtClean="0">
                <a:solidFill>
                  <a:schemeClr val="tx1"/>
                </a:solidFill>
                <a:effectLst/>
                <a:latin typeface="Times New Roman" charset="0"/>
                <a:ea typeface="+mn-ea"/>
                <a:cs typeface="Times New Roman" charset="0"/>
              </a:rPr>
              <a:t>, King of </a:t>
            </a:r>
            <a:r>
              <a:rPr lang="en-US" sz="1200" kern="1200" dirty="0" err="1" smtClean="0">
                <a:solidFill>
                  <a:schemeClr val="tx1"/>
                </a:solidFill>
                <a:effectLst/>
                <a:latin typeface="Times New Roman" charset="0"/>
                <a:ea typeface="+mn-ea"/>
                <a:cs typeface="Times New Roman" charset="0"/>
              </a:rPr>
              <a:t>Assur</a:t>
            </a:r>
            <a:r>
              <a:rPr lang="en-US" sz="1200" kern="1200" dirty="0" smtClean="0">
                <a:solidFill>
                  <a:schemeClr val="tx1"/>
                </a:solidFill>
                <a:effectLst/>
                <a:latin typeface="Times New Roman" charset="0"/>
                <a:ea typeface="+mn-ea"/>
                <a:cs typeface="Times New Roman" charset="0"/>
              </a:rPr>
              <a:t>. They eventually came to India and settled in various parts of the country. Jesus had to make this journey, for the divine object underlying his mission was to meet the lost tribes of Israel who had settled in different parts of India. This was because these were the lost sheep of Israel who had renounced their ancestral faith after settling in these parts, and most of them had become Buddhists, and gradually started worshipping idols. </a:t>
            </a:r>
          </a:p>
          <a:p>
            <a:endParaRPr lang="en-US" sz="1200" kern="1200" dirty="0" smtClean="0">
              <a:solidFill>
                <a:schemeClr val="tx1"/>
              </a:solidFill>
              <a:effectLst/>
              <a:latin typeface="Times New Roman" charset="0"/>
              <a:ea typeface="+mn-ea"/>
              <a:cs typeface="Times New Roman" charset="0"/>
            </a:endParaRPr>
          </a:p>
          <a:p>
            <a:r>
              <a:rPr lang="en-US" sz="1200" kern="1200" dirty="0" smtClean="0">
                <a:solidFill>
                  <a:schemeClr val="tx1"/>
                </a:solidFill>
                <a:effectLst/>
                <a:latin typeface="Times New Roman" charset="0"/>
                <a:ea typeface="+mn-ea"/>
                <a:cs typeface="Times New Roman" charset="0"/>
              </a:rPr>
              <a:t>I shall presently produce evidence to prove that Jesus did in fact come to India and then, by stages, travelled to Kashmir, and discovered the lost sheep of Israel among Buddhists, who ultimately accepted him the way Jonah was accepted by his people.</a:t>
            </a:r>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35</a:t>
            </a:fld>
            <a:endParaRPr lang="en-GB"/>
          </a:p>
        </p:txBody>
      </p:sp>
    </p:spTree>
    <p:extLst>
      <p:ext uri="{BB962C8B-B14F-4D97-AF65-F5344CB8AC3E}">
        <p14:creationId xmlns:p14="http://schemas.microsoft.com/office/powerpoint/2010/main" val="1445762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charset="0"/>
                <a:ea typeface="+mn-ea"/>
                <a:cs typeface="Times New Roman" charset="0"/>
              </a:rPr>
              <a:t>I have written this book so that by adducing proofs from established facts, conclusive historical evidence of proven value, and ancient documents of other nations, I might dispel the serious misconceptions which are current among Christians and most Muslim sects regarding the earlier and the later life of Jesus. </a:t>
            </a:r>
          </a:p>
          <a:p>
            <a:r>
              <a:rPr lang="en-US" sz="1200" kern="1200" dirty="0" smtClean="0">
                <a:solidFill>
                  <a:schemeClr val="tx1"/>
                </a:solidFill>
                <a:effectLst/>
                <a:latin typeface="Times New Roman" charset="0"/>
                <a:ea typeface="+mn-ea"/>
                <a:cs typeface="Times New Roman" charset="0"/>
              </a:rPr>
              <a:t>The dangerous consequences of these misconceptions have not only hijacked and destroyed the concept of </a:t>
            </a:r>
            <a:r>
              <a:rPr lang="en-US" sz="1200" i="1" kern="1200" dirty="0" err="1" smtClean="0">
                <a:solidFill>
                  <a:schemeClr val="tx1"/>
                </a:solidFill>
                <a:effectLst/>
                <a:latin typeface="Times New Roman" charset="0"/>
                <a:ea typeface="+mn-ea"/>
                <a:cs typeface="Times New Roman" charset="0"/>
              </a:rPr>
              <a:t>Tauhid</a:t>
            </a:r>
            <a:r>
              <a:rPr lang="en-US" sz="1200" i="1" kern="1200" dirty="0" smtClean="0">
                <a:solidFill>
                  <a:schemeClr val="tx1"/>
                </a:solidFill>
                <a:effectLst/>
                <a:latin typeface="Times New Roman" charset="0"/>
                <a:ea typeface="+mn-ea"/>
                <a:cs typeface="Times New Roman" charset="0"/>
              </a:rPr>
              <a:t>—Divine </a:t>
            </a:r>
            <a:r>
              <a:rPr lang="en-US" sz="1200" kern="1200" dirty="0" smtClean="0">
                <a:solidFill>
                  <a:schemeClr val="tx1"/>
                </a:solidFill>
                <a:effectLst/>
                <a:latin typeface="Times New Roman" charset="0"/>
                <a:ea typeface="+mn-ea"/>
                <a:cs typeface="Times New Roman" charset="0"/>
              </a:rPr>
              <a:t>Unity, but their insidious and poisonous influence has long been noticed in the moral condition of Muslims in this country.</a:t>
            </a:r>
          </a:p>
          <a:p>
            <a:endParaRPr lang="en-US" sz="1200" kern="1200" dirty="0" smtClean="0">
              <a:solidFill>
                <a:schemeClr val="tx1"/>
              </a:solidFill>
              <a:effectLst/>
              <a:latin typeface="Times New Roman" charset="0"/>
              <a:ea typeface="+mn-ea"/>
              <a:cs typeface="Times New Roman" charset="0"/>
            </a:endParaRPr>
          </a:p>
          <a:p>
            <a:r>
              <a:rPr lang="en-US" sz="1200" kern="1200" dirty="0" smtClean="0">
                <a:solidFill>
                  <a:schemeClr val="tx1"/>
                </a:solidFill>
                <a:effectLst/>
                <a:latin typeface="Times New Roman" charset="0"/>
                <a:ea typeface="+mn-ea"/>
                <a:cs typeface="Times New Roman" charset="0"/>
              </a:rPr>
              <a:t>It is these baseless myths and tales that result in spiritual maladies, like immorality, malice, callousness, and cruelty, which are almost endemic among most Islamic sects. Virtues like human sympathy, compassion, affability, love of justice, meekness, modesty, and humility are disappearing by the day, as if they will soon bid a hasty farewell to them.</a:t>
            </a:r>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5</a:t>
            </a:fld>
            <a:endParaRPr lang="en-GB"/>
          </a:p>
        </p:txBody>
      </p:sp>
    </p:spTree>
    <p:extLst>
      <p:ext uri="{BB962C8B-B14F-4D97-AF65-F5344CB8AC3E}">
        <p14:creationId xmlns:p14="http://schemas.microsoft.com/office/powerpoint/2010/main" val="4026283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mn-ea"/>
                <a:cs typeface="Times New Roman" charset="0"/>
              </a:rPr>
              <a:t>I have publicly proclaimed that God has revealed to me that the real Promised Messiah who is also the Mahdi, tidings of whose appearance are to be found in the Bible and the Holy Quran and whose coming is also promised in the </a:t>
            </a:r>
            <a:r>
              <a:rPr lang="en-US" sz="1200" i="1" kern="1200" dirty="0" smtClean="0">
                <a:solidFill>
                  <a:schemeClr val="tx1"/>
                </a:solidFill>
                <a:effectLst/>
                <a:latin typeface="Times New Roman" charset="0"/>
                <a:ea typeface="+mn-ea"/>
                <a:cs typeface="Times New Roman" charset="0"/>
              </a:rPr>
              <a:t>Ahadith </a:t>
            </a:r>
            <a:r>
              <a:rPr lang="en-US" sz="1200" kern="1200" dirty="0" smtClean="0">
                <a:solidFill>
                  <a:schemeClr val="tx1"/>
                </a:solidFill>
                <a:effectLst/>
                <a:latin typeface="Times New Roman" charset="0"/>
                <a:ea typeface="+mn-ea"/>
                <a:cs typeface="Times New Roman" charset="0"/>
              </a:rPr>
              <a:t>is none other than myself. However, I have come without a sword or a gun; God has commanded me that with meek and gentle humility and peace I should invite people to God Who is True, Eternal and Immutable and is the Most Holy, All-Knowing, Ever-Merciful, and Just.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charset="0"/>
              <a:ea typeface="+mn-ea"/>
              <a:cs typeface="Times New Roman" charset="0"/>
            </a:endParaRPr>
          </a:p>
          <a:p>
            <a:r>
              <a:rPr lang="en-US" sz="1200" kern="1200" dirty="0" smtClean="0">
                <a:solidFill>
                  <a:schemeClr val="tx1"/>
                </a:solidFill>
                <a:effectLst/>
                <a:latin typeface="Times New Roman" charset="0"/>
                <a:ea typeface="+mn-ea"/>
                <a:cs typeface="Times New Roman" charset="0"/>
              </a:rPr>
              <a:t>I alone am the light of this age of darkness. He who</a:t>
            </a:r>
            <a:endParaRPr lang="en-GB" sz="1200" kern="1200" dirty="0" smtClean="0">
              <a:solidFill>
                <a:schemeClr val="tx1"/>
              </a:solidFill>
              <a:effectLst/>
              <a:latin typeface="Times New Roman" charset="0"/>
              <a:ea typeface="+mn-ea"/>
              <a:cs typeface="Times New Roman" charset="0"/>
            </a:endParaRPr>
          </a:p>
          <a:p>
            <a:r>
              <a:rPr lang="en-US" sz="1200" kern="1200" dirty="0" smtClean="0">
                <a:solidFill>
                  <a:schemeClr val="tx1"/>
                </a:solidFill>
                <a:effectLst/>
                <a:latin typeface="Times New Roman" charset="0"/>
                <a:ea typeface="+mn-ea"/>
                <a:cs typeface="Times New Roman" charset="0"/>
              </a:rPr>
              <a:t/>
            </a:r>
            <a:br>
              <a:rPr lang="en-US" sz="1200" kern="1200" dirty="0" smtClean="0">
                <a:solidFill>
                  <a:schemeClr val="tx1"/>
                </a:solidFill>
                <a:effectLst/>
                <a:latin typeface="Times New Roman" charset="0"/>
                <a:ea typeface="+mn-ea"/>
                <a:cs typeface="Times New Roman" charset="0"/>
              </a:rPr>
            </a:br>
            <a:r>
              <a:rPr lang="en-US" sz="1200" b="1" kern="1200" dirty="0" smtClean="0">
                <a:solidFill>
                  <a:schemeClr val="tx1"/>
                </a:solidFill>
                <a:effectLst/>
                <a:latin typeface="Times New Roman" charset="0"/>
                <a:ea typeface="+mn-ea"/>
                <a:cs typeface="Times New Roman" charset="0"/>
              </a:rPr>
              <a:t>Jesus in India	</a:t>
            </a:r>
            <a:r>
              <a:rPr lang="en-US" sz="1200" b="1" kern="1200" baseline="30000" dirty="0" smtClean="0">
                <a:solidFill>
                  <a:schemeClr val="tx1"/>
                </a:solidFill>
                <a:effectLst/>
                <a:latin typeface="Times New Roman" charset="0"/>
                <a:ea typeface="+mn-ea"/>
                <a:cs typeface="Times New Roman" charset="0"/>
              </a:rPr>
              <a:t>13</a:t>
            </a:r>
            <a:endParaRPr lang="en-GB" sz="1200" kern="1200" dirty="0" smtClean="0">
              <a:solidFill>
                <a:schemeClr val="tx1"/>
              </a:solidFill>
              <a:effectLst/>
              <a:latin typeface="Times New Roman" charset="0"/>
              <a:ea typeface="+mn-ea"/>
              <a:cs typeface="Times New Roman" charset="0"/>
            </a:endParaRPr>
          </a:p>
          <a:p>
            <a:r>
              <a:rPr lang="en-US" sz="1200" kern="1200" dirty="0" smtClean="0">
                <a:solidFill>
                  <a:schemeClr val="tx1"/>
                </a:solidFill>
                <a:effectLst/>
                <a:latin typeface="Times New Roman" charset="0"/>
                <a:ea typeface="+mn-ea"/>
                <a:cs typeface="Times New Roman" charset="0"/>
              </a:rPr>
              <a:t>follows me will be saved from falling into the pits prepared by the Devil for those who walk in the dark. I have been sent by God to lead the world in humility and peace to the True God, and to re-establish the reign of moral values in Islam. God has provided me with heavenly signs for the satisfaction of seekers after truth, and has shown miracles in my support.</a:t>
            </a:r>
          </a:p>
          <a:p>
            <a:endParaRPr lang="en-GB" sz="1200" kern="1200" dirty="0" smtClean="0">
              <a:solidFill>
                <a:schemeClr val="tx1"/>
              </a:solidFill>
              <a:effectLst/>
              <a:latin typeface="Times New Roman" charset="0"/>
              <a:ea typeface="+mn-ea"/>
              <a:cs typeface="Times New Roman" charset="0"/>
            </a:endParaRPr>
          </a:p>
          <a:p>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6</a:t>
            </a:fld>
            <a:endParaRPr lang="en-GB"/>
          </a:p>
        </p:txBody>
      </p:sp>
    </p:spTree>
    <p:extLst>
      <p:ext uri="{BB962C8B-B14F-4D97-AF65-F5344CB8AC3E}">
        <p14:creationId xmlns:p14="http://schemas.microsoft.com/office/powerpoint/2010/main" val="3583780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mn-ea"/>
                <a:cs typeface="Times New Roman" charset="0"/>
              </a:rPr>
              <a:t>Nevertheless, out of a feeling of sympathy, I have decided to refute the aforesaid misconceptions by clear and positive proofs from history and other sources. Hence, I shall try to prove in this book that Jesus did not die on the cross, nor did he go up to the heavens; nor should it be supposed that he would ever again come down to the earth. On the contrary, the fact of the matter is that he died at the age of 120 years at Srinagar, Kashmir, where his tomb is still to be found in the Khan </a:t>
            </a:r>
            <a:r>
              <a:rPr lang="en-US" sz="1200" kern="1200" dirty="0" err="1" smtClean="0">
                <a:solidFill>
                  <a:schemeClr val="tx1"/>
                </a:solidFill>
                <a:effectLst/>
                <a:latin typeface="Times New Roman" charset="0"/>
                <a:ea typeface="+mn-ea"/>
                <a:cs typeface="Times New Roman" charset="0"/>
              </a:rPr>
              <a:t>Yar</a:t>
            </a:r>
            <a:r>
              <a:rPr lang="en-US" sz="1200" kern="1200" dirty="0" smtClean="0">
                <a:solidFill>
                  <a:schemeClr val="tx1"/>
                </a:solidFill>
                <a:effectLst/>
                <a:latin typeface="Times New Roman" charset="0"/>
                <a:ea typeface="+mn-ea"/>
                <a:cs typeface="Times New Roman" charset="0"/>
              </a:rPr>
              <a:t> quarter. To prove this point, I have divided this enquiry into ten chapters and an epilogue, which are as follows:</a:t>
            </a:r>
            <a:endParaRPr lang="en-GB" sz="1200" kern="1200" dirty="0" smtClean="0">
              <a:solidFill>
                <a:schemeClr val="tx1"/>
              </a:solidFill>
              <a:effectLst/>
              <a:latin typeface="Times New Roman" charset="0"/>
              <a:ea typeface="+mn-ea"/>
              <a:cs typeface="Times New Roman" charset="0"/>
            </a:endParaRPr>
          </a:p>
          <a:p>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7</a:t>
            </a:fld>
            <a:endParaRPr lang="en-GB"/>
          </a:p>
        </p:txBody>
      </p:sp>
    </p:spTree>
    <p:extLst>
      <p:ext uri="{BB962C8B-B14F-4D97-AF65-F5344CB8AC3E}">
        <p14:creationId xmlns:p14="http://schemas.microsoft.com/office/powerpoint/2010/main" val="3080342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charset="0"/>
                <a:ea typeface="+mn-ea"/>
                <a:cs typeface="Times New Roman" charset="0"/>
              </a:rPr>
              <a:t>Christians believe that Jesus was arrested and crucified, owing to his betrayal by Judas Iscariot, was later resurrected, and raised to heaven. A detailed study of the Gospel, however, disproves this notion altogether</a:t>
            </a:r>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9</a:t>
            </a:fld>
            <a:endParaRPr lang="en-GB"/>
          </a:p>
        </p:txBody>
      </p:sp>
    </p:spTree>
    <p:extLst>
      <p:ext uri="{BB962C8B-B14F-4D97-AF65-F5344CB8AC3E}">
        <p14:creationId xmlns:p14="http://schemas.microsoft.com/office/powerpoint/2010/main" val="1268802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charset="0"/>
                <a:ea typeface="+mn-ea"/>
                <a:cs typeface="Times New Roman" charset="0"/>
              </a:rPr>
              <a:t>It is written in Matthew chapter 12 verse 40:</a:t>
            </a:r>
            <a:endParaRPr lang="en-GB" sz="1200" kern="1200" dirty="0" smtClean="0">
              <a:solidFill>
                <a:schemeClr val="tx1"/>
              </a:solidFill>
              <a:effectLst/>
              <a:latin typeface="Times New Roman" charset="0"/>
              <a:ea typeface="+mn-ea"/>
              <a:cs typeface="Times New Roman" charset="0"/>
            </a:endParaRPr>
          </a:p>
          <a:p>
            <a:r>
              <a:rPr lang="en-US" sz="1200" i="1" kern="1200" dirty="0" smtClean="0">
                <a:solidFill>
                  <a:schemeClr val="tx1"/>
                </a:solidFill>
                <a:effectLst/>
                <a:latin typeface="Times New Roman" charset="0"/>
                <a:ea typeface="+mn-ea"/>
                <a:cs typeface="Times New Roman" charset="0"/>
              </a:rPr>
              <a:t>For as Jonah was three days and three nights in the whale's</a:t>
            </a:r>
            <a:endParaRPr lang="en-GB" sz="1200" kern="1200" dirty="0" smtClean="0">
              <a:solidFill>
                <a:schemeClr val="tx1"/>
              </a:solidFill>
              <a:effectLst/>
              <a:latin typeface="Times New Roman" charset="0"/>
              <a:ea typeface="+mn-ea"/>
              <a:cs typeface="Times New Roman" charset="0"/>
            </a:endParaRPr>
          </a:p>
          <a:p>
            <a:r>
              <a:rPr lang="en-US" sz="1200" i="1" kern="1200" dirty="0" smtClean="0">
                <a:solidFill>
                  <a:schemeClr val="tx1"/>
                </a:solidFill>
                <a:effectLst/>
                <a:latin typeface="Times New Roman" charset="0"/>
                <a:ea typeface="+mn-ea"/>
                <a:cs typeface="Times New Roman" charset="0"/>
              </a:rPr>
              <a:t>belly; so shall the son of man be three days and three nights in the heart of the earth.</a:t>
            </a:r>
            <a:endParaRPr lang="en-GB" sz="1200" kern="1200" dirty="0" smtClean="0">
              <a:solidFill>
                <a:schemeClr val="tx1"/>
              </a:solidFill>
              <a:effectLst/>
              <a:latin typeface="Times New Roman" charset="0"/>
              <a:ea typeface="+mn-ea"/>
              <a:cs typeface="Times New Roman" charset="0"/>
            </a:endParaRPr>
          </a:p>
          <a:p>
            <a:r>
              <a:rPr lang="en-US" sz="1200" kern="1200" dirty="0" smtClean="0">
                <a:solidFill>
                  <a:schemeClr val="tx1"/>
                </a:solidFill>
                <a:effectLst/>
                <a:latin typeface="Times New Roman" charset="0"/>
                <a:ea typeface="+mn-ea"/>
                <a:cs typeface="Times New Roman" charset="0"/>
              </a:rPr>
              <a:t>Now it is obvious that Jonah did not die in the belly of the whale; all that happened was that he went into a swoon or a coma. The holy books of God bear witness that Jonah, by the grace of God, remained in the belly of the whale alive, came out alive, and his people ultimately accepted him</a:t>
            </a:r>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10</a:t>
            </a:fld>
            <a:endParaRPr lang="en-GB"/>
          </a:p>
        </p:txBody>
      </p:sp>
    </p:spTree>
    <p:extLst>
      <p:ext uri="{BB962C8B-B14F-4D97-AF65-F5344CB8AC3E}">
        <p14:creationId xmlns:p14="http://schemas.microsoft.com/office/powerpoint/2010/main" val="1870797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cs typeface="Times New Roman" charset="0"/>
              </a:defRPr>
            </a:lvl1pPr>
            <a:lvl2pPr marL="742950" indent="-285750" eaLnBrk="0" hangingPunct="0">
              <a:defRPr sz="2400">
                <a:solidFill>
                  <a:schemeClr val="tx1"/>
                </a:solidFill>
                <a:latin typeface="Times New Roman" charset="0"/>
                <a:cs typeface="Times New Roman" charset="0"/>
              </a:defRPr>
            </a:lvl2pPr>
            <a:lvl3pPr marL="1143000" indent="-228600" eaLnBrk="0" hangingPunct="0">
              <a:defRPr sz="2400">
                <a:solidFill>
                  <a:schemeClr val="tx1"/>
                </a:solidFill>
                <a:latin typeface="Times New Roman" charset="0"/>
                <a:cs typeface="Times New Roman" charset="0"/>
              </a:defRPr>
            </a:lvl3pPr>
            <a:lvl4pPr marL="1600200" indent="-228600" eaLnBrk="0" hangingPunct="0">
              <a:defRPr sz="2400">
                <a:solidFill>
                  <a:schemeClr val="tx1"/>
                </a:solidFill>
                <a:latin typeface="Times New Roman" charset="0"/>
                <a:cs typeface="Times New Roman" charset="0"/>
              </a:defRPr>
            </a:lvl4pPr>
            <a:lvl5pPr marL="2057400" indent="-228600" eaLnBrk="0" hangingPunct="0">
              <a:defRPr sz="2400">
                <a:solidFill>
                  <a:schemeClr val="tx1"/>
                </a:solidFill>
                <a:latin typeface="Times New Roman" charset="0"/>
                <a:cs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cs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cs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cs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cs typeface="Times New Roman" charset="0"/>
              </a:defRPr>
            </a:lvl9pPr>
          </a:lstStyle>
          <a:p>
            <a:pPr eaLnBrk="1" hangingPunct="1"/>
            <a:fld id="{8F1AFDA5-FD0F-45C6-B834-82349FFE7B00}" type="slidenum">
              <a:rPr lang="en-GB" sz="1200" smtClean="0"/>
              <a:pPr eaLnBrk="1" hangingPunct="1"/>
              <a:t>11</a:t>
            </a:fld>
            <a:endParaRPr lang="en-GB" sz="1200"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Jesus in India</a:t>
            </a:r>
            <a:endParaRPr lang="en-US"/>
          </a:p>
        </p:txBody>
      </p:sp>
      <p:sp>
        <p:nvSpPr>
          <p:cNvPr id="6" name="Slide Number Placeholder 5"/>
          <p:cNvSpPr>
            <a:spLocks noGrp="1"/>
          </p:cNvSpPr>
          <p:nvPr>
            <p:ph type="sldNum" sz="quarter" idx="12"/>
          </p:nvPr>
        </p:nvSpPr>
        <p:spPr/>
        <p:txBody>
          <a:bodyPr/>
          <a:lstStyle/>
          <a:p>
            <a:pPr>
              <a:defRPr/>
            </a:pPr>
            <a:fld id="{6947DB6F-7A33-4AEF-B686-57C2DCA274FD}"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Jesus in India</a:t>
            </a:r>
            <a:endParaRPr lang="en-US"/>
          </a:p>
        </p:txBody>
      </p:sp>
      <p:sp>
        <p:nvSpPr>
          <p:cNvPr id="6" name="Slide Number Placeholder 5"/>
          <p:cNvSpPr>
            <a:spLocks noGrp="1"/>
          </p:cNvSpPr>
          <p:nvPr>
            <p:ph type="sldNum" sz="quarter" idx="12"/>
          </p:nvPr>
        </p:nvSpPr>
        <p:spPr/>
        <p:txBody>
          <a:bodyPr/>
          <a:lstStyle/>
          <a:p>
            <a:pPr>
              <a:defRPr/>
            </a:pPr>
            <a:fld id="{02C85B65-AC06-4FC8-BB20-60A8A9DD8516}"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pPr>
              <a:defRPr/>
            </a:pPr>
            <a:endParaRPr lang="en-US"/>
          </a:p>
        </p:txBody>
      </p:sp>
      <p:sp>
        <p:nvSpPr>
          <p:cNvPr id="9" name="Slide Number Placeholder 8"/>
          <p:cNvSpPr>
            <a:spLocks noGrp="1"/>
          </p:cNvSpPr>
          <p:nvPr>
            <p:ph type="sldNum" sz="quarter" idx="15"/>
          </p:nvPr>
        </p:nvSpPr>
        <p:spPr/>
        <p:txBody>
          <a:bodyPr rtlCol="0"/>
          <a:lstStyle/>
          <a:p>
            <a:pPr>
              <a:defRPr/>
            </a:pPr>
            <a:fld id="{EDB62026-00C8-4734-A65E-090D8DB79E03}" type="slidenum">
              <a:rPr lang="en-US" smtClean="0"/>
              <a:pPr>
                <a:defRPr/>
              </a:pPr>
              <a:t>‹#›</a:t>
            </a:fld>
            <a:endParaRPr lang="en-US"/>
          </a:p>
        </p:txBody>
      </p:sp>
      <p:sp>
        <p:nvSpPr>
          <p:cNvPr id="10" name="Footer Placeholder 9"/>
          <p:cNvSpPr>
            <a:spLocks noGrp="1"/>
          </p:cNvSpPr>
          <p:nvPr>
            <p:ph type="ftr" sz="quarter" idx="16"/>
          </p:nvPr>
        </p:nvSpPr>
        <p:spPr/>
        <p:txBody>
          <a:bodyPr rtlCol="0"/>
          <a:lstStyle/>
          <a:p>
            <a:pPr>
              <a:defRPr/>
            </a:pPr>
            <a:r>
              <a:rPr lang="en-US" dirty="0" smtClean="0"/>
              <a:t>Jesus in India</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pPr>
              <a:defRPr/>
            </a:pPr>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pPr>
              <a:defRPr/>
            </a:pPr>
            <a:r>
              <a:rPr lang="en-US" smtClean="0"/>
              <a:t>Jesus in India</a:t>
            </a:r>
            <a:endParaRPr lang="en-US" dirty="0"/>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pPr>
              <a:defRPr/>
            </a:pPr>
            <a:fld id="{65876E2E-96C8-40CC-8ECC-1DCCAAE4A31D}"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Jesus in India</a:t>
            </a:r>
            <a:endParaRPr lang="en-US"/>
          </a:p>
        </p:txBody>
      </p:sp>
      <p:sp>
        <p:nvSpPr>
          <p:cNvPr id="7" name="Slide Number Placeholder 6"/>
          <p:cNvSpPr>
            <a:spLocks noGrp="1"/>
          </p:cNvSpPr>
          <p:nvPr>
            <p:ph type="sldNum" sz="quarter" idx="12"/>
          </p:nvPr>
        </p:nvSpPr>
        <p:spPr/>
        <p:txBody>
          <a:bodyPr/>
          <a:lstStyle/>
          <a:p>
            <a:pPr>
              <a:defRPr/>
            </a:pPr>
            <a:fld id="{03638D1F-EEF8-491E-8E52-ADE49FADF617}" type="slidenum">
              <a:rPr lang="en-US" smtClean="0"/>
              <a:pPr>
                <a:defRPr/>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smtClean="0"/>
              <a:t>Jesus in India</a:t>
            </a:r>
            <a:endParaRPr lang="en-US"/>
          </a:p>
        </p:txBody>
      </p:sp>
      <p:sp>
        <p:nvSpPr>
          <p:cNvPr id="9" name="Slide Number Placeholder 8"/>
          <p:cNvSpPr>
            <a:spLocks noGrp="1"/>
          </p:cNvSpPr>
          <p:nvPr>
            <p:ph type="sldNum" sz="quarter" idx="12"/>
          </p:nvPr>
        </p:nvSpPr>
        <p:spPr/>
        <p:txBody>
          <a:bodyPr/>
          <a:lstStyle/>
          <a:p>
            <a:pPr>
              <a:defRPr/>
            </a:pPr>
            <a:fld id="{49B13CD9-6F23-425C-9F0E-E9B426CE5870}" type="slidenum">
              <a:rPr lang="en-US" smtClean="0"/>
              <a:pPr>
                <a:defRPr/>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pPr>
              <a:defRPr/>
            </a:pPr>
            <a:endParaRPr lang="en-US"/>
          </a:p>
        </p:txBody>
      </p:sp>
      <p:sp>
        <p:nvSpPr>
          <p:cNvPr id="7" name="Slide Number Placeholder 6"/>
          <p:cNvSpPr>
            <a:spLocks noGrp="1"/>
          </p:cNvSpPr>
          <p:nvPr>
            <p:ph type="sldNum" sz="quarter" idx="11"/>
          </p:nvPr>
        </p:nvSpPr>
        <p:spPr/>
        <p:txBody>
          <a:bodyPr rtlCol="0"/>
          <a:lstStyle/>
          <a:p>
            <a:pPr>
              <a:defRPr/>
            </a:pPr>
            <a:fld id="{DAFAD656-7EFC-46DB-B43A-D1BFD2D7E70B}" type="slidenum">
              <a:rPr lang="en-US" smtClean="0"/>
              <a:pPr>
                <a:defRPr/>
              </a:pPr>
              <a:t>‹#›</a:t>
            </a:fld>
            <a:endParaRPr lang="en-US"/>
          </a:p>
        </p:txBody>
      </p:sp>
      <p:sp>
        <p:nvSpPr>
          <p:cNvPr id="8" name="Footer Placeholder 7"/>
          <p:cNvSpPr>
            <a:spLocks noGrp="1"/>
          </p:cNvSpPr>
          <p:nvPr>
            <p:ph type="ftr" sz="quarter" idx="12"/>
          </p:nvPr>
        </p:nvSpPr>
        <p:spPr/>
        <p:txBody>
          <a:bodyPr rtlCol="0"/>
          <a:lstStyle/>
          <a:p>
            <a:pPr>
              <a:defRPr/>
            </a:pPr>
            <a:r>
              <a:rPr lang="en-US" smtClean="0"/>
              <a:t>Jesus in India</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r>
              <a:rPr lang="en-US" smtClean="0"/>
              <a:t>Jesus in India</a:t>
            </a:r>
            <a:endParaRPr lang="en-US"/>
          </a:p>
        </p:txBody>
      </p:sp>
      <p:sp>
        <p:nvSpPr>
          <p:cNvPr id="4" name="Slide Number Placeholder 3"/>
          <p:cNvSpPr>
            <a:spLocks noGrp="1"/>
          </p:cNvSpPr>
          <p:nvPr>
            <p:ph type="sldNum" sz="quarter" idx="12"/>
          </p:nvPr>
        </p:nvSpPr>
        <p:spPr/>
        <p:txBody>
          <a:bodyPr/>
          <a:lstStyle/>
          <a:p>
            <a:pPr>
              <a:defRPr/>
            </a:pPr>
            <a:fld id="{B2EA05D0-92F0-4347-85AA-8A564A4EA01B}"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pPr>
              <a:defRPr/>
            </a:pPr>
            <a:endParaRPr lang="en-US"/>
          </a:p>
        </p:txBody>
      </p:sp>
      <p:sp>
        <p:nvSpPr>
          <p:cNvPr id="22" name="Slide Number Placeholder 21"/>
          <p:cNvSpPr>
            <a:spLocks noGrp="1"/>
          </p:cNvSpPr>
          <p:nvPr>
            <p:ph type="sldNum" sz="quarter" idx="15"/>
          </p:nvPr>
        </p:nvSpPr>
        <p:spPr/>
        <p:txBody>
          <a:bodyPr rtlCol="0"/>
          <a:lstStyle/>
          <a:p>
            <a:pPr>
              <a:defRPr/>
            </a:pPr>
            <a:fld id="{DE553774-DE4C-4F1D-999C-94816D37A8F0}" type="slidenum">
              <a:rPr lang="en-US" smtClean="0"/>
              <a:pPr>
                <a:defRPr/>
              </a:pPr>
              <a:t>‹#›</a:t>
            </a:fld>
            <a:endParaRPr lang="en-US"/>
          </a:p>
        </p:txBody>
      </p:sp>
      <p:sp>
        <p:nvSpPr>
          <p:cNvPr id="23" name="Footer Placeholder 22"/>
          <p:cNvSpPr>
            <a:spLocks noGrp="1"/>
          </p:cNvSpPr>
          <p:nvPr>
            <p:ph type="ftr" sz="quarter" idx="16"/>
          </p:nvPr>
        </p:nvSpPr>
        <p:spPr/>
        <p:txBody>
          <a:bodyPr rtlCol="0"/>
          <a:lstStyle/>
          <a:p>
            <a:pPr>
              <a:defRPr/>
            </a:pPr>
            <a:r>
              <a:rPr lang="en-US" smtClean="0"/>
              <a:t>Jesus in India</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pPr>
              <a:defRPr/>
            </a:pPr>
            <a:endParaRPr lang="en-US"/>
          </a:p>
        </p:txBody>
      </p:sp>
      <p:sp>
        <p:nvSpPr>
          <p:cNvPr id="18" name="Slide Number Placeholder 17"/>
          <p:cNvSpPr>
            <a:spLocks noGrp="1"/>
          </p:cNvSpPr>
          <p:nvPr>
            <p:ph type="sldNum" sz="quarter" idx="11"/>
          </p:nvPr>
        </p:nvSpPr>
        <p:spPr/>
        <p:txBody>
          <a:bodyPr rtlCol="0"/>
          <a:lstStyle/>
          <a:p>
            <a:pPr>
              <a:defRPr/>
            </a:pPr>
            <a:fld id="{BF1E0343-B364-4AE7-9859-8540D4D6AF48}" type="slidenum">
              <a:rPr lang="en-US" smtClean="0"/>
              <a:pPr>
                <a:defRPr/>
              </a:pPr>
              <a:t>‹#›</a:t>
            </a:fld>
            <a:endParaRPr lang="en-US"/>
          </a:p>
        </p:txBody>
      </p:sp>
      <p:sp>
        <p:nvSpPr>
          <p:cNvPr id="21" name="Footer Placeholder 20"/>
          <p:cNvSpPr>
            <a:spLocks noGrp="1"/>
          </p:cNvSpPr>
          <p:nvPr>
            <p:ph type="ftr" sz="quarter" idx="12"/>
          </p:nvPr>
        </p:nvSpPr>
        <p:spPr/>
        <p:txBody>
          <a:bodyPr rtlCol="0"/>
          <a:lstStyle/>
          <a:p>
            <a:pPr>
              <a:defRPr/>
            </a:pPr>
            <a:r>
              <a:rPr lang="en-US" smtClean="0"/>
              <a:t>Jesus in India</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pPr>
              <a:defRPr/>
            </a:pPr>
            <a:r>
              <a:rPr lang="en-US" smtClean="0"/>
              <a:t>Jesus in India</a:t>
            </a:r>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pPr>
              <a:defRPr/>
            </a:pPr>
            <a:fld id="{362B57E6-427D-4566-91F5-6DD9BE012919}"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sldNum="0" hd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1.emf"/><Relationship Id="rId7" Type="http://schemas.openxmlformats.org/officeDocument/2006/relationships/diagramColors" Target="../diagrams/colors6.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3.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1.emf"/><Relationship Id="rId7" Type="http://schemas.openxmlformats.org/officeDocument/2006/relationships/diagramColors" Target="../diagrams/colors9.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4.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alislam.org/library/messiah.html"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microsoft.com/office/2007/relationships/hdphoto" Target="../media/hdphoto1.wdp"/><Relationship Id="rId4" Type="http://schemas.openxmlformats.org/officeDocument/2006/relationships/diagramLayout" Target="../diagrams/layout1.xml"/><Relationship Id="rId9"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11.emf"/><Relationship Id="rId7" Type="http://schemas.openxmlformats.org/officeDocument/2006/relationships/diagramColors" Target="../diagrams/colors18.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11.emf"/><Relationship Id="rId7" Type="http://schemas.openxmlformats.org/officeDocument/2006/relationships/diagramColors" Target="../diagrams/colors20.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691680" y="3124200"/>
            <a:ext cx="7056784" cy="1894362"/>
          </a:xfrm>
        </p:spPr>
        <p:txBody>
          <a:bodyPr>
            <a:normAutofit/>
          </a:bodyPr>
          <a:lstStyle/>
          <a:p>
            <a:pPr algn="ctr" eaLnBrk="1" hangingPunct="1">
              <a:defRPr/>
            </a:pPr>
            <a:r>
              <a:rPr lang="en-GB" sz="6000" b="1" u="sng" dirty="0" smtClean="0"/>
              <a:t>Jesus in India</a:t>
            </a:r>
          </a:p>
        </p:txBody>
      </p:sp>
      <p:sp>
        <p:nvSpPr>
          <p:cNvPr id="4099" name="Rectangle 3"/>
          <p:cNvSpPr>
            <a:spLocks noGrp="1" noChangeArrowheads="1"/>
          </p:cNvSpPr>
          <p:nvPr>
            <p:ph type="subTitle" idx="1"/>
          </p:nvPr>
        </p:nvSpPr>
        <p:spPr/>
        <p:txBody>
          <a:bodyPr>
            <a:normAutofit/>
          </a:bodyPr>
          <a:lstStyle/>
          <a:p>
            <a:pPr algn="ctr" eaLnBrk="1" hangingPunct="1"/>
            <a:endParaRPr lang="en-GB" b="1" dirty="0" smtClean="0">
              <a:latin typeface="Arial" charset="0"/>
            </a:endParaRPr>
          </a:p>
        </p:txBody>
      </p:sp>
      <p:pic>
        <p:nvPicPr>
          <p:cNvPr id="3" name="Picture 2" descr="http://www.alislam.org/library/books/jesus-in-india/jesus-in-ind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527855"/>
            <a:ext cx="2376264" cy="33646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763688" y="1196752"/>
            <a:ext cx="4824536" cy="3526160"/>
            <a:chOff x="2057399" y="377190"/>
            <a:chExt cx="4194811" cy="3886200"/>
          </a:xfrm>
        </p:grpSpPr>
        <p:pic>
          <p:nvPicPr>
            <p:cNvPr id="3074" name="Picture 2"/>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l="13282" t="3794" r="31761" b="38516"/>
            <a:stretch/>
          </p:blipFill>
          <p:spPr bwMode="auto">
            <a:xfrm>
              <a:off x="2057399" y="377190"/>
              <a:ext cx="4194811"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976075" y="3351321"/>
              <a:ext cx="2255746" cy="276999"/>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n-GB" sz="1200" dirty="0">
                  <a:latin typeface="Comic Sans MS" pitchFamily="66" charset="0"/>
                </a:rPr>
                <a:t>Mathew Chapter 12 verse 40</a:t>
              </a:r>
            </a:p>
          </p:txBody>
        </p:sp>
      </p:grpSp>
      <p:sp>
        <p:nvSpPr>
          <p:cNvPr id="5" name="Title 4"/>
          <p:cNvSpPr>
            <a:spLocks noGrp="1"/>
          </p:cNvSpPr>
          <p:nvPr>
            <p:ph type="title"/>
          </p:nvPr>
        </p:nvSpPr>
        <p:spPr>
          <a:xfrm>
            <a:off x="457200" y="274638"/>
            <a:ext cx="8219256" cy="1143000"/>
          </a:xfrm>
        </p:spPr>
        <p:txBody>
          <a:bodyPr/>
          <a:lstStyle/>
          <a:p>
            <a:pPr algn="ctr"/>
            <a:r>
              <a:rPr lang="en-GB" b="1" u="sng" dirty="0" smtClean="0"/>
              <a:t>Miracle of Jonah as a sign for Jesus</a:t>
            </a:r>
            <a:endParaRPr lang="en-GB" dirty="0"/>
          </a:p>
        </p:txBody>
      </p:sp>
      <p:sp>
        <p:nvSpPr>
          <p:cNvPr id="2" name="Footer Placeholder 1"/>
          <p:cNvSpPr>
            <a:spLocks noGrp="1"/>
          </p:cNvSpPr>
          <p:nvPr>
            <p:ph type="ftr" sz="quarter" idx="12"/>
          </p:nvPr>
        </p:nvSpPr>
        <p:spPr/>
        <p:txBody>
          <a:bodyPr/>
          <a:lstStyle/>
          <a:p>
            <a:pPr algn="ctr">
              <a:defRPr/>
            </a:pPr>
            <a:r>
              <a:rPr lang="en-US" dirty="0" smtClean="0"/>
              <a:t>Jesus in India</a:t>
            </a:r>
            <a:endParaRPr lang="en-US" dirty="0"/>
          </a:p>
        </p:txBody>
      </p:sp>
      <p:graphicFrame>
        <p:nvGraphicFramePr>
          <p:cNvPr id="7" name="Diagram 6"/>
          <p:cNvGraphicFramePr/>
          <p:nvPr>
            <p:extLst>
              <p:ext uri="{D42A27DB-BD31-4B8C-83A1-F6EECF244321}">
                <p14:modId xmlns:p14="http://schemas.microsoft.com/office/powerpoint/2010/main" val="2010728113"/>
              </p:ext>
            </p:extLst>
          </p:nvPr>
        </p:nvGraphicFramePr>
        <p:xfrm>
          <a:off x="1014763" y="4722912"/>
          <a:ext cx="6846801" cy="16561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p:cNvSpPr txBox="1"/>
          <p:nvPr/>
        </p:nvSpPr>
        <p:spPr>
          <a:xfrm>
            <a:off x="7125342" y="6474325"/>
            <a:ext cx="838692"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sz="1400" dirty="0" smtClean="0"/>
              <a:t>Page 17</a:t>
            </a:r>
            <a:endParaRPr lang="en-GB" sz="1400" dirty="0"/>
          </a:p>
        </p:txBody>
      </p:sp>
      <p:sp>
        <p:nvSpPr>
          <p:cNvPr id="8" name="Rectangle 7"/>
          <p:cNvSpPr/>
          <p:nvPr/>
        </p:nvSpPr>
        <p:spPr>
          <a:xfrm>
            <a:off x="2737966" y="2082018"/>
            <a:ext cx="2981599" cy="1754326"/>
          </a:xfrm>
          <a:prstGeom prst="rect">
            <a:avLst/>
          </a:prstGeom>
        </p:spPr>
        <p:txBody>
          <a:bodyPr wrap="square">
            <a:spAutoFit/>
          </a:bodyPr>
          <a:lstStyle/>
          <a:p>
            <a:r>
              <a:rPr lang="en-GB" sz="1800" dirty="0">
                <a:solidFill>
                  <a:schemeClr val="accent4">
                    <a:lumMod val="50000"/>
                  </a:schemeClr>
                </a:solidFill>
                <a:latin typeface="Comic Sans MS" pitchFamily="66" charset="0"/>
              </a:rPr>
              <a:t>For as Jonas was three days and three nights in the whale's belly; so shall the Son of man be three days and three nights in the heart of the </a:t>
            </a:r>
            <a:r>
              <a:rPr lang="en-GB" sz="1800" dirty="0" smtClean="0">
                <a:solidFill>
                  <a:schemeClr val="accent4">
                    <a:lumMod val="50000"/>
                  </a:schemeClr>
                </a:solidFill>
                <a:latin typeface="Comic Sans MS" pitchFamily="66" charset="0"/>
              </a:rPr>
              <a:t>earth</a:t>
            </a:r>
            <a:endParaRPr lang="en-GB" sz="1800" dirty="0">
              <a:solidFill>
                <a:schemeClr val="accent4">
                  <a:lumMod val="50000"/>
                </a:schemeClr>
              </a:solidFill>
              <a:latin typeface="Comic Sans MS" pitchFamily="66" charset="0"/>
            </a:endParaRPr>
          </a:p>
        </p:txBody>
      </p:sp>
    </p:spTree>
    <p:extLst>
      <p:ext uri="{BB962C8B-B14F-4D97-AF65-F5344CB8AC3E}">
        <p14:creationId xmlns:p14="http://schemas.microsoft.com/office/powerpoint/2010/main" val="21857049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GB" b="1" u="sng" dirty="0"/>
              <a:t>Miracle of Jonah and Jesus</a:t>
            </a:r>
            <a:endParaRPr lang="en-GB" dirty="0"/>
          </a:p>
        </p:txBody>
      </p:sp>
      <p:graphicFrame>
        <p:nvGraphicFramePr>
          <p:cNvPr id="3" name="Content Placeholder 2"/>
          <p:cNvGraphicFramePr>
            <a:graphicFrameLocks noGrp="1"/>
          </p:cNvGraphicFramePr>
          <p:nvPr>
            <p:ph sz="quarter" idx="1"/>
            <p:extLst>
              <p:ext uri="{D42A27DB-BD31-4B8C-83A1-F6EECF244321}">
                <p14:modId xmlns:p14="http://schemas.microsoft.com/office/powerpoint/2010/main" val="1367320273"/>
              </p:ext>
            </p:extLst>
          </p:nvPr>
        </p:nvGraphicFramePr>
        <p:xfrm>
          <a:off x="457200" y="1600200"/>
          <a:ext cx="74676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p:cNvSpPr>
            <a:spLocks noGrp="1"/>
          </p:cNvSpPr>
          <p:nvPr>
            <p:ph type="ftr" sz="quarter" idx="16"/>
          </p:nvPr>
        </p:nvSpPr>
        <p:spPr/>
        <p:txBody>
          <a:bodyPr/>
          <a:lstStyle/>
          <a:p>
            <a:pPr>
              <a:defRPr/>
            </a:pPr>
            <a:r>
              <a:rPr lang="en-US" smtClean="0"/>
              <a:t>Jesus in India</a:t>
            </a:r>
            <a:endParaRPr lang="en-US"/>
          </a:p>
        </p:txBody>
      </p:sp>
    </p:spTree>
    <p:extLst>
      <p:ext uri="{BB962C8B-B14F-4D97-AF65-F5344CB8AC3E}">
        <p14:creationId xmlns:p14="http://schemas.microsoft.com/office/powerpoint/2010/main" val="40995384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9530" y="188640"/>
            <a:ext cx="5698976" cy="1143000"/>
          </a:xfrm>
        </p:spPr>
        <p:txBody>
          <a:bodyPr/>
          <a:lstStyle/>
          <a:p>
            <a:pPr algn="ctr"/>
            <a:r>
              <a:rPr lang="en-GB" sz="2800" b="1" u="sng" dirty="0"/>
              <a:t>Miracle of Jonah as a sign for Jesus</a:t>
            </a:r>
            <a:endParaRPr lang="en-GB" b="1" u="sng"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2923859680"/>
              </p:ext>
            </p:extLst>
          </p:nvPr>
        </p:nvGraphicFramePr>
        <p:xfrm>
          <a:off x="1763688" y="1642655"/>
          <a:ext cx="7332712"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6"/>
          </p:nvPr>
        </p:nvSpPr>
        <p:spPr/>
        <p:txBody>
          <a:bodyPr/>
          <a:lstStyle/>
          <a:p>
            <a:pPr>
              <a:defRPr/>
            </a:pPr>
            <a:r>
              <a:rPr lang="en-US" smtClean="0"/>
              <a:t>Jesus in India</a:t>
            </a:r>
            <a:endParaRPr lang="en-US"/>
          </a:p>
        </p:txBody>
      </p:sp>
      <p:sp>
        <p:nvSpPr>
          <p:cNvPr id="6" name="TextBox 5"/>
          <p:cNvSpPr txBox="1"/>
          <p:nvPr/>
        </p:nvSpPr>
        <p:spPr>
          <a:xfrm>
            <a:off x="7125342" y="6474325"/>
            <a:ext cx="838692"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sz="1400" dirty="0" smtClean="0">
                <a:solidFill>
                  <a:schemeClr val="tx1"/>
                </a:solidFill>
              </a:rPr>
              <a:t>Page 23</a:t>
            </a:r>
            <a:endParaRPr lang="en-GB" sz="1400" dirty="0">
              <a:solidFill>
                <a:schemeClr val="tx1"/>
              </a:solidFill>
            </a:endParaRPr>
          </a:p>
        </p:txBody>
      </p:sp>
      <p:grpSp>
        <p:nvGrpSpPr>
          <p:cNvPr id="7" name="Group 6"/>
          <p:cNvGrpSpPr/>
          <p:nvPr/>
        </p:nvGrpSpPr>
        <p:grpSpPr>
          <a:xfrm>
            <a:off x="6787499" y="116632"/>
            <a:ext cx="1738147" cy="1772816"/>
            <a:chOff x="2057399" y="377190"/>
            <a:chExt cx="4194811" cy="3886200"/>
          </a:xfrm>
        </p:grpSpPr>
        <p:pic>
          <p:nvPicPr>
            <p:cNvPr id="8" name="Picture 2"/>
            <p:cNvPicPr>
              <a:picLocks noChangeAspect="1" noChangeArrowheads="1"/>
            </p:cNvPicPr>
            <p:nvPr/>
          </p:nvPicPr>
          <p:blipFill rotWithShape="1">
            <a:blip r:embed="rId8">
              <a:biLevel thresh="75000"/>
              <a:extLst>
                <a:ext uri="{28A0092B-C50C-407E-A947-70E740481C1C}">
                  <a14:useLocalDpi xmlns:a14="http://schemas.microsoft.com/office/drawing/2010/main" val="0"/>
                </a:ext>
              </a:extLst>
            </a:blip>
            <a:srcRect l="13282" t="3794" r="31761" b="38516"/>
            <a:stretch/>
          </p:blipFill>
          <p:spPr bwMode="auto">
            <a:xfrm>
              <a:off x="2057399" y="377190"/>
              <a:ext cx="4194811"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2771801" y="1268761"/>
              <a:ext cx="2664298" cy="2361376"/>
            </a:xfrm>
            <a:prstGeom prst="rect">
              <a:avLst/>
            </a:prstGeom>
          </p:spPr>
          <p:txBody>
            <a:bodyPr wrap="square">
              <a:spAutoFit/>
            </a:bodyPr>
            <a:lstStyle/>
            <a:p>
              <a:r>
                <a:rPr lang="en-GB" sz="800" i="1" dirty="0">
                  <a:solidFill>
                    <a:schemeClr val="accent4">
                      <a:lumMod val="50000"/>
                    </a:schemeClr>
                  </a:solidFill>
                  <a:latin typeface="Comic Sans MS" pitchFamily="66" charset="0"/>
                </a:rPr>
                <a:t>For as Jonas was three days and three nights in the Whale’s belly; so shall the son of man be three days and three nights in the heart of </a:t>
              </a:r>
              <a:r>
                <a:rPr lang="en-GB" sz="800" i="1" dirty="0" smtClean="0">
                  <a:solidFill>
                    <a:schemeClr val="accent4">
                      <a:lumMod val="50000"/>
                    </a:schemeClr>
                  </a:solidFill>
                  <a:latin typeface="Comic Sans MS" pitchFamily="66" charset="0"/>
                </a:rPr>
                <a:t>earth</a:t>
              </a:r>
              <a:endParaRPr lang="en-GB" sz="800" i="1" dirty="0">
                <a:solidFill>
                  <a:schemeClr val="accent4">
                    <a:lumMod val="50000"/>
                  </a:schemeClr>
                </a:solidFill>
                <a:latin typeface="Comic Sans MS" pitchFamily="66" charset="0"/>
              </a:endParaRPr>
            </a:p>
          </p:txBody>
        </p:sp>
        <p:sp>
          <p:nvSpPr>
            <p:cNvPr id="10" name="Rectangle 9"/>
            <p:cNvSpPr/>
            <p:nvPr/>
          </p:nvSpPr>
          <p:spPr>
            <a:xfrm>
              <a:off x="2771801" y="3351321"/>
              <a:ext cx="2640859" cy="742146"/>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r>
                <a:rPr lang="en-GB" sz="800" dirty="0">
                  <a:latin typeface="Comic Sans MS" pitchFamily="66" charset="0"/>
                </a:rPr>
                <a:t>Mathew Chapter 12 verse 40</a:t>
              </a:r>
            </a:p>
          </p:txBody>
        </p:sp>
      </p:grpSp>
      <p:sp>
        <p:nvSpPr>
          <p:cNvPr id="3" name="Cloud Callout 2"/>
          <p:cNvSpPr/>
          <p:nvPr/>
        </p:nvSpPr>
        <p:spPr>
          <a:xfrm rot="20473736">
            <a:off x="38468" y="1195069"/>
            <a:ext cx="2611739" cy="2389406"/>
          </a:xfrm>
          <a:prstGeom prst="cloudCallout">
            <a:avLst>
              <a:gd name="adj1" fmla="val 29034"/>
              <a:gd name="adj2" fmla="val 67836"/>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600" dirty="0"/>
              <a:t>Jewish tombs </a:t>
            </a:r>
            <a:r>
              <a:rPr lang="en-US" sz="1600" dirty="0" smtClean="0"/>
              <a:t> </a:t>
            </a:r>
            <a:r>
              <a:rPr lang="en-US" sz="1600" dirty="0"/>
              <a:t>were </a:t>
            </a:r>
            <a:r>
              <a:rPr lang="en-US" sz="1600" dirty="0" smtClean="0"/>
              <a:t>like spacious rooms with opening </a:t>
            </a:r>
            <a:r>
              <a:rPr lang="en-US" sz="1600" dirty="0"/>
              <a:t>at one end covered with a big stone</a:t>
            </a:r>
            <a:endParaRPr lang="en-GB" sz="1600" dirty="0"/>
          </a:p>
        </p:txBody>
      </p:sp>
    </p:spTree>
    <p:extLst>
      <p:ext uri="{BB962C8B-B14F-4D97-AF65-F5344CB8AC3E}">
        <p14:creationId xmlns:p14="http://schemas.microsoft.com/office/powerpoint/2010/main" val="31429057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7087" y="404664"/>
            <a:ext cx="7467600" cy="917898"/>
          </a:xfrm>
        </p:spPr>
        <p:txBody>
          <a:bodyPr/>
          <a:lstStyle/>
          <a:p>
            <a:pPr algn="ctr"/>
            <a:r>
              <a:rPr lang="en-GB" b="1" u="sng" dirty="0">
                <a:solidFill>
                  <a:schemeClr val="tx2">
                    <a:lumMod val="50000"/>
                  </a:schemeClr>
                </a:solidFill>
              </a:rPr>
              <a:t>The great ordeal faced by </a:t>
            </a:r>
            <a:r>
              <a:rPr lang="en-GB" b="1" u="sng" dirty="0" smtClean="0">
                <a:solidFill>
                  <a:schemeClr val="tx2">
                    <a:lumMod val="50000"/>
                  </a:schemeClr>
                </a:solidFill>
              </a:rPr>
              <a:t>Jesus</a:t>
            </a:r>
            <a:endParaRPr lang="en-GB" dirty="0"/>
          </a:p>
        </p:txBody>
      </p:sp>
      <p:sp>
        <p:nvSpPr>
          <p:cNvPr id="2" name="Footer Placeholder 1"/>
          <p:cNvSpPr>
            <a:spLocks noGrp="1"/>
          </p:cNvSpPr>
          <p:nvPr>
            <p:ph type="ftr" sz="quarter" idx="12"/>
          </p:nvPr>
        </p:nvSpPr>
        <p:spPr/>
        <p:txBody>
          <a:bodyPr/>
          <a:lstStyle/>
          <a:p>
            <a:pPr>
              <a:defRPr/>
            </a:pPr>
            <a:r>
              <a:rPr lang="en-US" dirty="0" smtClean="0"/>
              <a:t>Jesus in India</a:t>
            </a:r>
            <a:endParaRPr lang="en-US" dirty="0"/>
          </a:p>
        </p:txBody>
      </p:sp>
      <p:grpSp>
        <p:nvGrpSpPr>
          <p:cNvPr id="6" name="Group 5"/>
          <p:cNvGrpSpPr/>
          <p:nvPr/>
        </p:nvGrpSpPr>
        <p:grpSpPr>
          <a:xfrm>
            <a:off x="7405853" y="-141081"/>
            <a:ext cx="1738147" cy="1772816"/>
            <a:chOff x="2057399" y="377190"/>
            <a:chExt cx="4194811" cy="3886200"/>
          </a:xfrm>
        </p:grpSpPr>
        <p:pic>
          <p:nvPicPr>
            <p:cNvPr id="3074" name="Picture 2"/>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l="13282" t="3794" r="31761" b="38516"/>
            <a:stretch/>
          </p:blipFill>
          <p:spPr bwMode="auto">
            <a:xfrm>
              <a:off x="2057399" y="377190"/>
              <a:ext cx="4194811"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771801" y="1268761"/>
              <a:ext cx="2664298" cy="2361376"/>
            </a:xfrm>
            <a:prstGeom prst="rect">
              <a:avLst/>
            </a:prstGeom>
          </p:spPr>
          <p:txBody>
            <a:bodyPr wrap="square">
              <a:spAutoFit/>
            </a:bodyPr>
            <a:lstStyle/>
            <a:p>
              <a:r>
                <a:rPr lang="en-GB" sz="800" i="1" dirty="0">
                  <a:latin typeface="Comic Sans MS" pitchFamily="66" charset="0"/>
                </a:rPr>
                <a:t>For as Jonas was three days and three nights in the Whale’s belly; so shall the son of man be three days and three nights in the heart of </a:t>
              </a:r>
              <a:r>
                <a:rPr lang="en-GB" sz="800" i="1" dirty="0" smtClean="0">
                  <a:latin typeface="Comic Sans MS" pitchFamily="66" charset="0"/>
                </a:rPr>
                <a:t>earth</a:t>
              </a:r>
              <a:endParaRPr lang="en-GB" sz="800" i="1" dirty="0">
                <a:latin typeface="Comic Sans MS" pitchFamily="66" charset="0"/>
              </a:endParaRPr>
            </a:p>
          </p:txBody>
        </p:sp>
        <p:sp>
          <p:nvSpPr>
            <p:cNvPr id="4" name="Rectangle 3"/>
            <p:cNvSpPr/>
            <p:nvPr/>
          </p:nvSpPr>
          <p:spPr>
            <a:xfrm>
              <a:off x="2831339" y="3351321"/>
              <a:ext cx="2581323" cy="607211"/>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r>
                <a:rPr lang="en-GB" sz="600" dirty="0">
                  <a:latin typeface="Comic Sans MS" pitchFamily="66" charset="0"/>
                </a:rPr>
                <a:t>Mathew Chapter 12 verse 40</a:t>
              </a:r>
            </a:p>
          </p:txBody>
        </p:sp>
      </p:grpSp>
      <p:graphicFrame>
        <p:nvGraphicFramePr>
          <p:cNvPr id="7" name="Diagram 6"/>
          <p:cNvGraphicFramePr/>
          <p:nvPr>
            <p:extLst>
              <p:ext uri="{D42A27DB-BD31-4B8C-83A1-F6EECF244321}">
                <p14:modId xmlns:p14="http://schemas.microsoft.com/office/powerpoint/2010/main" val="2952608416"/>
              </p:ext>
            </p:extLst>
          </p:nvPr>
        </p:nvGraphicFramePr>
        <p:xfrm>
          <a:off x="179512" y="1526024"/>
          <a:ext cx="8029046" cy="51056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p:cNvSpPr txBox="1"/>
          <p:nvPr/>
        </p:nvSpPr>
        <p:spPr>
          <a:xfrm>
            <a:off x="6996300" y="6474325"/>
            <a:ext cx="1096775"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sz="1400" dirty="0" smtClean="0"/>
              <a:t>Page 17-18</a:t>
            </a:r>
            <a:endParaRPr lang="en-GB" sz="1400" dirty="0"/>
          </a:p>
        </p:txBody>
      </p:sp>
    </p:spTree>
    <p:extLst>
      <p:ext uri="{BB962C8B-B14F-4D97-AF65-F5344CB8AC3E}">
        <p14:creationId xmlns:p14="http://schemas.microsoft.com/office/powerpoint/2010/main" val="13232341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476672"/>
            <a:ext cx="8784976" cy="666328"/>
          </a:xfrm>
        </p:spPr>
        <p:txBody>
          <a:bodyPr/>
          <a:lstStyle/>
          <a:p>
            <a:pPr algn="ctr"/>
            <a:r>
              <a:rPr lang="en-GB" b="1" u="sng" dirty="0" smtClean="0"/>
              <a:t>The concept of accursed death</a:t>
            </a:r>
            <a:endParaRPr lang="en-GB" b="1" u="sng" dirty="0"/>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730361993"/>
              </p:ext>
            </p:extLst>
          </p:nvPr>
        </p:nvGraphicFramePr>
        <p:xfrm>
          <a:off x="395536" y="3501008"/>
          <a:ext cx="3616398" cy="1426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6"/>
          </p:nvPr>
        </p:nvSpPr>
        <p:spPr/>
        <p:txBody>
          <a:bodyPr/>
          <a:lstStyle/>
          <a:p>
            <a:pPr>
              <a:defRPr/>
            </a:pPr>
            <a:r>
              <a:rPr lang="en-US" smtClean="0"/>
              <a:t>Jesus in India</a:t>
            </a:r>
            <a:endParaRPr lang="en-US"/>
          </a:p>
        </p:txBody>
      </p:sp>
      <p:sp>
        <p:nvSpPr>
          <p:cNvPr id="5" name="TextBox 4"/>
          <p:cNvSpPr txBox="1"/>
          <p:nvPr/>
        </p:nvSpPr>
        <p:spPr>
          <a:xfrm>
            <a:off x="6996300" y="6474325"/>
            <a:ext cx="1096775"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sz="1400" dirty="0" smtClean="0"/>
              <a:t>Page 19-21</a:t>
            </a:r>
            <a:endParaRPr lang="en-GB" sz="1400" dirty="0"/>
          </a:p>
        </p:txBody>
      </p:sp>
      <p:sp>
        <p:nvSpPr>
          <p:cNvPr id="7" name="Rectangular Callout 6"/>
          <p:cNvSpPr/>
          <p:nvPr/>
        </p:nvSpPr>
        <p:spPr>
          <a:xfrm>
            <a:off x="683568" y="1412776"/>
            <a:ext cx="4752528" cy="1331590"/>
          </a:xfrm>
          <a:prstGeom prst="wedgeRectCallout">
            <a:avLst>
              <a:gd name="adj1" fmla="val -31346"/>
              <a:gd name="adj2" fmla="val 125031"/>
            </a:avLst>
          </a:prstGeom>
        </p:spPr>
        <p:style>
          <a:lnRef idx="0">
            <a:schemeClr val="accent4"/>
          </a:lnRef>
          <a:fillRef idx="3">
            <a:schemeClr val="accent4"/>
          </a:fillRef>
          <a:effectRef idx="3">
            <a:schemeClr val="accent4"/>
          </a:effectRef>
          <a:fontRef idx="minor">
            <a:schemeClr val="lt1"/>
          </a:fontRef>
        </p:style>
        <p:txBody>
          <a:bodyPr rtlCol="0" anchor="ctr"/>
          <a:lstStyle/>
          <a:p>
            <a:r>
              <a:rPr lang="en-US" sz="2000" dirty="0">
                <a:solidFill>
                  <a:schemeClr val="bg1"/>
                </a:solidFill>
                <a:latin typeface="Times New Roman" charset="0"/>
                <a:cs typeface="Times New Roman" charset="0"/>
              </a:rPr>
              <a:t>Arabic, </a:t>
            </a:r>
            <a:r>
              <a:rPr lang="en-US" sz="2000" i="1" dirty="0" err="1">
                <a:solidFill>
                  <a:schemeClr val="bg1"/>
                </a:solidFill>
                <a:latin typeface="Times New Roman" charset="0"/>
                <a:cs typeface="Times New Roman" charset="0"/>
              </a:rPr>
              <a:t>la'nat</a:t>
            </a:r>
            <a:r>
              <a:rPr lang="en-US" sz="2000" i="1" dirty="0">
                <a:solidFill>
                  <a:schemeClr val="bg1"/>
                </a:solidFill>
                <a:latin typeface="Times New Roman" charset="0"/>
                <a:cs typeface="Times New Roman" charset="0"/>
              </a:rPr>
              <a:t>, </a:t>
            </a:r>
            <a:r>
              <a:rPr lang="en-US" sz="2000" dirty="0">
                <a:solidFill>
                  <a:schemeClr val="bg1"/>
                </a:solidFill>
                <a:latin typeface="Times New Roman" charset="0"/>
                <a:cs typeface="Times New Roman" charset="0"/>
              </a:rPr>
              <a:t>or curse, has reference to the state of one's </a:t>
            </a:r>
            <a:r>
              <a:rPr lang="en-US" sz="2000" dirty="0" smtClean="0">
                <a:solidFill>
                  <a:schemeClr val="bg1"/>
                </a:solidFill>
                <a:latin typeface="Times New Roman" charset="0"/>
                <a:cs typeface="Times New Roman" charset="0"/>
              </a:rPr>
              <a:t>heart which is devoid of belief and  divine knowledge and is filled with disdain, spite and hostility to God</a:t>
            </a:r>
            <a:endParaRPr lang="en-GB" sz="2000" dirty="0">
              <a:solidFill>
                <a:schemeClr val="bg1"/>
              </a:solidFill>
            </a:endParaRPr>
          </a:p>
        </p:txBody>
      </p:sp>
      <p:sp>
        <p:nvSpPr>
          <p:cNvPr id="8" name="Rectangular Callout 7"/>
          <p:cNvSpPr/>
          <p:nvPr/>
        </p:nvSpPr>
        <p:spPr>
          <a:xfrm>
            <a:off x="4283968" y="3706728"/>
            <a:ext cx="4371940" cy="1323439"/>
          </a:xfrm>
          <a:prstGeom prst="wedgeRectCallout">
            <a:avLst>
              <a:gd name="adj1" fmla="val -66048"/>
              <a:gd name="adj2" fmla="val 14656"/>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US" sz="2000" dirty="0"/>
              <a:t>Can we ever imagine that Jesus </a:t>
            </a:r>
            <a:r>
              <a:rPr lang="en-US" sz="2000" dirty="0" smtClean="0"/>
              <a:t>was </a:t>
            </a:r>
            <a:r>
              <a:rPr lang="en-US" sz="2000" dirty="0"/>
              <a:t>an enemy of God, and that he was totally lost in the darkness of unbelief and denial? </a:t>
            </a:r>
            <a:endParaRPr lang="en-GB" sz="2000" dirty="0"/>
          </a:p>
        </p:txBody>
      </p:sp>
      <p:sp>
        <p:nvSpPr>
          <p:cNvPr id="9" name="Rectangular Callout 8"/>
          <p:cNvSpPr/>
          <p:nvPr/>
        </p:nvSpPr>
        <p:spPr>
          <a:xfrm>
            <a:off x="683568" y="5458663"/>
            <a:ext cx="5924662" cy="1323439"/>
          </a:xfrm>
          <a:prstGeom prst="wedgeRectCallout">
            <a:avLst>
              <a:gd name="adj1" fmla="val -21796"/>
              <a:gd name="adj2" fmla="val -97569"/>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US" sz="2000" dirty="0"/>
              <a:t>Remember, </a:t>
            </a:r>
            <a:r>
              <a:rPr lang="en-US" sz="2000" dirty="0" smtClean="0"/>
              <a:t>the belief of death on the cross detracts </a:t>
            </a:r>
            <a:r>
              <a:rPr lang="en-US" sz="2000" dirty="0"/>
              <a:t>from the dignity of the prophethood of Jesus </a:t>
            </a:r>
            <a:r>
              <a:rPr lang="en-US" sz="2000" dirty="0" smtClean="0"/>
              <a:t>and derogatory </a:t>
            </a:r>
            <a:r>
              <a:rPr lang="en-US" sz="2000" dirty="0"/>
              <a:t>to his claim to spiritual eminence, holiness, </a:t>
            </a:r>
            <a:r>
              <a:rPr lang="en-US" sz="2000" dirty="0" smtClean="0"/>
              <a:t>love and </a:t>
            </a:r>
            <a:r>
              <a:rPr lang="en-US" sz="2000" dirty="0"/>
              <a:t>knowledge of </a:t>
            </a:r>
            <a:r>
              <a:rPr lang="en-US" sz="2000" dirty="0" smtClean="0"/>
              <a:t>God</a:t>
            </a:r>
            <a:endParaRPr lang="en-GB" sz="2000" dirty="0"/>
          </a:p>
        </p:txBody>
      </p:sp>
    </p:spTree>
    <p:extLst>
      <p:ext uri="{BB962C8B-B14F-4D97-AF65-F5344CB8AC3E}">
        <p14:creationId xmlns:p14="http://schemas.microsoft.com/office/powerpoint/2010/main" val="29171075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4000" b="1" dirty="0" smtClean="0"/>
              <a:t/>
            </a:r>
            <a:br>
              <a:rPr lang="en-GB" sz="4000" b="1" dirty="0" smtClean="0"/>
            </a:br>
            <a:r>
              <a:rPr lang="en-GB" sz="4000" b="1" dirty="0"/>
              <a:t/>
            </a:r>
            <a:br>
              <a:rPr lang="en-GB" sz="4000" b="1" dirty="0"/>
            </a:br>
            <a:r>
              <a:rPr lang="en-GB" sz="4000" b="1" dirty="0" smtClean="0"/>
              <a:t>Great ordeals</a:t>
            </a:r>
            <a:endParaRPr lang="en-GB" sz="4000" b="1" dirty="0"/>
          </a:p>
        </p:txBody>
      </p:sp>
      <p:pic>
        <p:nvPicPr>
          <p:cNvPr id="10" name="Picture 2" descr="C:\Users\Homepac I\Downloads\dreamstimefree_189547.jpg"/>
          <p:cNvPicPr>
            <a:picLocks noGrp="1" noChangeAspect="1" noChangeArrowheads="1"/>
          </p:cNvPicPr>
          <p:nvPr>
            <p:ph sz="quarter" idx="1"/>
          </p:nvPr>
        </p:nvPicPr>
        <p:blipFill>
          <a:blip r:embed="rId3" cstate="print">
            <a:extLst>
              <a:ext uri="{BEBA8EAE-BF5A-486C-A8C5-ECC9F3942E4B}">
                <a14:imgProps xmlns:a14="http://schemas.microsoft.com/office/drawing/2010/main">
                  <a14:imgLayer r:embed="rId4">
                    <a14:imgEffect>
                      <a14:artisticCement/>
                    </a14:imgEffect>
                    <a14:imgEffect>
                      <a14:saturation sat="0"/>
                    </a14:imgEffect>
                  </a14:imgLayer>
                </a14:imgProps>
              </a:ext>
              <a:ext uri="{28A0092B-C50C-407E-A947-70E740481C1C}">
                <a14:useLocalDpi xmlns:a14="http://schemas.microsoft.com/office/drawing/2010/main" val="0"/>
              </a:ext>
            </a:extLst>
          </a:blip>
          <a:stretch>
            <a:fillRect/>
          </a:stretch>
        </p:blipFill>
        <p:spPr bwMode="auto">
          <a:xfrm>
            <a:off x="1331640" y="2276872"/>
            <a:ext cx="2917767" cy="38862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6"/>
          </p:nvPr>
        </p:nvSpPr>
        <p:spPr/>
        <p:txBody>
          <a:bodyPr/>
          <a:lstStyle/>
          <a:p>
            <a:pPr>
              <a:defRPr/>
            </a:pPr>
            <a:r>
              <a:rPr lang="en-US" smtClean="0"/>
              <a:t>Jesus in India</a:t>
            </a:r>
            <a:endParaRPr lang="en-US"/>
          </a:p>
        </p:txBody>
      </p:sp>
      <p:sp>
        <p:nvSpPr>
          <p:cNvPr id="6" name="Text Placeholder 5"/>
          <p:cNvSpPr>
            <a:spLocks noGrp="1"/>
          </p:cNvSpPr>
          <p:nvPr>
            <p:ph type="body" sz="quarter" idx="4294967295"/>
          </p:nvPr>
        </p:nvSpPr>
        <p:spPr>
          <a:xfrm>
            <a:off x="611560" y="1412776"/>
            <a:ext cx="6912768" cy="658812"/>
          </a:xfrm>
        </p:spPr>
        <p:style>
          <a:lnRef idx="0">
            <a:schemeClr val="accent1"/>
          </a:lnRef>
          <a:fillRef idx="3">
            <a:schemeClr val="accent1"/>
          </a:fillRef>
          <a:effectRef idx="3">
            <a:schemeClr val="accent1"/>
          </a:effectRef>
          <a:fontRef idx="minor">
            <a:schemeClr val="lt1"/>
          </a:fontRef>
        </p:style>
        <p:txBody>
          <a:bodyPr>
            <a:normAutofit/>
          </a:bodyPr>
          <a:lstStyle/>
          <a:p>
            <a:pPr algn="ctr"/>
            <a:r>
              <a:rPr lang="en-GB" dirty="0" smtClean="0"/>
              <a:t>Jesus was put on the  cross as a great ordeal  </a:t>
            </a:r>
            <a:endParaRPr lang="en-GB" dirty="0"/>
          </a:p>
        </p:txBody>
      </p:sp>
      <p:sp>
        <p:nvSpPr>
          <p:cNvPr id="7" name="Rectangle 6"/>
          <p:cNvSpPr/>
          <p:nvPr/>
        </p:nvSpPr>
        <p:spPr>
          <a:xfrm>
            <a:off x="4788024" y="2852936"/>
            <a:ext cx="3096344" cy="224676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2000" dirty="0"/>
              <a:t>Readers should know better than to think that the Jewish cross </a:t>
            </a:r>
            <a:r>
              <a:rPr lang="en-US" sz="2000" dirty="0" smtClean="0"/>
              <a:t>was  </a:t>
            </a:r>
            <a:r>
              <a:rPr lang="en-US" sz="2000" dirty="0"/>
              <a:t>like the present day gallows, from which deliverance is almost an </a:t>
            </a:r>
            <a:r>
              <a:rPr lang="en-US" sz="2000" dirty="0" smtClean="0"/>
              <a:t>impossibility</a:t>
            </a:r>
            <a:endParaRPr lang="en-GB" sz="2000" dirty="0"/>
          </a:p>
        </p:txBody>
      </p:sp>
      <p:sp>
        <p:nvSpPr>
          <p:cNvPr id="12" name="TextBox 11"/>
          <p:cNvSpPr txBox="1"/>
          <p:nvPr/>
        </p:nvSpPr>
        <p:spPr>
          <a:xfrm>
            <a:off x="7125343" y="6474325"/>
            <a:ext cx="838692"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sz="1400" dirty="0" smtClean="0">
                <a:solidFill>
                  <a:schemeClr val="tx1"/>
                </a:solidFill>
              </a:rPr>
              <a:t>Page 24</a:t>
            </a:r>
            <a:endParaRPr lang="en-GB" sz="1400" dirty="0">
              <a:solidFill>
                <a:schemeClr val="tx1"/>
              </a:solidFill>
            </a:endParaRPr>
          </a:p>
        </p:txBody>
      </p:sp>
    </p:spTree>
    <p:extLst>
      <p:ext uri="{BB962C8B-B14F-4D97-AF65-F5344CB8AC3E}">
        <p14:creationId xmlns:p14="http://schemas.microsoft.com/office/powerpoint/2010/main" val="17681866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smtClean="0">
                <a:solidFill>
                  <a:schemeClr val="tx2">
                    <a:lumMod val="50000"/>
                  </a:schemeClr>
                </a:solidFill>
              </a:rPr>
              <a:t>Mode of death on the cross</a:t>
            </a:r>
            <a:endParaRPr lang="en-GB" b="1" u="sng" dirty="0">
              <a:solidFill>
                <a:schemeClr val="tx2">
                  <a:lumMod val="50000"/>
                </a:schemeClr>
              </a:solidFill>
            </a:endParaRPr>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994098119"/>
              </p:ext>
            </p:extLst>
          </p:nvPr>
        </p:nvGraphicFramePr>
        <p:xfrm>
          <a:off x="179512" y="1484784"/>
          <a:ext cx="8436376"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6"/>
          </p:nvPr>
        </p:nvSpPr>
        <p:spPr/>
        <p:txBody>
          <a:bodyPr/>
          <a:lstStyle/>
          <a:p>
            <a:pPr>
              <a:defRPr/>
            </a:pPr>
            <a:r>
              <a:rPr lang="en-US" smtClean="0"/>
              <a:t>Jesus in India</a:t>
            </a:r>
            <a:endParaRPr lang="en-US"/>
          </a:p>
        </p:txBody>
      </p:sp>
      <p:sp>
        <p:nvSpPr>
          <p:cNvPr id="7" name="TextBox 6"/>
          <p:cNvSpPr txBox="1"/>
          <p:nvPr/>
        </p:nvSpPr>
        <p:spPr>
          <a:xfrm>
            <a:off x="7125343" y="6474325"/>
            <a:ext cx="838692"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sz="1400" dirty="0" smtClean="0">
                <a:solidFill>
                  <a:schemeClr val="tx1"/>
                </a:solidFill>
              </a:rPr>
              <a:t>Page 24</a:t>
            </a:r>
            <a:endParaRPr lang="en-GB" sz="1400" dirty="0">
              <a:solidFill>
                <a:schemeClr val="tx1"/>
              </a:solidFill>
            </a:endParaRPr>
          </a:p>
        </p:txBody>
      </p:sp>
    </p:spTree>
    <p:extLst>
      <p:ext uri="{BB962C8B-B14F-4D97-AF65-F5344CB8AC3E}">
        <p14:creationId xmlns:p14="http://schemas.microsoft.com/office/powerpoint/2010/main" val="40817211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GB" b="1" u="sng" dirty="0"/>
              <a:t>Miracle of Jonah and Jesus</a:t>
            </a:r>
            <a:endParaRPr lang="en-GB" dirty="0"/>
          </a:p>
        </p:txBody>
      </p:sp>
      <p:graphicFrame>
        <p:nvGraphicFramePr>
          <p:cNvPr id="3" name="Content Placeholder 2"/>
          <p:cNvGraphicFramePr>
            <a:graphicFrameLocks noGrp="1"/>
          </p:cNvGraphicFramePr>
          <p:nvPr>
            <p:ph sz="quarter" idx="1"/>
            <p:extLst>
              <p:ext uri="{D42A27DB-BD31-4B8C-83A1-F6EECF244321}">
                <p14:modId xmlns:p14="http://schemas.microsoft.com/office/powerpoint/2010/main" val="294955045"/>
              </p:ext>
            </p:extLst>
          </p:nvPr>
        </p:nvGraphicFramePr>
        <p:xfrm>
          <a:off x="457200" y="1600200"/>
          <a:ext cx="74676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p:cNvSpPr>
            <a:spLocks noGrp="1"/>
          </p:cNvSpPr>
          <p:nvPr>
            <p:ph type="ftr" sz="quarter" idx="16"/>
          </p:nvPr>
        </p:nvSpPr>
        <p:spPr/>
        <p:txBody>
          <a:bodyPr/>
          <a:lstStyle/>
          <a:p>
            <a:pPr>
              <a:defRPr/>
            </a:pPr>
            <a:r>
              <a:rPr lang="en-US" smtClean="0"/>
              <a:t>Jesus in India</a:t>
            </a:r>
            <a:endParaRPr lang="en-US"/>
          </a:p>
        </p:txBody>
      </p:sp>
    </p:spTree>
    <p:extLst>
      <p:ext uri="{BB962C8B-B14F-4D97-AF65-F5344CB8AC3E}">
        <p14:creationId xmlns:p14="http://schemas.microsoft.com/office/powerpoint/2010/main" val="17709805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5240" cy="1143000"/>
          </a:xfrm>
        </p:spPr>
        <p:txBody>
          <a:bodyPr/>
          <a:lstStyle/>
          <a:p>
            <a:pPr algn="ctr"/>
            <a:r>
              <a:rPr lang="en-GB" b="1" u="sng" dirty="0" smtClean="0"/>
              <a:t>Jesus did not die on the cross</a:t>
            </a:r>
            <a:endParaRPr lang="en-GB" b="1" u="sng" dirty="0"/>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3363010128"/>
              </p:ext>
            </p:extLst>
          </p:nvPr>
        </p:nvGraphicFramePr>
        <p:xfrm>
          <a:off x="457200" y="1600200"/>
          <a:ext cx="807524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6"/>
          </p:nvPr>
        </p:nvSpPr>
        <p:spPr/>
        <p:txBody>
          <a:bodyPr/>
          <a:lstStyle/>
          <a:p>
            <a:pPr>
              <a:defRPr/>
            </a:pPr>
            <a:r>
              <a:rPr lang="en-US" smtClean="0"/>
              <a:t>Jesus in India</a:t>
            </a:r>
            <a:endParaRPr lang="en-US"/>
          </a:p>
        </p:txBody>
      </p:sp>
      <p:sp>
        <p:nvSpPr>
          <p:cNvPr id="5" name="TextBox 4"/>
          <p:cNvSpPr txBox="1"/>
          <p:nvPr/>
        </p:nvSpPr>
        <p:spPr>
          <a:xfrm>
            <a:off x="7125342" y="6474325"/>
            <a:ext cx="838692"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sz="1400" dirty="0" smtClean="0"/>
              <a:t>Page 25</a:t>
            </a:r>
            <a:endParaRPr lang="en-GB" sz="1400" dirty="0"/>
          </a:p>
        </p:txBody>
      </p:sp>
    </p:spTree>
    <p:extLst>
      <p:ext uri="{BB962C8B-B14F-4D97-AF65-F5344CB8AC3E}">
        <p14:creationId xmlns:p14="http://schemas.microsoft.com/office/powerpoint/2010/main" val="13033911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a:solidFill>
                  <a:srgbClr val="212745"/>
                </a:solidFill>
              </a:rPr>
              <a:t>Jesus did not die on the </a:t>
            </a:r>
            <a:r>
              <a:rPr lang="en-GB" b="1" u="sng" dirty="0" smtClean="0">
                <a:solidFill>
                  <a:srgbClr val="212745"/>
                </a:solidFill>
              </a:rPr>
              <a:t>cross</a:t>
            </a:r>
            <a:br>
              <a:rPr lang="en-GB" b="1" u="sng" dirty="0" smtClean="0">
                <a:solidFill>
                  <a:srgbClr val="212745"/>
                </a:solidFill>
              </a:rPr>
            </a:br>
            <a:r>
              <a:rPr lang="en-GB" sz="2400" b="1" u="sng" dirty="0"/>
              <a:t>Evidence from the Gospels</a:t>
            </a:r>
            <a:endParaRPr lang="en-GB" sz="2400" dirty="0"/>
          </a:p>
        </p:txBody>
      </p:sp>
      <p:sp>
        <p:nvSpPr>
          <p:cNvPr id="4" name="Footer Placeholder 3"/>
          <p:cNvSpPr>
            <a:spLocks noGrp="1"/>
          </p:cNvSpPr>
          <p:nvPr>
            <p:ph type="ftr" sz="quarter" idx="16"/>
          </p:nvPr>
        </p:nvSpPr>
        <p:spPr/>
        <p:txBody>
          <a:bodyPr/>
          <a:lstStyle/>
          <a:p>
            <a:pPr>
              <a:defRPr/>
            </a:pPr>
            <a:r>
              <a:rPr lang="en-US" smtClean="0"/>
              <a:t>Jesus in India</a:t>
            </a:r>
            <a:endParaRPr lang="en-US" dirty="0"/>
          </a:p>
        </p:txBody>
      </p:sp>
      <p:pic>
        <p:nvPicPr>
          <p:cNvPr id="5" name="Picture 2"/>
          <p:cNvPicPr>
            <a:picLocks noGrp="1" noChangeAspect="1" noChangeArrowheads="1"/>
          </p:cNvPicPr>
          <p:nvPr>
            <p:ph sz="quarter" idx="1"/>
          </p:nvPr>
        </p:nvPicPr>
        <p:blipFill rotWithShape="1">
          <a:blip r:embed="rId3">
            <a:biLevel thresh="75000"/>
            <a:extLst>
              <a:ext uri="{28A0092B-C50C-407E-A947-70E740481C1C}">
                <a14:useLocalDpi xmlns:a14="http://schemas.microsoft.com/office/drawing/2010/main" val="0"/>
              </a:ext>
            </a:extLst>
          </a:blip>
          <a:srcRect l="13282" t="3794" r="31761" b="38516"/>
          <a:stretch/>
        </p:blipFill>
        <p:spPr bwMode="auto">
          <a:xfrm>
            <a:off x="4067944" y="1679319"/>
            <a:ext cx="3744416" cy="3457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788024" y="2644892"/>
            <a:ext cx="2304256" cy="1477328"/>
          </a:xfrm>
          <a:prstGeom prst="rect">
            <a:avLst/>
          </a:prstGeom>
        </p:spPr>
        <p:txBody>
          <a:bodyPr wrap="square">
            <a:spAutoFit/>
          </a:bodyPr>
          <a:lstStyle/>
          <a:p>
            <a:r>
              <a:rPr lang="en-GB" sz="1800" dirty="0">
                <a:solidFill>
                  <a:schemeClr val="accent4">
                    <a:lumMod val="50000"/>
                  </a:schemeClr>
                </a:solidFill>
                <a:latin typeface="Comic Sans MS" pitchFamily="66" charset="0"/>
              </a:rPr>
              <a:t>And when the sixth hour was come, there was darkness over the whole land until the ninth </a:t>
            </a:r>
            <a:r>
              <a:rPr lang="en-GB" sz="1800" dirty="0" smtClean="0">
                <a:solidFill>
                  <a:schemeClr val="accent4">
                    <a:lumMod val="50000"/>
                  </a:schemeClr>
                </a:solidFill>
                <a:latin typeface="Comic Sans MS" pitchFamily="66" charset="0"/>
              </a:rPr>
              <a:t>hour </a:t>
            </a:r>
            <a:endParaRPr lang="en-GB" sz="1800" dirty="0">
              <a:solidFill>
                <a:schemeClr val="accent4">
                  <a:lumMod val="50000"/>
                </a:schemeClr>
              </a:solidFill>
              <a:latin typeface="Comic Sans MS" pitchFamily="66" charset="0"/>
            </a:endParaRPr>
          </a:p>
        </p:txBody>
      </p:sp>
      <p:sp>
        <p:nvSpPr>
          <p:cNvPr id="7" name="Rectangle 6"/>
          <p:cNvSpPr/>
          <p:nvPr/>
        </p:nvSpPr>
        <p:spPr>
          <a:xfrm>
            <a:off x="5231675" y="4301076"/>
            <a:ext cx="1276310" cy="338554"/>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n-GB" sz="1600" dirty="0" smtClean="0"/>
              <a:t>Mark </a:t>
            </a:r>
            <a:r>
              <a:rPr lang="en-GB" sz="1600" dirty="0"/>
              <a:t>15:33</a:t>
            </a:r>
          </a:p>
        </p:txBody>
      </p:sp>
      <p:sp>
        <p:nvSpPr>
          <p:cNvPr id="8" name="Rectangle 7"/>
          <p:cNvSpPr/>
          <p:nvPr/>
        </p:nvSpPr>
        <p:spPr>
          <a:xfrm>
            <a:off x="539552" y="1962522"/>
            <a:ext cx="3168352" cy="378565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2000" dirty="0">
                <a:latin typeface="+mn-lt"/>
              </a:rPr>
              <a:t>The sixth hour was after twelve o'clock and was close to evening. Now, the Jews got worried at the deep darkness </a:t>
            </a:r>
            <a:r>
              <a:rPr lang="en-US" sz="2000" dirty="0" smtClean="0">
                <a:latin typeface="+mn-lt"/>
              </a:rPr>
              <a:t>and feared lest the night of the Sabbath should overtake them and lest, </a:t>
            </a:r>
            <a:r>
              <a:rPr lang="en-US" sz="2000" dirty="0">
                <a:latin typeface="+mn-lt"/>
              </a:rPr>
              <a:t>having violated the sanctity of the Sabbath, they should be deservedly </a:t>
            </a:r>
            <a:r>
              <a:rPr lang="en-US" sz="2000" dirty="0" smtClean="0">
                <a:latin typeface="+mn-lt"/>
              </a:rPr>
              <a:t>punished </a:t>
            </a:r>
            <a:endParaRPr lang="en-GB" sz="2000" dirty="0">
              <a:latin typeface="+mn-lt"/>
            </a:endParaRPr>
          </a:p>
        </p:txBody>
      </p:sp>
      <p:sp>
        <p:nvSpPr>
          <p:cNvPr id="9" name="Rectangle 8"/>
          <p:cNvSpPr/>
          <p:nvPr/>
        </p:nvSpPr>
        <p:spPr>
          <a:xfrm>
            <a:off x="4355976" y="5229199"/>
            <a:ext cx="3799854" cy="101566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2000" dirty="0">
                <a:latin typeface="+mn-lt"/>
              </a:rPr>
              <a:t>Therefore, </a:t>
            </a:r>
            <a:r>
              <a:rPr lang="en-US" sz="2000" dirty="0" smtClean="0">
                <a:latin typeface="+mn-lt"/>
              </a:rPr>
              <a:t>they hurriedly </a:t>
            </a:r>
            <a:r>
              <a:rPr lang="en-US" sz="2000" dirty="0">
                <a:latin typeface="+mn-lt"/>
              </a:rPr>
              <a:t>removed Jesus and the two thieves from their crosses</a:t>
            </a:r>
            <a:endParaRPr lang="en-GB" sz="2000" dirty="0">
              <a:latin typeface="+mn-lt"/>
            </a:endParaRPr>
          </a:p>
        </p:txBody>
      </p:sp>
      <p:sp>
        <p:nvSpPr>
          <p:cNvPr id="10" name="TextBox 9"/>
          <p:cNvSpPr txBox="1"/>
          <p:nvPr/>
        </p:nvSpPr>
        <p:spPr>
          <a:xfrm>
            <a:off x="7125342" y="6474325"/>
            <a:ext cx="838692"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sz="1400" dirty="0" smtClean="0"/>
              <a:t>Page 25</a:t>
            </a:r>
            <a:endParaRPr lang="en-GB" sz="1400" dirty="0"/>
          </a:p>
        </p:txBody>
      </p:sp>
    </p:spTree>
    <p:extLst>
      <p:ext uri="{BB962C8B-B14F-4D97-AF65-F5344CB8AC3E}">
        <p14:creationId xmlns:p14="http://schemas.microsoft.com/office/powerpoint/2010/main" val="32148211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6000" u="sng" dirty="0" smtClean="0">
                <a:solidFill>
                  <a:schemeClr val="bg2">
                    <a:lumMod val="50000"/>
                  </a:schemeClr>
                </a:solidFill>
              </a:rPr>
              <a:t>Summary so far</a:t>
            </a:r>
            <a:endParaRPr lang="en-GB" sz="6000" u="sng" dirty="0">
              <a:solidFill>
                <a:schemeClr val="bg2">
                  <a:lumMod val="50000"/>
                </a:schemeClr>
              </a:solidFill>
            </a:endParaRPr>
          </a:p>
        </p:txBody>
      </p:sp>
      <p:sp>
        <p:nvSpPr>
          <p:cNvPr id="3" name="Text Placeholder 2"/>
          <p:cNvSpPr>
            <a:spLocks noGrp="1"/>
          </p:cNvSpPr>
          <p:nvPr>
            <p:ph type="body" idx="1"/>
          </p:nvPr>
        </p:nvSpPr>
        <p:spPr/>
        <p:txBody>
          <a:bodyPr/>
          <a:lstStyle/>
          <a:p>
            <a:pPr algn="ctr"/>
            <a:r>
              <a:rPr lang="en-GB" dirty="0" smtClean="0">
                <a:solidFill>
                  <a:schemeClr val="bg1"/>
                </a:solidFill>
              </a:rPr>
              <a:t>PUBLISHER’S NOTES</a:t>
            </a:r>
            <a:endParaRPr lang="en-GB" dirty="0">
              <a:solidFill>
                <a:schemeClr val="bg1"/>
              </a:solidFill>
            </a:endParaRPr>
          </a:p>
        </p:txBody>
      </p:sp>
      <p:sp>
        <p:nvSpPr>
          <p:cNvPr id="5" name="Footer Placeholder 4"/>
          <p:cNvSpPr>
            <a:spLocks noGrp="1"/>
          </p:cNvSpPr>
          <p:nvPr>
            <p:ph type="ftr" sz="quarter" idx="11"/>
          </p:nvPr>
        </p:nvSpPr>
        <p:spPr/>
        <p:txBody>
          <a:bodyPr/>
          <a:lstStyle/>
          <a:p>
            <a:pPr>
              <a:defRPr/>
            </a:pPr>
            <a:r>
              <a:rPr lang="en-US" dirty="0" smtClean="0">
                <a:solidFill>
                  <a:schemeClr val="bg1"/>
                </a:solidFill>
              </a:rPr>
              <a:t>Jesus in India</a:t>
            </a:r>
            <a:endParaRPr lang="en-US" dirty="0">
              <a:solidFill>
                <a:schemeClr val="bg1"/>
              </a:solidFill>
            </a:endParaRPr>
          </a:p>
        </p:txBody>
      </p:sp>
    </p:spTree>
    <p:extLst>
      <p:ext uri="{BB962C8B-B14F-4D97-AF65-F5344CB8AC3E}">
        <p14:creationId xmlns:p14="http://schemas.microsoft.com/office/powerpoint/2010/main" val="5211838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l="13282" t="3794" r="31761" b="38516"/>
          <a:stretch/>
        </p:blipFill>
        <p:spPr bwMode="auto">
          <a:xfrm>
            <a:off x="1619673" y="2862043"/>
            <a:ext cx="5688632" cy="3772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pPr algn="ctr"/>
            <a:r>
              <a:rPr lang="en-GB" sz="3200" b="1" u="sng" dirty="0"/>
              <a:t>Jesus survived the ordeal</a:t>
            </a:r>
            <a:br>
              <a:rPr lang="en-GB" sz="3200" b="1" u="sng" dirty="0"/>
            </a:br>
            <a:r>
              <a:rPr lang="en-GB" sz="2400" b="1" u="sng" dirty="0"/>
              <a:t>Evidence from the Gospels</a:t>
            </a:r>
          </a:p>
        </p:txBody>
      </p:sp>
      <p:sp>
        <p:nvSpPr>
          <p:cNvPr id="3" name="Content Placeholder 2"/>
          <p:cNvSpPr>
            <a:spLocks noGrp="1"/>
          </p:cNvSpPr>
          <p:nvPr>
            <p:ph sz="quarter" idx="1"/>
          </p:nvPr>
        </p:nvSpPr>
        <p:spPr>
          <a:xfrm>
            <a:off x="323528" y="1525106"/>
            <a:ext cx="8208912" cy="4873752"/>
          </a:xfrm>
        </p:spPr>
        <p:txBody>
          <a:bodyPr>
            <a:normAutofit/>
          </a:bodyPr>
          <a:lstStyle/>
          <a:p>
            <a:pPr marL="0" indent="0" algn="ctr">
              <a:buNone/>
            </a:pPr>
            <a:r>
              <a:rPr lang="en-GB" sz="2000" dirty="0" smtClean="0"/>
              <a:t>Pilate was sympathetic towards Jesus and his wife saw a dream; a Divine intervention with </a:t>
            </a:r>
            <a:r>
              <a:rPr lang="en-US" sz="2000" dirty="0" smtClean="0"/>
              <a:t>the </a:t>
            </a:r>
            <a:r>
              <a:rPr lang="en-US" sz="2000" dirty="0"/>
              <a:t>purpose </a:t>
            </a:r>
            <a:r>
              <a:rPr lang="en-US" sz="2000" dirty="0" smtClean="0"/>
              <a:t>to </a:t>
            </a:r>
            <a:r>
              <a:rPr lang="en-US" sz="2000" dirty="0"/>
              <a:t>lay the foundation for Jesus' </a:t>
            </a:r>
            <a:r>
              <a:rPr lang="en-US" sz="2000" dirty="0" smtClean="0"/>
              <a:t>rescue</a:t>
            </a:r>
            <a:endParaRPr lang="en-GB" sz="2000" dirty="0"/>
          </a:p>
        </p:txBody>
      </p:sp>
      <p:sp>
        <p:nvSpPr>
          <p:cNvPr id="4" name="Footer Placeholder 3"/>
          <p:cNvSpPr>
            <a:spLocks noGrp="1"/>
          </p:cNvSpPr>
          <p:nvPr>
            <p:ph type="ftr" sz="quarter" idx="16"/>
          </p:nvPr>
        </p:nvSpPr>
        <p:spPr/>
        <p:txBody>
          <a:bodyPr/>
          <a:lstStyle/>
          <a:p>
            <a:pPr>
              <a:defRPr/>
            </a:pPr>
            <a:r>
              <a:rPr lang="en-US" smtClean="0"/>
              <a:t>Jesus in India</a:t>
            </a:r>
            <a:endParaRPr lang="en-US"/>
          </a:p>
        </p:txBody>
      </p:sp>
      <p:sp>
        <p:nvSpPr>
          <p:cNvPr id="5" name="TextBox 4"/>
          <p:cNvSpPr txBox="1"/>
          <p:nvPr/>
        </p:nvSpPr>
        <p:spPr>
          <a:xfrm>
            <a:off x="6996300" y="6474325"/>
            <a:ext cx="1096775"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sz="1400" dirty="0" smtClean="0"/>
              <a:t>Page 25-27</a:t>
            </a:r>
            <a:endParaRPr lang="en-GB" sz="1400" dirty="0"/>
          </a:p>
        </p:txBody>
      </p:sp>
      <p:sp>
        <p:nvSpPr>
          <p:cNvPr id="7" name="Rectangle 6"/>
          <p:cNvSpPr/>
          <p:nvPr/>
        </p:nvSpPr>
        <p:spPr>
          <a:xfrm>
            <a:off x="2771801" y="3778793"/>
            <a:ext cx="3456384" cy="2031325"/>
          </a:xfrm>
          <a:prstGeom prst="rect">
            <a:avLst/>
          </a:prstGeom>
        </p:spPr>
        <p:txBody>
          <a:bodyPr wrap="square">
            <a:spAutoFit/>
          </a:bodyPr>
          <a:lstStyle/>
          <a:p>
            <a:pPr>
              <a:spcAft>
                <a:spcPts val="1620"/>
              </a:spcAft>
            </a:pPr>
            <a:r>
              <a:rPr lang="en-GB" sz="1800" dirty="0">
                <a:solidFill>
                  <a:schemeClr val="accent4">
                    <a:lumMod val="50000"/>
                  </a:schemeClr>
                </a:solidFill>
                <a:latin typeface="Comic Sans MS" pitchFamily="66" charset="0"/>
              </a:rPr>
              <a:t>When he was set down on the judgment seat, his wife sent unto him, saying, Have thou nothing to do with that just man: for I have suffered many things this day in a dream because of him.</a:t>
            </a:r>
            <a:endParaRPr lang="en-GB" sz="1800" dirty="0">
              <a:solidFill>
                <a:schemeClr val="accent4">
                  <a:lumMod val="50000"/>
                </a:schemeClr>
              </a:solidFill>
              <a:latin typeface="Comic Sans MS" pitchFamily="66" charset="0"/>
              <a:ea typeface="Times New Roman"/>
            </a:endParaRPr>
          </a:p>
        </p:txBody>
      </p:sp>
      <p:sp>
        <p:nvSpPr>
          <p:cNvPr id="8" name="Rectangle 7"/>
          <p:cNvSpPr/>
          <p:nvPr/>
        </p:nvSpPr>
        <p:spPr>
          <a:xfrm>
            <a:off x="3617443" y="5810118"/>
            <a:ext cx="1693092" cy="338554"/>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n-GB" sz="1600" b="1" i="1" dirty="0"/>
              <a:t>Matthew 27:19</a:t>
            </a:r>
            <a:endParaRPr lang="en-GB" sz="1600" dirty="0"/>
          </a:p>
        </p:txBody>
      </p:sp>
    </p:spTree>
    <p:extLst>
      <p:ext uri="{BB962C8B-B14F-4D97-AF65-F5344CB8AC3E}">
        <p14:creationId xmlns:p14="http://schemas.microsoft.com/office/powerpoint/2010/main" val="958208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Grp="1" noChangeAspect="1" noChangeArrowheads="1"/>
          </p:cNvPicPr>
          <p:nvPr>
            <p:ph sz="quarter" idx="1"/>
          </p:nvPr>
        </p:nvPicPr>
        <p:blipFill rotWithShape="1">
          <a:blip r:embed="rId3">
            <a:biLevel thresh="75000"/>
            <a:extLst>
              <a:ext uri="{28A0092B-C50C-407E-A947-70E740481C1C}">
                <a14:useLocalDpi xmlns:a14="http://schemas.microsoft.com/office/drawing/2010/main" val="0"/>
              </a:ext>
            </a:extLst>
          </a:blip>
          <a:srcRect l="13282" t="3794" r="31761" b="38516"/>
          <a:stretch/>
        </p:blipFill>
        <p:spPr bwMode="auto">
          <a:xfrm>
            <a:off x="2123728" y="1057310"/>
            <a:ext cx="6714328" cy="5564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pPr algn="ctr"/>
            <a:r>
              <a:rPr lang="en-GB" sz="2800" b="1" u="sng" dirty="0"/>
              <a:t>Jesus survived the ordeal</a:t>
            </a:r>
            <a:br>
              <a:rPr lang="en-GB" sz="2800" b="1" u="sng" dirty="0"/>
            </a:br>
            <a:r>
              <a:rPr lang="en-GB" sz="2400" b="1" u="sng" dirty="0"/>
              <a:t>Evidence from the Gospels</a:t>
            </a:r>
            <a:endParaRPr lang="en-GB" sz="2400" dirty="0"/>
          </a:p>
        </p:txBody>
      </p:sp>
      <p:sp>
        <p:nvSpPr>
          <p:cNvPr id="4" name="Footer Placeholder 3"/>
          <p:cNvSpPr>
            <a:spLocks noGrp="1"/>
          </p:cNvSpPr>
          <p:nvPr>
            <p:ph type="ftr" sz="quarter" idx="16"/>
          </p:nvPr>
        </p:nvSpPr>
        <p:spPr/>
        <p:txBody>
          <a:bodyPr/>
          <a:lstStyle/>
          <a:p>
            <a:pPr>
              <a:defRPr/>
            </a:pPr>
            <a:r>
              <a:rPr lang="en-US" smtClean="0"/>
              <a:t>Jesus in India</a:t>
            </a:r>
            <a:endParaRPr lang="en-US"/>
          </a:p>
        </p:txBody>
      </p:sp>
      <p:sp>
        <p:nvSpPr>
          <p:cNvPr id="5" name="TextBox 4"/>
          <p:cNvSpPr txBox="1"/>
          <p:nvPr/>
        </p:nvSpPr>
        <p:spPr>
          <a:xfrm>
            <a:off x="6996301" y="6474325"/>
            <a:ext cx="1096775"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sz="1400" dirty="0" smtClean="0"/>
              <a:t>Page 29-30</a:t>
            </a:r>
            <a:endParaRPr lang="en-GB" sz="1400" dirty="0"/>
          </a:p>
        </p:txBody>
      </p:sp>
      <p:sp>
        <p:nvSpPr>
          <p:cNvPr id="7" name="Rectangle 6"/>
          <p:cNvSpPr/>
          <p:nvPr/>
        </p:nvSpPr>
        <p:spPr>
          <a:xfrm>
            <a:off x="3401452" y="2287905"/>
            <a:ext cx="4320480" cy="3139321"/>
          </a:xfrm>
          <a:prstGeom prst="rect">
            <a:avLst/>
          </a:prstGeom>
        </p:spPr>
        <p:txBody>
          <a:bodyPr wrap="square">
            <a:spAutoFit/>
          </a:bodyPr>
          <a:lstStyle/>
          <a:p>
            <a:r>
              <a:rPr lang="en-GB" sz="1800" dirty="0">
                <a:solidFill>
                  <a:schemeClr val="accent4">
                    <a:lumMod val="50000"/>
                  </a:schemeClr>
                </a:solidFill>
                <a:latin typeface="Comic Sans MS" pitchFamily="66" charset="0"/>
              </a:rPr>
              <a:t>And now when the even was come, because it was the preparation, that is, the day before the </a:t>
            </a:r>
            <a:r>
              <a:rPr lang="en-GB" sz="1800" dirty="0" err="1">
                <a:solidFill>
                  <a:schemeClr val="accent4">
                    <a:lumMod val="50000"/>
                  </a:schemeClr>
                </a:solidFill>
                <a:latin typeface="Comic Sans MS" pitchFamily="66" charset="0"/>
              </a:rPr>
              <a:t>sabbath</a:t>
            </a:r>
            <a:r>
              <a:rPr lang="en-GB" sz="1800" dirty="0">
                <a:solidFill>
                  <a:schemeClr val="accent4">
                    <a:lumMod val="50000"/>
                  </a:schemeClr>
                </a:solidFill>
                <a:latin typeface="Comic Sans MS" pitchFamily="66" charset="0"/>
              </a:rPr>
              <a:t>, Joseph of </a:t>
            </a:r>
            <a:r>
              <a:rPr lang="en-GB" sz="1800" dirty="0" err="1">
                <a:solidFill>
                  <a:schemeClr val="accent4">
                    <a:lumMod val="50000"/>
                  </a:schemeClr>
                </a:solidFill>
                <a:latin typeface="Comic Sans MS" pitchFamily="66" charset="0"/>
              </a:rPr>
              <a:t>Arimathaea</a:t>
            </a:r>
            <a:r>
              <a:rPr lang="en-GB" sz="1800" dirty="0">
                <a:solidFill>
                  <a:schemeClr val="accent4">
                    <a:lumMod val="50000"/>
                  </a:schemeClr>
                </a:solidFill>
                <a:latin typeface="Comic Sans MS" pitchFamily="66" charset="0"/>
              </a:rPr>
              <a:t>, an honourable </a:t>
            </a:r>
            <a:r>
              <a:rPr lang="en-GB" sz="1800" dirty="0" err="1">
                <a:solidFill>
                  <a:schemeClr val="accent4">
                    <a:lumMod val="50000"/>
                  </a:schemeClr>
                </a:solidFill>
                <a:latin typeface="Comic Sans MS" pitchFamily="66" charset="0"/>
              </a:rPr>
              <a:t>counseller</a:t>
            </a:r>
            <a:r>
              <a:rPr lang="en-GB" sz="1800" dirty="0">
                <a:solidFill>
                  <a:schemeClr val="accent4">
                    <a:lumMod val="50000"/>
                  </a:schemeClr>
                </a:solidFill>
                <a:latin typeface="Comic Sans MS" pitchFamily="66" charset="0"/>
              </a:rPr>
              <a:t>, which also waited for the kingdom of God, came, and went in boldly unto Pilate, and craved the body of Jesus. </a:t>
            </a:r>
            <a:r>
              <a:rPr lang="en-GB" sz="1800" u="sng" dirty="0">
                <a:solidFill>
                  <a:schemeClr val="accent4">
                    <a:lumMod val="50000"/>
                  </a:schemeClr>
                </a:solidFill>
                <a:latin typeface="Comic Sans MS" pitchFamily="66" charset="0"/>
              </a:rPr>
              <a:t>And Pilate marvelled if he were already dead</a:t>
            </a:r>
            <a:r>
              <a:rPr lang="en-GB" sz="1800" dirty="0">
                <a:solidFill>
                  <a:schemeClr val="accent4">
                    <a:lumMod val="50000"/>
                  </a:schemeClr>
                </a:solidFill>
                <a:latin typeface="Comic Sans MS" pitchFamily="66" charset="0"/>
              </a:rPr>
              <a:t>: and calling </a:t>
            </a:r>
            <a:r>
              <a:rPr lang="en-GB" sz="1800" i="1" dirty="0">
                <a:solidFill>
                  <a:schemeClr val="accent4">
                    <a:lumMod val="50000"/>
                  </a:schemeClr>
                </a:solidFill>
                <a:latin typeface="Comic Sans MS" pitchFamily="66" charset="0"/>
              </a:rPr>
              <a:t>unto him</a:t>
            </a:r>
            <a:r>
              <a:rPr lang="en-GB" sz="1800" dirty="0">
                <a:solidFill>
                  <a:schemeClr val="accent4">
                    <a:lumMod val="50000"/>
                  </a:schemeClr>
                </a:solidFill>
                <a:latin typeface="Comic Sans MS" pitchFamily="66" charset="0"/>
              </a:rPr>
              <a:t> the centurion, he asked him whether he had been any while </a:t>
            </a:r>
            <a:r>
              <a:rPr lang="en-GB" sz="1800" dirty="0" smtClean="0">
                <a:solidFill>
                  <a:schemeClr val="accent4">
                    <a:lumMod val="50000"/>
                  </a:schemeClr>
                </a:solidFill>
                <a:latin typeface="Comic Sans MS" pitchFamily="66" charset="0"/>
              </a:rPr>
              <a:t>dead </a:t>
            </a:r>
            <a:endParaRPr lang="en-GB" sz="1800" dirty="0">
              <a:solidFill>
                <a:schemeClr val="accent4">
                  <a:lumMod val="50000"/>
                </a:schemeClr>
              </a:solidFill>
              <a:latin typeface="Comic Sans MS" pitchFamily="66" charset="0"/>
            </a:endParaRPr>
          </a:p>
        </p:txBody>
      </p:sp>
      <p:sp>
        <p:nvSpPr>
          <p:cNvPr id="8" name="Rectangle 7"/>
          <p:cNvSpPr/>
          <p:nvPr/>
        </p:nvSpPr>
        <p:spPr>
          <a:xfrm>
            <a:off x="4516569" y="5451366"/>
            <a:ext cx="1830950" cy="369332"/>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n-US" sz="1800" b="1" i="1" dirty="0"/>
              <a:t>Mark 15:42-44</a:t>
            </a:r>
            <a:endParaRPr lang="en-GB" sz="1800" b="1" i="1" dirty="0"/>
          </a:p>
        </p:txBody>
      </p:sp>
      <p:sp>
        <p:nvSpPr>
          <p:cNvPr id="9" name="Rectangle 8"/>
          <p:cNvSpPr/>
          <p:nvPr/>
        </p:nvSpPr>
        <p:spPr>
          <a:xfrm>
            <a:off x="323528" y="1964739"/>
            <a:ext cx="1944216" cy="378565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2000" dirty="0"/>
              <a:t>This shows that suspicion had risen </a:t>
            </a:r>
            <a:r>
              <a:rPr lang="en-US" sz="2000" dirty="0" smtClean="0"/>
              <a:t>as </a:t>
            </a:r>
            <a:r>
              <a:rPr lang="en-US" sz="2000" dirty="0"/>
              <a:t>to whether Jesus had actually </a:t>
            </a:r>
            <a:r>
              <a:rPr lang="en-US" sz="2000" dirty="0" smtClean="0"/>
              <a:t>died by the person </a:t>
            </a:r>
            <a:r>
              <a:rPr lang="en-US" sz="2000" dirty="0"/>
              <a:t>who knew well enough how long it took for a person to die on the cross</a:t>
            </a:r>
            <a:endParaRPr lang="en-GB" sz="2000" dirty="0"/>
          </a:p>
        </p:txBody>
      </p:sp>
    </p:spTree>
    <p:extLst>
      <p:ext uri="{BB962C8B-B14F-4D97-AF65-F5344CB8AC3E}">
        <p14:creationId xmlns:p14="http://schemas.microsoft.com/office/powerpoint/2010/main" val="192783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l="13282" t="3794" r="31761" b="38516"/>
          <a:stretch/>
        </p:blipFill>
        <p:spPr bwMode="auto">
          <a:xfrm>
            <a:off x="509262" y="374731"/>
            <a:ext cx="8136904" cy="5924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884714" y="188640"/>
            <a:ext cx="7467600" cy="1143000"/>
          </a:xfrm>
        </p:spPr>
        <p:txBody>
          <a:bodyPr/>
          <a:lstStyle/>
          <a:p>
            <a:pPr algn="ctr"/>
            <a:r>
              <a:rPr lang="en-GB" sz="3200" b="1" u="sng" dirty="0"/>
              <a:t>Jesus survived the ordeal</a:t>
            </a:r>
            <a:br>
              <a:rPr lang="en-GB" sz="3200" b="1" u="sng" dirty="0"/>
            </a:br>
            <a:r>
              <a:rPr lang="en-GB" sz="2400" b="1" u="sng" dirty="0"/>
              <a:t>Evidence from </a:t>
            </a:r>
            <a:r>
              <a:rPr lang="en-GB" sz="2400" b="1" u="sng" dirty="0" smtClean="0"/>
              <a:t>the Gospels</a:t>
            </a:r>
            <a:endParaRPr lang="en-GB" sz="2400" dirty="0"/>
          </a:p>
        </p:txBody>
      </p:sp>
      <p:sp>
        <p:nvSpPr>
          <p:cNvPr id="4" name="Footer Placeholder 3"/>
          <p:cNvSpPr>
            <a:spLocks noGrp="1"/>
          </p:cNvSpPr>
          <p:nvPr>
            <p:ph type="ftr" sz="quarter" idx="16"/>
          </p:nvPr>
        </p:nvSpPr>
        <p:spPr/>
        <p:txBody>
          <a:bodyPr/>
          <a:lstStyle/>
          <a:p>
            <a:pPr>
              <a:defRPr/>
            </a:pPr>
            <a:r>
              <a:rPr lang="en-US" smtClean="0"/>
              <a:t>Jesus in India</a:t>
            </a:r>
            <a:endParaRPr lang="en-US"/>
          </a:p>
        </p:txBody>
      </p:sp>
      <p:sp>
        <p:nvSpPr>
          <p:cNvPr id="5" name="TextBox 4"/>
          <p:cNvSpPr txBox="1"/>
          <p:nvPr/>
        </p:nvSpPr>
        <p:spPr>
          <a:xfrm>
            <a:off x="7125342" y="6474325"/>
            <a:ext cx="838692"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sz="1400" dirty="0" smtClean="0"/>
              <a:t>Page 30</a:t>
            </a:r>
            <a:endParaRPr lang="en-GB" sz="1400" dirty="0"/>
          </a:p>
        </p:txBody>
      </p:sp>
      <p:sp>
        <p:nvSpPr>
          <p:cNvPr id="7" name="Rectangle 6"/>
          <p:cNvSpPr/>
          <p:nvPr/>
        </p:nvSpPr>
        <p:spPr>
          <a:xfrm>
            <a:off x="1949422" y="1628800"/>
            <a:ext cx="5256584" cy="3416320"/>
          </a:xfrm>
          <a:prstGeom prst="rect">
            <a:avLst/>
          </a:prstGeom>
        </p:spPr>
        <p:txBody>
          <a:bodyPr wrap="square">
            <a:spAutoFit/>
          </a:bodyPr>
          <a:lstStyle/>
          <a:p>
            <a:r>
              <a:rPr lang="en-GB" sz="1800" dirty="0">
                <a:solidFill>
                  <a:schemeClr val="accent4">
                    <a:lumMod val="50000"/>
                  </a:schemeClr>
                </a:solidFill>
                <a:latin typeface="Comic Sans MS" pitchFamily="66" charset="0"/>
              </a:rPr>
              <a:t>The Jews therefore, because it was the preparation, that the bodies should not remain upon the cross on the </a:t>
            </a:r>
            <a:r>
              <a:rPr lang="en-GB" sz="1800" dirty="0" err="1">
                <a:solidFill>
                  <a:schemeClr val="accent4">
                    <a:lumMod val="50000"/>
                  </a:schemeClr>
                </a:solidFill>
                <a:latin typeface="Comic Sans MS" pitchFamily="66" charset="0"/>
              </a:rPr>
              <a:t>sabbath</a:t>
            </a:r>
            <a:r>
              <a:rPr lang="en-GB" sz="1800" dirty="0">
                <a:solidFill>
                  <a:schemeClr val="accent4">
                    <a:lumMod val="50000"/>
                  </a:schemeClr>
                </a:solidFill>
                <a:latin typeface="Comic Sans MS" pitchFamily="66" charset="0"/>
              </a:rPr>
              <a:t> day, (for that </a:t>
            </a:r>
            <a:r>
              <a:rPr lang="en-GB" sz="1800" dirty="0" err="1">
                <a:solidFill>
                  <a:schemeClr val="accent4">
                    <a:lumMod val="50000"/>
                  </a:schemeClr>
                </a:solidFill>
                <a:latin typeface="Comic Sans MS" pitchFamily="66" charset="0"/>
              </a:rPr>
              <a:t>sabbath</a:t>
            </a:r>
            <a:r>
              <a:rPr lang="en-GB" sz="1800" dirty="0">
                <a:solidFill>
                  <a:schemeClr val="accent4">
                    <a:lumMod val="50000"/>
                  </a:schemeClr>
                </a:solidFill>
                <a:latin typeface="Comic Sans MS" pitchFamily="66" charset="0"/>
              </a:rPr>
              <a:t> day was an high day,) besought Pilate that their legs might be broken, and </a:t>
            </a:r>
            <a:r>
              <a:rPr lang="en-GB" sz="1800" i="1" dirty="0">
                <a:solidFill>
                  <a:schemeClr val="accent4">
                    <a:lumMod val="50000"/>
                  </a:schemeClr>
                </a:solidFill>
                <a:latin typeface="Comic Sans MS" pitchFamily="66" charset="0"/>
              </a:rPr>
              <a:t>that</a:t>
            </a:r>
            <a:r>
              <a:rPr lang="en-GB" sz="1800" dirty="0">
                <a:solidFill>
                  <a:schemeClr val="accent4">
                    <a:lumMod val="50000"/>
                  </a:schemeClr>
                </a:solidFill>
                <a:latin typeface="Comic Sans MS" pitchFamily="66" charset="0"/>
              </a:rPr>
              <a:t> they might be taken away. Then came the soldiers, and brake the legs of the first, and of the other which was crucified with him. But when they came to Jesus, and saw that he was dead already, they brake not his legs: But one of the soldiers with a spear pierced his side, and forthwith </a:t>
            </a:r>
            <a:r>
              <a:rPr lang="en-GB" sz="1800" u="sng" dirty="0">
                <a:solidFill>
                  <a:schemeClr val="accent4">
                    <a:lumMod val="50000"/>
                  </a:schemeClr>
                </a:solidFill>
                <a:latin typeface="Comic Sans MS" pitchFamily="66" charset="0"/>
              </a:rPr>
              <a:t>came there out blood and </a:t>
            </a:r>
            <a:r>
              <a:rPr lang="en-GB" sz="1800" u="sng" dirty="0" smtClean="0">
                <a:solidFill>
                  <a:schemeClr val="accent4">
                    <a:lumMod val="50000"/>
                  </a:schemeClr>
                </a:solidFill>
                <a:latin typeface="Comic Sans MS" pitchFamily="66" charset="0"/>
              </a:rPr>
              <a:t>water</a:t>
            </a:r>
            <a:endParaRPr lang="en-GB" sz="1800" u="sng" dirty="0">
              <a:solidFill>
                <a:schemeClr val="accent4">
                  <a:lumMod val="50000"/>
                </a:schemeClr>
              </a:solidFill>
              <a:latin typeface="Comic Sans MS" pitchFamily="66" charset="0"/>
            </a:endParaRPr>
          </a:p>
        </p:txBody>
      </p:sp>
      <p:sp>
        <p:nvSpPr>
          <p:cNvPr id="8" name="Rectangle 7"/>
          <p:cNvSpPr/>
          <p:nvPr/>
        </p:nvSpPr>
        <p:spPr>
          <a:xfrm>
            <a:off x="179512" y="5612550"/>
            <a:ext cx="6624736" cy="101566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2000" dirty="0" smtClean="0"/>
              <a:t>Jesus was </a:t>
            </a:r>
            <a:r>
              <a:rPr lang="en-US" sz="2000" dirty="0"/>
              <a:t>taken down alive from the </a:t>
            </a:r>
            <a:r>
              <a:rPr lang="en-US" sz="2000" dirty="0" smtClean="0"/>
              <a:t>cross. </a:t>
            </a:r>
            <a:r>
              <a:rPr lang="en-US" sz="2000" dirty="0"/>
              <a:t>That was the reason why blood gushed out when his side was pierced, whereas the blood of a dead man is </a:t>
            </a:r>
            <a:r>
              <a:rPr lang="en-US" sz="2000" dirty="0" smtClean="0"/>
              <a:t>congealed</a:t>
            </a:r>
            <a:endParaRPr lang="en-GB" sz="2000" dirty="0"/>
          </a:p>
        </p:txBody>
      </p:sp>
      <p:sp>
        <p:nvSpPr>
          <p:cNvPr id="9" name="Rectangle 8"/>
          <p:cNvSpPr/>
          <p:nvPr/>
        </p:nvSpPr>
        <p:spPr>
          <a:xfrm>
            <a:off x="3886458" y="5063542"/>
            <a:ext cx="1624163" cy="338554"/>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n-US" sz="1600" b="1" i="1" dirty="0" smtClean="0">
                <a:solidFill>
                  <a:schemeClr val="bg1"/>
                </a:solidFill>
              </a:rPr>
              <a:t>John 19 31-34</a:t>
            </a:r>
            <a:endParaRPr lang="en-GB" sz="1600" b="1" i="1" dirty="0">
              <a:solidFill>
                <a:schemeClr val="bg1"/>
              </a:solidFill>
            </a:endParaRPr>
          </a:p>
        </p:txBody>
      </p:sp>
    </p:spTree>
    <p:extLst>
      <p:ext uri="{BB962C8B-B14F-4D97-AF65-F5344CB8AC3E}">
        <p14:creationId xmlns:p14="http://schemas.microsoft.com/office/powerpoint/2010/main" val="7821448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2800" b="1" u="sng" dirty="0"/>
              <a:t>Jesus survived the ordeal</a:t>
            </a:r>
            <a:br>
              <a:rPr lang="en-GB" sz="2800" b="1" u="sng" dirty="0"/>
            </a:br>
            <a:endParaRPr lang="en-GB" dirty="0"/>
          </a:p>
        </p:txBody>
      </p:sp>
      <p:sp>
        <p:nvSpPr>
          <p:cNvPr id="4" name="Footer Placeholder 3"/>
          <p:cNvSpPr>
            <a:spLocks noGrp="1"/>
          </p:cNvSpPr>
          <p:nvPr>
            <p:ph type="ftr" sz="quarter" idx="16"/>
          </p:nvPr>
        </p:nvSpPr>
        <p:spPr/>
        <p:txBody>
          <a:bodyPr/>
          <a:lstStyle/>
          <a:p>
            <a:pPr>
              <a:defRPr/>
            </a:pPr>
            <a:r>
              <a:rPr lang="en-US" smtClean="0"/>
              <a:t>Jesus in India</a:t>
            </a:r>
            <a:endParaRPr lang="en-US"/>
          </a:p>
        </p:txBody>
      </p:sp>
      <p:sp>
        <p:nvSpPr>
          <p:cNvPr id="5" name="TextBox 4"/>
          <p:cNvSpPr txBox="1"/>
          <p:nvPr/>
        </p:nvSpPr>
        <p:spPr>
          <a:xfrm>
            <a:off x="7125342" y="6474325"/>
            <a:ext cx="838692"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sz="1400" dirty="0" smtClean="0"/>
              <a:t>Page 32</a:t>
            </a:r>
            <a:endParaRPr lang="en-GB" sz="1400" dirty="0"/>
          </a:p>
        </p:txBody>
      </p:sp>
      <p:graphicFrame>
        <p:nvGraphicFramePr>
          <p:cNvPr id="3" name="Diagram 2"/>
          <p:cNvGraphicFramePr/>
          <p:nvPr>
            <p:extLst>
              <p:ext uri="{D42A27DB-BD31-4B8C-83A1-F6EECF244321}">
                <p14:modId xmlns:p14="http://schemas.microsoft.com/office/powerpoint/2010/main" val="1358342985"/>
              </p:ext>
            </p:extLst>
          </p:nvPr>
        </p:nvGraphicFramePr>
        <p:xfrm>
          <a:off x="467544" y="1052735"/>
          <a:ext cx="7920880" cy="55754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738042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
            <p:extLst>
              <p:ext uri="{D42A27DB-BD31-4B8C-83A1-F6EECF244321}">
                <p14:modId xmlns:p14="http://schemas.microsoft.com/office/powerpoint/2010/main" val="924562167"/>
              </p:ext>
            </p:extLst>
          </p:nvPr>
        </p:nvGraphicFramePr>
        <p:xfrm>
          <a:off x="457200" y="1600200"/>
          <a:ext cx="3466728"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6"/>
          </p:nvPr>
        </p:nvSpPr>
        <p:spPr/>
        <p:txBody>
          <a:bodyPr/>
          <a:lstStyle/>
          <a:p>
            <a:pPr>
              <a:defRPr/>
            </a:pPr>
            <a:r>
              <a:rPr lang="en-US" dirty="0" smtClean="0"/>
              <a:t>Jesus in India</a:t>
            </a:r>
            <a:endParaRPr lang="en-US" dirty="0"/>
          </a:p>
        </p:txBody>
      </p:sp>
      <p:pic>
        <p:nvPicPr>
          <p:cNvPr id="6" name="Picture 2"/>
          <p:cNvPicPr>
            <a:picLocks noChangeAspect="1" noChangeArrowheads="1"/>
          </p:cNvPicPr>
          <p:nvPr/>
        </p:nvPicPr>
        <p:blipFill rotWithShape="1">
          <a:blip r:embed="rId8">
            <a:biLevel thresh="75000"/>
            <a:extLst>
              <a:ext uri="{28A0092B-C50C-407E-A947-70E740481C1C}">
                <a14:useLocalDpi xmlns:a14="http://schemas.microsoft.com/office/drawing/2010/main" val="0"/>
              </a:ext>
            </a:extLst>
          </a:blip>
          <a:srcRect l="13282" t="3794" r="31761" b="38516"/>
          <a:stretch/>
        </p:blipFill>
        <p:spPr bwMode="auto">
          <a:xfrm>
            <a:off x="3707904" y="1124744"/>
            <a:ext cx="5112568"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608005" y="2224896"/>
            <a:ext cx="3312365" cy="3139321"/>
          </a:xfrm>
          <a:prstGeom prst="rect">
            <a:avLst/>
          </a:prstGeom>
        </p:spPr>
        <p:txBody>
          <a:bodyPr wrap="square">
            <a:spAutoFit/>
          </a:bodyPr>
          <a:lstStyle/>
          <a:p>
            <a:r>
              <a:rPr lang="en-GB" sz="1800" dirty="0">
                <a:solidFill>
                  <a:schemeClr val="accent4">
                    <a:lumMod val="50000"/>
                  </a:schemeClr>
                </a:solidFill>
                <a:latin typeface="Comic Sans MS" pitchFamily="66" charset="0"/>
              </a:rPr>
              <a:t>Now upon the first </a:t>
            </a:r>
            <a:r>
              <a:rPr lang="en-GB" sz="1800" i="1" dirty="0">
                <a:solidFill>
                  <a:schemeClr val="accent4">
                    <a:lumMod val="50000"/>
                  </a:schemeClr>
                </a:solidFill>
                <a:latin typeface="Comic Sans MS" pitchFamily="66" charset="0"/>
              </a:rPr>
              <a:t>day</a:t>
            </a:r>
            <a:r>
              <a:rPr lang="en-GB" sz="1800" dirty="0">
                <a:solidFill>
                  <a:schemeClr val="accent4">
                    <a:lumMod val="50000"/>
                  </a:schemeClr>
                </a:solidFill>
                <a:latin typeface="Comic Sans MS" pitchFamily="66" charset="0"/>
              </a:rPr>
              <a:t> of the week, very early in the morning, they came unto the sepulchre, bringing the spices which they had prepared, and certain </a:t>
            </a:r>
            <a:r>
              <a:rPr lang="en-GB" sz="1800" i="1" dirty="0">
                <a:solidFill>
                  <a:schemeClr val="accent4">
                    <a:lumMod val="50000"/>
                  </a:schemeClr>
                </a:solidFill>
                <a:latin typeface="Comic Sans MS" pitchFamily="66" charset="0"/>
              </a:rPr>
              <a:t>others</a:t>
            </a:r>
            <a:r>
              <a:rPr lang="en-GB" sz="1800" dirty="0">
                <a:solidFill>
                  <a:schemeClr val="accent4">
                    <a:lumMod val="50000"/>
                  </a:schemeClr>
                </a:solidFill>
                <a:latin typeface="Comic Sans MS" pitchFamily="66" charset="0"/>
              </a:rPr>
              <a:t> with them. And they found the stone rolled away from the </a:t>
            </a:r>
            <a:r>
              <a:rPr lang="en-GB" sz="1800" dirty="0" smtClean="0">
                <a:solidFill>
                  <a:schemeClr val="accent4">
                    <a:lumMod val="50000"/>
                  </a:schemeClr>
                </a:solidFill>
                <a:latin typeface="Comic Sans MS" pitchFamily="66" charset="0"/>
              </a:rPr>
              <a:t>sepulchre and </a:t>
            </a:r>
            <a:r>
              <a:rPr lang="en-GB" sz="1800" u="sng" dirty="0">
                <a:solidFill>
                  <a:schemeClr val="accent4">
                    <a:lumMod val="50000"/>
                  </a:schemeClr>
                </a:solidFill>
                <a:latin typeface="Comic Sans MS" pitchFamily="66" charset="0"/>
              </a:rPr>
              <a:t>they entered </a:t>
            </a:r>
            <a:r>
              <a:rPr lang="en-GB" sz="1800" dirty="0">
                <a:solidFill>
                  <a:schemeClr val="accent4">
                    <a:lumMod val="50000"/>
                  </a:schemeClr>
                </a:solidFill>
                <a:latin typeface="Comic Sans MS" pitchFamily="66" charset="0"/>
              </a:rPr>
              <a:t>in, and found not the body of the Lord Jesus</a:t>
            </a:r>
          </a:p>
        </p:txBody>
      </p:sp>
      <p:sp>
        <p:nvSpPr>
          <p:cNvPr id="8" name="Rectangle 7"/>
          <p:cNvSpPr/>
          <p:nvPr/>
        </p:nvSpPr>
        <p:spPr>
          <a:xfrm>
            <a:off x="5552307" y="5548054"/>
            <a:ext cx="1217001" cy="338554"/>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n-US" sz="1600" b="1" i="1" dirty="0">
                <a:solidFill>
                  <a:schemeClr val="bg1"/>
                </a:solidFill>
                <a:latin typeface="Times New Roman" charset="0"/>
                <a:cs typeface="Times New Roman" charset="0"/>
              </a:rPr>
              <a:t>Luke </a:t>
            </a:r>
            <a:r>
              <a:rPr lang="en-US" sz="1600" b="1" i="1" dirty="0" smtClean="0">
                <a:solidFill>
                  <a:schemeClr val="bg1"/>
                </a:solidFill>
                <a:latin typeface="Times New Roman" charset="0"/>
                <a:cs typeface="Times New Roman" charset="0"/>
              </a:rPr>
              <a:t>24:1-3</a:t>
            </a:r>
            <a:endParaRPr lang="en-GB" sz="1600" b="1" dirty="0">
              <a:solidFill>
                <a:schemeClr val="bg1"/>
              </a:solidFill>
            </a:endParaRPr>
          </a:p>
        </p:txBody>
      </p:sp>
      <p:sp>
        <p:nvSpPr>
          <p:cNvPr id="2" name="Title 1"/>
          <p:cNvSpPr>
            <a:spLocks noGrp="1"/>
          </p:cNvSpPr>
          <p:nvPr>
            <p:ph type="title"/>
          </p:nvPr>
        </p:nvSpPr>
        <p:spPr/>
        <p:txBody>
          <a:bodyPr/>
          <a:lstStyle/>
          <a:p>
            <a:pPr algn="ctr"/>
            <a:r>
              <a:rPr lang="en-GB" sz="3200" b="1" u="sng" dirty="0"/>
              <a:t>Jesus survived the ordeal</a:t>
            </a:r>
            <a:br>
              <a:rPr lang="en-GB" sz="3200" b="1" u="sng" dirty="0"/>
            </a:br>
            <a:r>
              <a:rPr lang="en-GB" sz="2400" b="1" u="sng" dirty="0"/>
              <a:t>Evidence from the Gospels</a:t>
            </a:r>
            <a:endParaRPr lang="en-GB" sz="2400" dirty="0"/>
          </a:p>
        </p:txBody>
      </p:sp>
      <p:sp>
        <p:nvSpPr>
          <p:cNvPr id="9" name="Rectangle 8"/>
          <p:cNvSpPr/>
          <p:nvPr/>
        </p:nvSpPr>
        <p:spPr>
          <a:xfrm>
            <a:off x="6417208" y="6304796"/>
            <a:ext cx="933269" cy="338554"/>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n-GB" sz="1600" dirty="0"/>
              <a:t>Page </a:t>
            </a:r>
            <a:r>
              <a:rPr lang="en-GB" sz="1600" dirty="0" smtClean="0"/>
              <a:t>29</a:t>
            </a:r>
            <a:endParaRPr lang="en-GB" sz="1600" dirty="0"/>
          </a:p>
        </p:txBody>
      </p:sp>
      <p:sp>
        <p:nvSpPr>
          <p:cNvPr id="3" name="Rectangular Callout 2"/>
          <p:cNvSpPr/>
          <p:nvPr/>
        </p:nvSpPr>
        <p:spPr>
          <a:xfrm>
            <a:off x="539552" y="1484783"/>
            <a:ext cx="3096344" cy="1323439"/>
          </a:xfrm>
          <a:prstGeom prst="wedgeRectCallout">
            <a:avLst>
              <a:gd name="adj1" fmla="val -46701"/>
              <a:gd name="adj2" fmla="val 143665"/>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0"/>
            <a:r>
              <a:rPr lang="en-US" sz="1600" dirty="0"/>
              <a:t>Jews in those days used to build large sepulchers with an access; they were kept ready and when someone died, his body was placed there</a:t>
            </a:r>
            <a:endParaRPr lang="en-GB" sz="1600" dirty="0"/>
          </a:p>
        </p:txBody>
      </p:sp>
    </p:spTree>
    <p:extLst>
      <p:ext uri="{BB962C8B-B14F-4D97-AF65-F5344CB8AC3E}">
        <p14:creationId xmlns:p14="http://schemas.microsoft.com/office/powerpoint/2010/main" val="465310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GB" b="1" u="sng" dirty="0">
                <a:solidFill>
                  <a:schemeClr val="tx2">
                    <a:lumMod val="50000"/>
                  </a:schemeClr>
                </a:solidFill>
              </a:rPr>
              <a:t>Jesus survived the </a:t>
            </a:r>
            <a:r>
              <a:rPr lang="en-GB" b="1" u="sng" dirty="0" smtClean="0">
                <a:solidFill>
                  <a:schemeClr val="tx2">
                    <a:lumMod val="50000"/>
                  </a:schemeClr>
                </a:solidFill>
              </a:rPr>
              <a:t>ordeal</a:t>
            </a:r>
            <a:br>
              <a:rPr lang="en-GB" b="1" u="sng" dirty="0" smtClean="0">
                <a:solidFill>
                  <a:schemeClr val="tx2">
                    <a:lumMod val="50000"/>
                  </a:schemeClr>
                </a:solidFill>
              </a:rPr>
            </a:br>
            <a:r>
              <a:rPr lang="en-GB" sz="2400" b="1" u="sng" dirty="0"/>
              <a:t>Evidence from the </a:t>
            </a:r>
            <a:r>
              <a:rPr lang="en-GB" sz="2400" b="1" u="sng" dirty="0" smtClean="0"/>
              <a:t>Gospels</a:t>
            </a:r>
            <a:endParaRPr lang="en-GB" sz="2400" dirty="0">
              <a:solidFill>
                <a:schemeClr val="tx2">
                  <a:lumMod val="50000"/>
                </a:schemeClr>
              </a:solidFill>
            </a:endParaRPr>
          </a:p>
        </p:txBody>
      </p:sp>
      <p:sp>
        <p:nvSpPr>
          <p:cNvPr id="2" name="Footer Placeholder 1"/>
          <p:cNvSpPr>
            <a:spLocks noGrp="1"/>
          </p:cNvSpPr>
          <p:nvPr>
            <p:ph type="ftr" sz="quarter" idx="12"/>
          </p:nvPr>
        </p:nvSpPr>
        <p:spPr/>
        <p:txBody>
          <a:bodyPr/>
          <a:lstStyle/>
          <a:p>
            <a:pPr>
              <a:defRPr/>
            </a:pPr>
            <a:r>
              <a:rPr lang="en-US" dirty="0" smtClean="0"/>
              <a:t>Jesus in India</a:t>
            </a:r>
            <a:endParaRPr lang="en-US" dirty="0"/>
          </a:p>
        </p:txBody>
      </p:sp>
      <p:sp>
        <p:nvSpPr>
          <p:cNvPr id="10" name="TextBox 9"/>
          <p:cNvSpPr txBox="1"/>
          <p:nvPr/>
        </p:nvSpPr>
        <p:spPr>
          <a:xfrm>
            <a:off x="6996300" y="6474325"/>
            <a:ext cx="1096775"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sz="1400" dirty="0" smtClean="0"/>
              <a:t>Page 23-24</a:t>
            </a:r>
            <a:endParaRPr lang="en-GB" sz="1400" dirty="0"/>
          </a:p>
        </p:txBody>
      </p:sp>
      <p:graphicFrame>
        <p:nvGraphicFramePr>
          <p:cNvPr id="7" name="Diagram 6"/>
          <p:cNvGraphicFramePr/>
          <p:nvPr>
            <p:extLst>
              <p:ext uri="{D42A27DB-BD31-4B8C-83A1-F6EECF244321}">
                <p14:modId xmlns:p14="http://schemas.microsoft.com/office/powerpoint/2010/main" val="2555099689"/>
              </p:ext>
            </p:extLst>
          </p:nvPr>
        </p:nvGraphicFramePr>
        <p:xfrm>
          <a:off x="706208" y="1604644"/>
          <a:ext cx="7532022" cy="47474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68091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dirty="0" smtClean="0"/>
              <a:t>Jesus in India</a:t>
            </a:r>
            <a:endParaRPr lang="en-US" dirty="0"/>
          </a:p>
        </p:txBody>
      </p:sp>
      <p:grpSp>
        <p:nvGrpSpPr>
          <p:cNvPr id="6" name="Group 5"/>
          <p:cNvGrpSpPr/>
          <p:nvPr/>
        </p:nvGrpSpPr>
        <p:grpSpPr>
          <a:xfrm>
            <a:off x="3978351" y="1099358"/>
            <a:ext cx="3871272" cy="3112630"/>
            <a:chOff x="2057399" y="377190"/>
            <a:chExt cx="4194811" cy="3886200"/>
          </a:xfrm>
        </p:grpSpPr>
        <p:pic>
          <p:nvPicPr>
            <p:cNvPr id="3074" name="Picture 2"/>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l="13282" t="3794" r="31761" b="38516"/>
            <a:stretch/>
          </p:blipFill>
          <p:spPr bwMode="auto">
            <a:xfrm>
              <a:off x="2057399" y="377190"/>
              <a:ext cx="4194811"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771800" y="1268760"/>
              <a:ext cx="2664296" cy="369332"/>
            </a:xfrm>
            <a:prstGeom prst="rect">
              <a:avLst/>
            </a:prstGeom>
          </p:spPr>
          <p:txBody>
            <a:bodyPr wrap="square">
              <a:spAutoFit/>
            </a:bodyPr>
            <a:lstStyle/>
            <a:p>
              <a:endParaRPr lang="en-GB" sz="1800" i="1" dirty="0">
                <a:latin typeface="Comic Sans MS" pitchFamily="66" charset="0"/>
              </a:endParaRPr>
            </a:p>
          </p:txBody>
        </p:sp>
        <p:sp>
          <p:nvSpPr>
            <p:cNvPr id="4" name="Rectangle 3"/>
            <p:cNvSpPr/>
            <p:nvPr/>
          </p:nvSpPr>
          <p:spPr>
            <a:xfrm>
              <a:off x="3412092" y="3351321"/>
              <a:ext cx="1383712" cy="276999"/>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n-US" sz="1200" i="1" dirty="0"/>
                <a:t>(Matthew 26: 32)</a:t>
              </a:r>
              <a:endParaRPr lang="en-GB" sz="1200" dirty="0"/>
            </a:p>
          </p:txBody>
        </p:sp>
      </p:grpSp>
      <p:sp>
        <p:nvSpPr>
          <p:cNvPr id="7" name="Rectangle 6"/>
          <p:cNvSpPr/>
          <p:nvPr/>
        </p:nvSpPr>
        <p:spPr>
          <a:xfrm>
            <a:off x="4731521" y="1986672"/>
            <a:ext cx="2460022" cy="1200329"/>
          </a:xfrm>
          <a:prstGeom prst="rect">
            <a:avLst/>
          </a:prstGeom>
        </p:spPr>
        <p:txBody>
          <a:bodyPr wrap="square">
            <a:spAutoFit/>
          </a:bodyPr>
          <a:lstStyle/>
          <a:p>
            <a:pPr eaLnBrk="0" hangingPunct="0"/>
            <a:r>
              <a:rPr lang="en-GB" sz="1800" dirty="0">
                <a:solidFill>
                  <a:schemeClr val="accent4">
                    <a:lumMod val="50000"/>
                  </a:schemeClr>
                </a:solidFill>
                <a:latin typeface="Comic Sans MS" pitchFamily="66" charset="0"/>
              </a:rPr>
              <a:t>But after I am risen again, I will go before you into Galilee. </a:t>
            </a:r>
          </a:p>
        </p:txBody>
      </p:sp>
      <p:sp>
        <p:nvSpPr>
          <p:cNvPr id="9" name="TextBox 8"/>
          <p:cNvSpPr txBox="1"/>
          <p:nvPr/>
        </p:nvSpPr>
        <p:spPr>
          <a:xfrm>
            <a:off x="6996300" y="6474325"/>
            <a:ext cx="1096775"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sz="1400" dirty="0" smtClean="0"/>
              <a:t>Page 21-22</a:t>
            </a:r>
            <a:endParaRPr lang="en-GB" sz="1400" dirty="0"/>
          </a:p>
        </p:txBody>
      </p:sp>
      <p:sp>
        <p:nvSpPr>
          <p:cNvPr id="8" name="Rectangle 7"/>
          <p:cNvSpPr/>
          <p:nvPr/>
        </p:nvSpPr>
        <p:spPr>
          <a:xfrm>
            <a:off x="1907704" y="6035853"/>
            <a:ext cx="4752528" cy="70788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000" dirty="0">
                <a:solidFill>
                  <a:schemeClr val="tx1"/>
                </a:solidFill>
              </a:rPr>
              <a:t>His words 'After I am risen' do not mean coming to life after being </a:t>
            </a:r>
            <a:r>
              <a:rPr lang="en-US" sz="2000" dirty="0" smtClean="0">
                <a:solidFill>
                  <a:schemeClr val="tx1"/>
                </a:solidFill>
              </a:rPr>
              <a:t>dead</a:t>
            </a:r>
            <a:endParaRPr lang="en-GB" sz="2000" dirty="0">
              <a:solidFill>
                <a:schemeClr val="tx1"/>
              </a:solidFill>
            </a:endParaRPr>
          </a:p>
        </p:txBody>
      </p:sp>
      <p:sp>
        <p:nvSpPr>
          <p:cNvPr id="10" name="Rectangular Callout 9"/>
          <p:cNvSpPr/>
          <p:nvPr/>
        </p:nvSpPr>
        <p:spPr>
          <a:xfrm>
            <a:off x="278984" y="1348841"/>
            <a:ext cx="2376264" cy="4708981"/>
          </a:xfrm>
          <a:prstGeom prst="wedgeRectCallout">
            <a:avLst>
              <a:gd name="adj1" fmla="val 148963"/>
              <a:gd name="adj2" fmla="val -25457"/>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2000" dirty="0" smtClean="0"/>
              <a:t>Indeed</a:t>
            </a:r>
            <a:r>
              <a:rPr lang="en-US" sz="2000" dirty="0"/>
              <a:t>, if a man is put on the cross, with nails driven into his hands and </a:t>
            </a:r>
            <a:r>
              <a:rPr lang="en-US" sz="2000" dirty="0" smtClean="0"/>
              <a:t>feet, </a:t>
            </a:r>
            <a:r>
              <a:rPr lang="en-US" sz="2000" dirty="0"/>
              <a:t>looking more dead than </a:t>
            </a:r>
            <a:r>
              <a:rPr lang="en-US" sz="2000" dirty="0" smtClean="0"/>
              <a:t>alive because of suffering; </a:t>
            </a:r>
            <a:r>
              <a:rPr lang="en-US" sz="2000" dirty="0"/>
              <a:t>if such a man is saved from </a:t>
            </a:r>
            <a:r>
              <a:rPr lang="en-US" sz="2000" dirty="0" smtClean="0"/>
              <a:t>his ordeal, </a:t>
            </a:r>
            <a:r>
              <a:rPr lang="en-US" sz="2000" dirty="0"/>
              <a:t>it would hardly be an exaggeration on his part to say that he had come to life </a:t>
            </a:r>
            <a:r>
              <a:rPr lang="en-US" sz="2000" dirty="0" smtClean="0"/>
              <a:t>again</a:t>
            </a:r>
            <a:endParaRPr lang="en-GB" sz="2000" dirty="0"/>
          </a:p>
        </p:txBody>
      </p:sp>
      <p:sp>
        <p:nvSpPr>
          <p:cNvPr id="12" name="Rectangle 11"/>
          <p:cNvSpPr/>
          <p:nvPr/>
        </p:nvSpPr>
        <p:spPr>
          <a:xfrm>
            <a:off x="3717744" y="4555076"/>
            <a:ext cx="4392487" cy="101566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2000" dirty="0"/>
              <a:t>There is no doubt that after so much suffering, Jesus' escape from death was a </a:t>
            </a:r>
            <a:r>
              <a:rPr lang="en-US" sz="2000" dirty="0" smtClean="0"/>
              <a:t>miracle</a:t>
            </a:r>
            <a:endParaRPr lang="en-GB" sz="2000" dirty="0"/>
          </a:p>
        </p:txBody>
      </p:sp>
      <p:sp>
        <p:nvSpPr>
          <p:cNvPr id="11" name="Rectangle 10"/>
          <p:cNvSpPr/>
          <p:nvPr/>
        </p:nvSpPr>
        <p:spPr>
          <a:xfrm>
            <a:off x="2015449" y="282024"/>
            <a:ext cx="4814138" cy="1015663"/>
          </a:xfrm>
          <a:prstGeom prst="rect">
            <a:avLst/>
          </a:prstGeom>
        </p:spPr>
        <p:txBody>
          <a:bodyPr wrap="none">
            <a:spAutoFit/>
          </a:bodyPr>
          <a:lstStyle/>
          <a:p>
            <a:r>
              <a:rPr lang="en-GB" sz="3600" u="sng" dirty="0"/>
              <a:t>Jesus survived the </a:t>
            </a:r>
            <a:r>
              <a:rPr lang="en-GB" sz="3600" u="sng" dirty="0" smtClean="0"/>
              <a:t>ordeal</a:t>
            </a:r>
          </a:p>
          <a:p>
            <a:r>
              <a:rPr lang="en-GB" u="sng" dirty="0" smtClean="0"/>
              <a:t>Evidence from the Gospels</a:t>
            </a:r>
            <a:endParaRPr lang="en-GB" dirty="0"/>
          </a:p>
        </p:txBody>
      </p:sp>
    </p:spTree>
    <p:extLst>
      <p:ext uri="{BB962C8B-B14F-4D97-AF65-F5344CB8AC3E}">
        <p14:creationId xmlns:p14="http://schemas.microsoft.com/office/powerpoint/2010/main" val="33431725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dirty="0" smtClean="0"/>
              <a:t>Jesus in India</a:t>
            </a:r>
            <a:endParaRPr lang="en-US" dirty="0"/>
          </a:p>
        </p:txBody>
      </p:sp>
      <p:grpSp>
        <p:nvGrpSpPr>
          <p:cNvPr id="9" name="Group 8"/>
          <p:cNvGrpSpPr/>
          <p:nvPr/>
        </p:nvGrpSpPr>
        <p:grpSpPr>
          <a:xfrm>
            <a:off x="539552" y="1196752"/>
            <a:ext cx="3416095" cy="3960440"/>
            <a:chOff x="539552" y="2039072"/>
            <a:chExt cx="3820274" cy="3886200"/>
          </a:xfrm>
        </p:grpSpPr>
        <p:grpSp>
          <p:nvGrpSpPr>
            <p:cNvPr id="6" name="Group 5"/>
            <p:cNvGrpSpPr/>
            <p:nvPr/>
          </p:nvGrpSpPr>
          <p:grpSpPr>
            <a:xfrm>
              <a:off x="539552" y="2039072"/>
              <a:ext cx="3820274" cy="3886200"/>
              <a:chOff x="2057399" y="377190"/>
              <a:chExt cx="3820274" cy="3886200"/>
            </a:xfrm>
          </p:grpSpPr>
          <p:pic>
            <p:nvPicPr>
              <p:cNvPr id="3074" name="Picture 2"/>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l="13282" t="3794" r="31761" b="38516"/>
              <a:stretch/>
            </p:blipFill>
            <p:spPr bwMode="auto">
              <a:xfrm>
                <a:off x="2057399" y="377190"/>
                <a:ext cx="3820274"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771800" y="1268760"/>
                <a:ext cx="2664296" cy="369332"/>
              </a:xfrm>
              <a:prstGeom prst="rect">
                <a:avLst/>
              </a:prstGeom>
            </p:spPr>
            <p:txBody>
              <a:bodyPr wrap="square">
                <a:spAutoFit/>
              </a:bodyPr>
              <a:lstStyle/>
              <a:p>
                <a:endParaRPr lang="en-GB" sz="1800" i="1" dirty="0">
                  <a:latin typeface="Comic Sans MS" pitchFamily="66" charset="0"/>
                </a:endParaRPr>
              </a:p>
            </p:txBody>
          </p:sp>
          <p:sp>
            <p:nvSpPr>
              <p:cNvPr id="4" name="Rectangle 3"/>
              <p:cNvSpPr/>
              <p:nvPr/>
            </p:nvSpPr>
            <p:spPr>
              <a:xfrm>
                <a:off x="3521482" y="3463521"/>
                <a:ext cx="1041896" cy="271807"/>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pPr algn="l" eaLnBrk="0" hangingPunct="0">
                  <a:spcBef>
                    <a:spcPct val="30000"/>
                  </a:spcBef>
                  <a:defRPr/>
                </a:pPr>
                <a:r>
                  <a:rPr lang="en-US" sz="1200" b="1" i="1" dirty="0">
                    <a:solidFill>
                      <a:schemeClr val="bg1"/>
                    </a:solidFill>
                    <a:latin typeface="Times New Roman" charset="0"/>
                    <a:cs typeface="Times New Roman" charset="0"/>
                  </a:rPr>
                  <a:t>Mark 16:14</a:t>
                </a:r>
                <a:endParaRPr lang="en-GB" sz="1200" i="1" dirty="0">
                  <a:solidFill>
                    <a:schemeClr val="bg1"/>
                  </a:solidFill>
                  <a:latin typeface="Times New Roman" charset="0"/>
                  <a:cs typeface="Times New Roman" charset="0"/>
                </a:endParaRPr>
              </a:p>
            </p:txBody>
          </p:sp>
        </p:grpSp>
        <p:sp>
          <p:nvSpPr>
            <p:cNvPr id="8" name="Rectangle 7"/>
            <p:cNvSpPr/>
            <p:nvPr/>
          </p:nvSpPr>
          <p:spPr>
            <a:xfrm>
              <a:off x="1253952" y="2834654"/>
              <a:ext cx="2426180" cy="2204652"/>
            </a:xfrm>
            <a:prstGeom prst="rect">
              <a:avLst/>
            </a:prstGeom>
          </p:spPr>
          <p:txBody>
            <a:bodyPr wrap="square">
              <a:spAutoFit/>
            </a:bodyPr>
            <a:lstStyle/>
            <a:p>
              <a:r>
                <a:rPr lang="en-GB" sz="1400" dirty="0">
                  <a:solidFill>
                    <a:schemeClr val="accent4">
                      <a:lumMod val="50000"/>
                    </a:schemeClr>
                  </a:solidFill>
                  <a:latin typeface="Comic Sans MS" pitchFamily="66" charset="0"/>
                </a:rPr>
                <a:t>Afterward he appeared unto the eleven as they sat at meat, and upbraided them with their unbelief and hardness of heart, because they believed not them which had seen him after he was risen</a:t>
              </a:r>
            </a:p>
          </p:txBody>
        </p:sp>
      </p:grpSp>
      <p:sp>
        <p:nvSpPr>
          <p:cNvPr id="10" name="TextBox 9"/>
          <p:cNvSpPr txBox="1"/>
          <p:nvPr/>
        </p:nvSpPr>
        <p:spPr>
          <a:xfrm>
            <a:off x="6996300" y="6474325"/>
            <a:ext cx="1096775"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sz="1400" dirty="0" smtClean="0"/>
              <a:t>Page 23-24</a:t>
            </a:r>
            <a:endParaRPr lang="en-GB" sz="1400" dirty="0"/>
          </a:p>
        </p:txBody>
      </p:sp>
      <p:grpSp>
        <p:nvGrpSpPr>
          <p:cNvPr id="14" name="Group 13"/>
          <p:cNvGrpSpPr/>
          <p:nvPr/>
        </p:nvGrpSpPr>
        <p:grpSpPr>
          <a:xfrm>
            <a:off x="3971682" y="692696"/>
            <a:ext cx="4941757" cy="4536503"/>
            <a:chOff x="124054" y="2039072"/>
            <a:chExt cx="4610309" cy="4018613"/>
          </a:xfrm>
        </p:grpSpPr>
        <p:grpSp>
          <p:nvGrpSpPr>
            <p:cNvPr id="15" name="Group 14"/>
            <p:cNvGrpSpPr/>
            <p:nvPr/>
          </p:nvGrpSpPr>
          <p:grpSpPr>
            <a:xfrm>
              <a:off x="124054" y="2039072"/>
              <a:ext cx="4610309" cy="4018613"/>
              <a:chOff x="1641901" y="377190"/>
              <a:chExt cx="4610309" cy="4018613"/>
            </a:xfrm>
          </p:grpSpPr>
          <p:pic>
            <p:nvPicPr>
              <p:cNvPr id="17" name="Picture 2"/>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l="13282" t="3794" r="31761" b="38516"/>
              <a:stretch/>
            </p:blipFill>
            <p:spPr bwMode="auto">
              <a:xfrm>
                <a:off x="1641901" y="377190"/>
                <a:ext cx="4610309" cy="401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2771800" y="1268760"/>
                <a:ext cx="2664296" cy="369332"/>
              </a:xfrm>
              <a:prstGeom prst="rect">
                <a:avLst/>
              </a:prstGeom>
            </p:spPr>
            <p:txBody>
              <a:bodyPr wrap="square">
                <a:spAutoFit/>
              </a:bodyPr>
              <a:lstStyle/>
              <a:p>
                <a:endParaRPr lang="en-GB" sz="1800" i="1" dirty="0">
                  <a:latin typeface="Comic Sans MS" pitchFamily="66" charset="0"/>
                </a:endParaRPr>
              </a:p>
            </p:txBody>
          </p:sp>
          <p:sp>
            <p:nvSpPr>
              <p:cNvPr id="20" name="Rectangle 19"/>
              <p:cNvSpPr/>
              <p:nvPr/>
            </p:nvSpPr>
            <p:spPr>
              <a:xfrm>
                <a:off x="3453658" y="3532200"/>
                <a:ext cx="1053123" cy="245377"/>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pPr algn="l" eaLnBrk="0" hangingPunct="0">
                  <a:spcBef>
                    <a:spcPct val="30000"/>
                  </a:spcBef>
                  <a:defRPr/>
                </a:pPr>
                <a:r>
                  <a:rPr lang="en-US" sz="1200" b="1" i="1" dirty="0">
                    <a:solidFill>
                      <a:schemeClr val="bg1"/>
                    </a:solidFill>
                    <a:latin typeface="Times New Roman" charset="0"/>
                    <a:cs typeface="Times New Roman" charset="0"/>
                  </a:rPr>
                  <a:t>Luke 24:39-43</a:t>
                </a:r>
                <a:endParaRPr lang="en-GB" sz="1200" i="1" dirty="0">
                  <a:solidFill>
                    <a:schemeClr val="bg1"/>
                  </a:solidFill>
                  <a:latin typeface="Times New Roman" charset="0"/>
                  <a:cs typeface="Times New Roman" charset="0"/>
                </a:endParaRPr>
              </a:p>
            </p:txBody>
          </p:sp>
        </p:grpSp>
        <p:sp>
          <p:nvSpPr>
            <p:cNvPr id="16" name="Rectangle 15"/>
            <p:cNvSpPr/>
            <p:nvPr/>
          </p:nvSpPr>
          <p:spPr>
            <a:xfrm>
              <a:off x="965698" y="2840311"/>
              <a:ext cx="2993351" cy="2371973"/>
            </a:xfrm>
            <a:prstGeom prst="rect">
              <a:avLst/>
            </a:prstGeom>
          </p:spPr>
          <p:txBody>
            <a:bodyPr wrap="square">
              <a:spAutoFit/>
            </a:bodyPr>
            <a:lstStyle/>
            <a:p>
              <a:r>
                <a:rPr lang="en-GB" sz="1400" dirty="0">
                  <a:solidFill>
                    <a:schemeClr val="accent4">
                      <a:lumMod val="50000"/>
                    </a:schemeClr>
                  </a:solidFill>
                  <a:latin typeface="Comic Sans MS" pitchFamily="66" charset="0"/>
                </a:rPr>
                <a:t>Behold my hands and my feet, that it is I myself: handle me, and see; for a spirit hath not flesh and bones, as ye see me have. And when he had thus spoken, he </a:t>
              </a:r>
              <a:r>
                <a:rPr lang="en-GB" sz="1400" dirty="0" err="1">
                  <a:solidFill>
                    <a:schemeClr val="accent4">
                      <a:lumMod val="50000"/>
                    </a:schemeClr>
                  </a:solidFill>
                  <a:latin typeface="Comic Sans MS" pitchFamily="66" charset="0"/>
                </a:rPr>
                <a:t>shewed</a:t>
              </a:r>
              <a:r>
                <a:rPr lang="en-GB" sz="1400" dirty="0">
                  <a:solidFill>
                    <a:schemeClr val="accent4">
                      <a:lumMod val="50000"/>
                    </a:schemeClr>
                  </a:solidFill>
                  <a:latin typeface="Comic Sans MS" pitchFamily="66" charset="0"/>
                </a:rPr>
                <a:t> them </a:t>
              </a:r>
              <a:r>
                <a:rPr lang="en-GB" sz="1400" i="1" dirty="0">
                  <a:solidFill>
                    <a:schemeClr val="accent4">
                      <a:lumMod val="50000"/>
                    </a:schemeClr>
                  </a:solidFill>
                  <a:latin typeface="Comic Sans MS" pitchFamily="66" charset="0"/>
                </a:rPr>
                <a:t>his</a:t>
              </a:r>
              <a:r>
                <a:rPr lang="en-GB" sz="1400" dirty="0">
                  <a:solidFill>
                    <a:schemeClr val="accent4">
                      <a:lumMod val="50000"/>
                    </a:schemeClr>
                  </a:solidFill>
                  <a:latin typeface="Comic Sans MS" pitchFamily="66" charset="0"/>
                </a:rPr>
                <a:t> hands and </a:t>
              </a:r>
              <a:r>
                <a:rPr lang="en-GB" sz="1400" i="1" dirty="0">
                  <a:solidFill>
                    <a:schemeClr val="accent4">
                      <a:lumMod val="50000"/>
                    </a:schemeClr>
                  </a:solidFill>
                  <a:latin typeface="Comic Sans MS" pitchFamily="66" charset="0"/>
                </a:rPr>
                <a:t>his</a:t>
              </a:r>
              <a:r>
                <a:rPr lang="en-GB" sz="1400" dirty="0">
                  <a:solidFill>
                    <a:schemeClr val="accent4">
                      <a:lumMod val="50000"/>
                    </a:schemeClr>
                  </a:solidFill>
                  <a:latin typeface="Comic Sans MS" pitchFamily="66" charset="0"/>
                </a:rPr>
                <a:t> feet. And while they yet believed not for joy, and wondered, he said unto them, Have ye here any meat? And they gave him a piece of a broiled fish, and of an honeycomb. And he took </a:t>
              </a:r>
              <a:r>
                <a:rPr lang="en-GB" sz="1400" i="1" dirty="0">
                  <a:solidFill>
                    <a:schemeClr val="accent4">
                      <a:lumMod val="50000"/>
                    </a:schemeClr>
                  </a:solidFill>
                  <a:latin typeface="Comic Sans MS" pitchFamily="66" charset="0"/>
                </a:rPr>
                <a:t>it</a:t>
              </a:r>
              <a:r>
                <a:rPr lang="en-GB" sz="1400" dirty="0">
                  <a:solidFill>
                    <a:schemeClr val="accent4">
                      <a:lumMod val="50000"/>
                    </a:schemeClr>
                  </a:solidFill>
                  <a:latin typeface="Comic Sans MS" pitchFamily="66" charset="0"/>
                </a:rPr>
                <a:t>, and did eat before them</a:t>
              </a:r>
            </a:p>
          </p:txBody>
        </p:sp>
      </p:grpSp>
      <p:sp>
        <p:nvSpPr>
          <p:cNvPr id="18" name="Rectangle 17"/>
          <p:cNvSpPr/>
          <p:nvPr/>
        </p:nvSpPr>
        <p:spPr>
          <a:xfrm>
            <a:off x="1848737" y="282024"/>
            <a:ext cx="5147563" cy="1015663"/>
          </a:xfrm>
          <a:prstGeom prst="rect">
            <a:avLst/>
          </a:prstGeom>
        </p:spPr>
        <p:txBody>
          <a:bodyPr wrap="none">
            <a:spAutoFit/>
          </a:bodyPr>
          <a:lstStyle/>
          <a:p>
            <a:r>
              <a:rPr lang="en-GB" sz="3600" b="1" u="sng" dirty="0"/>
              <a:t>Jesus survived the </a:t>
            </a:r>
            <a:r>
              <a:rPr lang="en-GB" sz="3600" b="1" u="sng" dirty="0" smtClean="0"/>
              <a:t>ordeal</a:t>
            </a:r>
          </a:p>
          <a:p>
            <a:r>
              <a:rPr lang="en-GB" b="1" u="sng" dirty="0"/>
              <a:t>Evidence from the Gospels</a:t>
            </a:r>
            <a:endParaRPr lang="en-GB" dirty="0"/>
          </a:p>
        </p:txBody>
      </p:sp>
      <p:sp>
        <p:nvSpPr>
          <p:cNvPr id="7" name="Rectangle 6"/>
          <p:cNvSpPr/>
          <p:nvPr/>
        </p:nvSpPr>
        <p:spPr>
          <a:xfrm>
            <a:off x="395537" y="5157192"/>
            <a:ext cx="8064896" cy="132343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eaLnBrk="0" hangingPunct="0">
              <a:spcBef>
                <a:spcPct val="30000"/>
              </a:spcBef>
              <a:defRPr/>
            </a:pPr>
            <a:r>
              <a:rPr lang="en-US" sz="2000" dirty="0" smtClean="0">
                <a:latin typeface="Century Schoolbook" pitchFamily="18" charset="0"/>
              </a:rPr>
              <a:t>After coming out of the </a:t>
            </a:r>
            <a:r>
              <a:rPr lang="en-GB" sz="2000" dirty="0" smtClean="0">
                <a:latin typeface="Century Schoolbook" pitchFamily="18" charset="0"/>
              </a:rPr>
              <a:t>sepulchre</a:t>
            </a:r>
            <a:r>
              <a:rPr lang="en-US" sz="2000" dirty="0" smtClean="0">
                <a:latin typeface="Century Schoolbook" pitchFamily="18" charset="0"/>
              </a:rPr>
              <a:t>, Jesus met his eleven </a:t>
            </a:r>
            <a:r>
              <a:rPr lang="en-US" sz="2000" dirty="0">
                <a:latin typeface="Century Schoolbook" pitchFamily="18" charset="0"/>
              </a:rPr>
              <a:t>disciples on the road to </a:t>
            </a:r>
            <a:r>
              <a:rPr lang="en-US" sz="2000" dirty="0" smtClean="0">
                <a:latin typeface="Century Schoolbook" pitchFamily="18" charset="0"/>
              </a:rPr>
              <a:t>Galilee; </a:t>
            </a:r>
            <a:r>
              <a:rPr lang="en-US" sz="2000" dirty="0">
                <a:latin typeface="Century Schoolbook" pitchFamily="18" charset="0"/>
              </a:rPr>
              <a:t>they thought that he was perhaps a </a:t>
            </a:r>
            <a:r>
              <a:rPr lang="en-US" sz="2000" dirty="0" smtClean="0">
                <a:latin typeface="Century Schoolbook" pitchFamily="18" charset="0"/>
              </a:rPr>
              <a:t>spirit. Jesus showed </a:t>
            </a:r>
            <a:r>
              <a:rPr lang="en-US" sz="2000" dirty="0">
                <a:latin typeface="Century Schoolbook" pitchFamily="18" charset="0"/>
              </a:rPr>
              <a:t>them his hands and feet which bore </a:t>
            </a:r>
            <a:r>
              <a:rPr lang="en-US" sz="2000" dirty="0" smtClean="0">
                <a:latin typeface="Century Schoolbook" pitchFamily="18" charset="0"/>
              </a:rPr>
              <a:t>wounds and ate with them  </a:t>
            </a:r>
            <a:endParaRPr lang="en-US" sz="2000" dirty="0">
              <a:latin typeface="Century Schoolbook" pitchFamily="18" charset="0"/>
            </a:endParaRPr>
          </a:p>
        </p:txBody>
      </p:sp>
    </p:spTree>
    <p:extLst>
      <p:ext uri="{BB962C8B-B14F-4D97-AF65-F5344CB8AC3E}">
        <p14:creationId xmlns:p14="http://schemas.microsoft.com/office/powerpoint/2010/main" val="10332814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GB" b="1" u="sng" dirty="0">
                <a:solidFill>
                  <a:schemeClr val="tx2">
                    <a:lumMod val="50000"/>
                  </a:schemeClr>
                </a:solidFill>
              </a:rPr>
              <a:t>Jesus survived the </a:t>
            </a:r>
            <a:r>
              <a:rPr lang="en-GB" b="1" u="sng" dirty="0" smtClean="0">
                <a:solidFill>
                  <a:schemeClr val="tx2">
                    <a:lumMod val="50000"/>
                  </a:schemeClr>
                </a:solidFill>
              </a:rPr>
              <a:t>ordeal</a:t>
            </a:r>
            <a:br>
              <a:rPr lang="en-GB" b="1" u="sng" dirty="0" smtClean="0">
                <a:solidFill>
                  <a:schemeClr val="tx2">
                    <a:lumMod val="50000"/>
                  </a:schemeClr>
                </a:solidFill>
              </a:rPr>
            </a:br>
            <a:r>
              <a:rPr lang="en-GB" sz="2400" b="1" u="sng" dirty="0"/>
              <a:t>Evidence from the </a:t>
            </a:r>
            <a:r>
              <a:rPr lang="en-GB" sz="2400" b="1" u="sng" dirty="0" smtClean="0"/>
              <a:t>Gospels</a:t>
            </a:r>
            <a:endParaRPr lang="en-GB" sz="2400" dirty="0">
              <a:solidFill>
                <a:schemeClr val="tx2">
                  <a:lumMod val="50000"/>
                </a:schemeClr>
              </a:solidFill>
            </a:endParaRPr>
          </a:p>
        </p:txBody>
      </p:sp>
      <p:sp>
        <p:nvSpPr>
          <p:cNvPr id="2" name="Footer Placeholder 1"/>
          <p:cNvSpPr>
            <a:spLocks noGrp="1"/>
          </p:cNvSpPr>
          <p:nvPr>
            <p:ph type="ftr" sz="quarter" idx="12"/>
          </p:nvPr>
        </p:nvSpPr>
        <p:spPr/>
        <p:txBody>
          <a:bodyPr/>
          <a:lstStyle/>
          <a:p>
            <a:pPr>
              <a:defRPr/>
            </a:pPr>
            <a:r>
              <a:rPr lang="en-US" dirty="0" smtClean="0"/>
              <a:t>Jesus in India</a:t>
            </a:r>
            <a:endParaRPr lang="en-US" dirty="0"/>
          </a:p>
        </p:txBody>
      </p:sp>
      <p:sp>
        <p:nvSpPr>
          <p:cNvPr id="10" name="TextBox 9"/>
          <p:cNvSpPr txBox="1"/>
          <p:nvPr/>
        </p:nvSpPr>
        <p:spPr>
          <a:xfrm>
            <a:off x="6996300" y="6474325"/>
            <a:ext cx="1096775"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sz="1400" dirty="0" smtClean="0"/>
              <a:t>Page 23-24</a:t>
            </a:r>
            <a:endParaRPr lang="en-GB" sz="1400" dirty="0"/>
          </a:p>
        </p:txBody>
      </p:sp>
      <p:graphicFrame>
        <p:nvGraphicFramePr>
          <p:cNvPr id="7" name="Diagram 6"/>
          <p:cNvGraphicFramePr/>
          <p:nvPr>
            <p:extLst>
              <p:ext uri="{D42A27DB-BD31-4B8C-83A1-F6EECF244321}">
                <p14:modId xmlns:p14="http://schemas.microsoft.com/office/powerpoint/2010/main" val="2685787906"/>
              </p:ext>
            </p:extLst>
          </p:nvPr>
        </p:nvGraphicFramePr>
        <p:xfrm>
          <a:off x="706208" y="1604644"/>
          <a:ext cx="7532022" cy="47474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580361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00318" y="799017"/>
            <a:ext cx="5360321" cy="5404462"/>
            <a:chOff x="2199745" y="412507"/>
            <a:chExt cx="3236351" cy="3085641"/>
          </a:xfrm>
        </p:grpSpPr>
        <p:pic>
          <p:nvPicPr>
            <p:cNvPr id="8" name="Picture 2"/>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l="13282" t="3794" r="31761" b="38516"/>
            <a:stretch/>
          </p:blipFill>
          <p:spPr bwMode="auto">
            <a:xfrm>
              <a:off x="2199745" y="412507"/>
              <a:ext cx="3127041" cy="308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2771800" y="1268760"/>
              <a:ext cx="2664296" cy="369332"/>
            </a:xfrm>
            <a:prstGeom prst="rect">
              <a:avLst/>
            </a:prstGeom>
          </p:spPr>
          <p:txBody>
            <a:bodyPr wrap="square">
              <a:spAutoFit/>
            </a:bodyPr>
            <a:lstStyle/>
            <a:p>
              <a:endParaRPr lang="en-GB" sz="1800" i="1" dirty="0">
                <a:latin typeface="Comic Sans MS" pitchFamily="66" charset="0"/>
              </a:endParaRPr>
            </a:p>
          </p:txBody>
        </p:sp>
        <p:sp>
          <p:nvSpPr>
            <p:cNvPr id="10" name="Rectangle 9"/>
            <p:cNvSpPr/>
            <p:nvPr/>
          </p:nvSpPr>
          <p:spPr>
            <a:xfrm>
              <a:off x="3135432" y="2824694"/>
              <a:ext cx="1031901" cy="193295"/>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n-US" sz="1600" i="1" dirty="0">
                  <a:solidFill>
                    <a:schemeClr val="bg1"/>
                  </a:solidFill>
                  <a:latin typeface="Times New Roman" charset="0"/>
                  <a:cs typeface="Times New Roman" charset="0"/>
                </a:rPr>
                <a:t>Matthew 23:35-36</a:t>
              </a:r>
              <a:endParaRPr lang="en-GB" sz="1600" i="1" dirty="0">
                <a:solidFill>
                  <a:schemeClr val="bg1"/>
                </a:solidFill>
                <a:latin typeface="Comic Sans MS" pitchFamily="66" charset="0"/>
              </a:endParaRPr>
            </a:p>
          </p:txBody>
        </p:sp>
      </p:grpSp>
      <p:sp>
        <p:nvSpPr>
          <p:cNvPr id="2" name="Title 1"/>
          <p:cNvSpPr>
            <a:spLocks noGrp="1"/>
          </p:cNvSpPr>
          <p:nvPr>
            <p:ph type="title"/>
          </p:nvPr>
        </p:nvSpPr>
        <p:spPr>
          <a:xfrm>
            <a:off x="434588" y="1927"/>
            <a:ext cx="7467600" cy="1143000"/>
          </a:xfrm>
        </p:spPr>
        <p:txBody>
          <a:bodyPr/>
          <a:lstStyle/>
          <a:p>
            <a:pPr algn="ctr"/>
            <a:r>
              <a:rPr lang="en-GB" sz="2800" b="1" u="sng" dirty="0"/>
              <a:t>Jesus survived the ordeal</a:t>
            </a:r>
            <a:br>
              <a:rPr lang="en-GB" sz="2800" b="1" u="sng" dirty="0"/>
            </a:br>
            <a:r>
              <a:rPr lang="en-GB" sz="2000" b="1" u="sng" dirty="0"/>
              <a:t>Evidence from the Gospels</a:t>
            </a:r>
            <a:endParaRPr lang="en-GB" sz="2000" dirty="0"/>
          </a:p>
        </p:txBody>
      </p:sp>
      <p:sp>
        <p:nvSpPr>
          <p:cNvPr id="4" name="Footer Placeholder 3"/>
          <p:cNvSpPr>
            <a:spLocks noGrp="1"/>
          </p:cNvSpPr>
          <p:nvPr>
            <p:ph type="ftr" sz="quarter" idx="16"/>
          </p:nvPr>
        </p:nvSpPr>
        <p:spPr/>
        <p:txBody>
          <a:bodyPr/>
          <a:lstStyle/>
          <a:p>
            <a:pPr>
              <a:defRPr/>
            </a:pPr>
            <a:r>
              <a:rPr lang="en-US" smtClean="0"/>
              <a:t>Jesus in India</a:t>
            </a:r>
            <a:endParaRPr lang="en-US"/>
          </a:p>
        </p:txBody>
      </p:sp>
      <p:sp>
        <p:nvSpPr>
          <p:cNvPr id="12" name="Rectangle 11"/>
          <p:cNvSpPr/>
          <p:nvPr/>
        </p:nvSpPr>
        <p:spPr>
          <a:xfrm>
            <a:off x="971600" y="6021288"/>
            <a:ext cx="5905178" cy="707886"/>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2000" dirty="0" smtClean="0"/>
              <a:t>Jesus </a:t>
            </a:r>
            <a:r>
              <a:rPr lang="en-US" sz="2000" dirty="0"/>
              <a:t>clearly says that the killing of prophets by the Jews ceased with the prophet </a:t>
            </a:r>
            <a:r>
              <a:rPr lang="en-US" sz="2000" dirty="0" smtClean="0"/>
              <a:t>Zacharias</a:t>
            </a:r>
            <a:endParaRPr lang="en-GB" sz="2000" dirty="0"/>
          </a:p>
        </p:txBody>
      </p:sp>
      <p:sp>
        <p:nvSpPr>
          <p:cNvPr id="3" name="Rectangle 2"/>
          <p:cNvSpPr/>
          <p:nvPr/>
        </p:nvSpPr>
        <p:spPr>
          <a:xfrm>
            <a:off x="5760637" y="2047431"/>
            <a:ext cx="2627785" cy="317009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2000" dirty="0"/>
              <a:t>This is a major prophecy which clearly points out that Jesus was not killed as a result of crucifixion; he was rather saved from the cross, dying ultimately a natural death</a:t>
            </a:r>
            <a:endParaRPr lang="en-GB" sz="2000" dirty="0"/>
          </a:p>
        </p:txBody>
      </p:sp>
      <p:sp>
        <p:nvSpPr>
          <p:cNvPr id="13" name="TextBox 12"/>
          <p:cNvSpPr txBox="1"/>
          <p:nvPr/>
        </p:nvSpPr>
        <p:spPr>
          <a:xfrm>
            <a:off x="6996301" y="6474325"/>
            <a:ext cx="1096775"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sz="1400" dirty="0" smtClean="0"/>
              <a:t>Page 37-38</a:t>
            </a:r>
            <a:endParaRPr lang="en-GB" sz="1400" dirty="0"/>
          </a:p>
        </p:txBody>
      </p:sp>
      <p:sp>
        <p:nvSpPr>
          <p:cNvPr id="14" name="Rectangle 13"/>
          <p:cNvSpPr/>
          <p:nvPr/>
        </p:nvSpPr>
        <p:spPr>
          <a:xfrm>
            <a:off x="1347804" y="2017880"/>
            <a:ext cx="3368212" cy="2862322"/>
          </a:xfrm>
          <a:prstGeom prst="rect">
            <a:avLst/>
          </a:prstGeom>
        </p:spPr>
        <p:txBody>
          <a:bodyPr wrap="square">
            <a:spAutoFit/>
          </a:bodyPr>
          <a:lstStyle/>
          <a:p>
            <a:r>
              <a:rPr lang="en-GB" sz="1800" dirty="0">
                <a:solidFill>
                  <a:schemeClr val="accent4">
                    <a:lumMod val="50000"/>
                  </a:schemeClr>
                </a:solidFill>
                <a:latin typeface="Comic Sans MS" pitchFamily="66" charset="0"/>
              </a:rPr>
              <a:t>That upon you may come all the righteous blood shed upon the earth, from the blood of righteous Abel unto the blood of Zacharias son of </a:t>
            </a:r>
            <a:r>
              <a:rPr lang="en-GB" sz="1800" dirty="0" err="1">
                <a:solidFill>
                  <a:schemeClr val="accent4">
                    <a:lumMod val="50000"/>
                  </a:schemeClr>
                </a:solidFill>
                <a:latin typeface="Comic Sans MS" pitchFamily="66" charset="0"/>
              </a:rPr>
              <a:t>Barachias</a:t>
            </a:r>
            <a:r>
              <a:rPr lang="en-GB" sz="1800" dirty="0">
                <a:solidFill>
                  <a:schemeClr val="accent4">
                    <a:lumMod val="50000"/>
                  </a:schemeClr>
                </a:solidFill>
                <a:latin typeface="Comic Sans MS" pitchFamily="66" charset="0"/>
              </a:rPr>
              <a:t>, whom ye slew between the temple and the altar. Verily I say unto you, All these things shall come upon this </a:t>
            </a:r>
            <a:r>
              <a:rPr lang="en-GB" sz="1800" dirty="0" smtClean="0">
                <a:solidFill>
                  <a:schemeClr val="accent4">
                    <a:lumMod val="50000"/>
                  </a:schemeClr>
                </a:solidFill>
                <a:latin typeface="Comic Sans MS" pitchFamily="66" charset="0"/>
              </a:rPr>
              <a:t>generation</a:t>
            </a:r>
            <a:endParaRPr lang="en-GB" sz="1800" dirty="0">
              <a:solidFill>
                <a:schemeClr val="accent4">
                  <a:lumMod val="50000"/>
                </a:schemeClr>
              </a:solidFill>
              <a:latin typeface="Comic Sans MS" pitchFamily="66" charset="0"/>
            </a:endParaRPr>
          </a:p>
        </p:txBody>
      </p:sp>
    </p:spTree>
    <p:extLst>
      <p:ext uri="{BB962C8B-B14F-4D97-AF65-F5344CB8AC3E}">
        <p14:creationId xmlns:p14="http://schemas.microsoft.com/office/powerpoint/2010/main" val="40823846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b="1" u="sng" dirty="0">
                <a:solidFill>
                  <a:srgbClr val="212745"/>
                </a:solidFill>
              </a:rPr>
              <a:t>Jesus in India</a:t>
            </a:r>
            <a:endParaRPr lang="en-GB" sz="4800" dirty="0"/>
          </a:p>
        </p:txBody>
      </p:sp>
      <p:graphicFrame>
        <p:nvGraphicFramePr>
          <p:cNvPr id="8" name="Content Placeholder 7"/>
          <p:cNvGraphicFramePr>
            <a:graphicFrameLocks noGrp="1"/>
          </p:cNvGraphicFramePr>
          <p:nvPr>
            <p:ph sz="quarter" idx="1"/>
            <p:extLst>
              <p:ext uri="{D42A27DB-BD31-4B8C-83A1-F6EECF244321}">
                <p14:modId xmlns:p14="http://schemas.microsoft.com/office/powerpoint/2010/main" val="677353835"/>
              </p:ext>
            </p:extLst>
          </p:nvPr>
        </p:nvGraphicFramePr>
        <p:xfrm>
          <a:off x="457200" y="1600200"/>
          <a:ext cx="5338936" cy="48737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6"/>
          </p:nvPr>
        </p:nvSpPr>
        <p:spPr/>
        <p:txBody>
          <a:bodyPr/>
          <a:lstStyle/>
          <a:p>
            <a:pPr>
              <a:defRPr/>
            </a:pPr>
            <a:r>
              <a:rPr lang="en-US" smtClean="0"/>
              <a:t>Jesus in India</a:t>
            </a:r>
            <a:endParaRPr lang="en-US" dirty="0"/>
          </a:p>
        </p:txBody>
      </p:sp>
      <p:grpSp>
        <p:nvGrpSpPr>
          <p:cNvPr id="5" name="Group 12"/>
          <p:cNvGrpSpPr>
            <a:grpSpLocks/>
          </p:cNvGrpSpPr>
          <p:nvPr/>
        </p:nvGrpSpPr>
        <p:grpSpPr bwMode="auto">
          <a:xfrm>
            <a:off x="5356516" y="1844824"/>
            <a:ext cx="3292475" cy="4651376"/>
            <a:chOff x="3360" y="1008"/>
            <a:chExt cx="2074" cy="2930"/>
          </a:xfrm>
        </p:grpSpPr>
        <p:pic>
          <p:nvPicPr>
            <p:cNvPr id="6" name="Picture 6" descr="http://alislam.org/library/links/p1.gif">
              <a:hlinkClick r:id="rId8"/>
            </p:cNvPr>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360" y="1008"/>
              <a:ext cx="2074" cy="241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3830" y="3529"/>
              <a:ext cx="1470" cy="409"/>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cs typeface="Times New Roman" charset="0"/>
                </a:defRPr>
              </a:lvl1pPr>
              <a:lvl2pPr marL="742950" indent="-285750" eaLnBrk="0" hangingPunct="0">
                <a:defRPr sz="2400">
                  <a:solidFill>
                    <a:schemeClr val="tx1"/>
                  </a:solidFill>
                  <a:latin typeface="Times New Roman" charset="0"/>
                  <a:cs typeface="Times New Roman" charset="0"/>
                </a:defRPr>
              </a:lvl2pPr>
              <a:lvl3pPr marL="1143000" indent="-228600" eaLnBrk="0" hangingPunct="0">
                <a:defRPr sz="2400">
                  <a:solidFill>
                    <a:schemeClr val="tx1"/>
                  </a:solidFill>
                  <a:latin typeface="Times New Roman" charset="0"/>
                  <a:cs typeface="Times New Roman" charset="0"/>
                </a:defRPr>
              </a:lvl3pPr>
              <a:lvl4pPr marL="1600200" indent="-228600" eaLnBrk="0" hangingPunct="0">
                <a:defRPr sz="2400">
                  <a:solidFill>
                    <a:schemeClr val="tx1"/>
                  </a:solidFill>
                  <a:latin typeface="Times New Roman" charset="0"/>
                  <a:cs typeface="Times New Roman" charset="0"/>
                </a:defRPr>
              </a:lvl4pPr>
              <a:lvl5pPr marL="2057400" indent="-228600" eaLnBrk="0" hangingPunct="0">
                <a:defRPr sz="2400">
                  <a:solidFill>
                    <a:schemeClr val="tx1"/>
                  </a:solidFill>
                  <a:latin typeface="Times New Roman" charset="0"/>
                  <a:cs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cs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cs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cs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cs typeface="Times New Roman" charset="0"/>
                </a:defRPr>
              </a:lvl9pPr>
            </a:lstStyle>
            <a:p>
              <a:pPr algn="l" eaLnBrk="1" hangingPunct="1"/>
              <a:r>
                <a:rPr lang="en-GB" dirty="0" smtClean="0">
                  <a:latin typeface="Arial" charset="0"/>
                </a:rPr>
                <a:t>1835-1908</a:t>
              </a:r>
              <a:endParaRPr lang="en-GB" dirty="0">
                <a:latin typeface="Arial" charset="0"/>
              </a:endParaRPr>
            </a:p>
          </p:txBody>
        </p:sp>
      </p:grpSp>
      <p:sp>
        <p:nvSpPr>
          <p:cNvPr id="9" name="TextBox 8"/>
          <p:cNvSpPr txBox="1"/>
          <p:nvPr/>
        </p:nvSpPr>
        <p:spPr>
          <a:xfrm>
            <a:off x="7140571" y="6525344"/>
            <a:ext cx="808235"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sz="1400" dirty="0" smtClean="0"/>
              <a:t>Page iii</a:t>
            </a:r>
            <a:endParaRPr lang="en-GB" sz="1400" dirty="0"/>
          </a:p>
        </p:txBody>
      </p:sp>
    </p:spTree>
    <p:extLst>
      <p:ext uri="{BB962C8B-B14F-4D97-AF65-F5344CB8AC3E}">
        <p14:creationId xmlns:p14="http://schemas.microsoft.com/office/powerpoint/2010/main" val="28413968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3200" b="1" u="sng" dirty="0">
                <a:solidFill>
                  <a:schemeClr val="tx2">
                    <a:lumMod val="50000"/>
                  </a:schemeClr>
                </a:solidFill>
              </a:rPr>
              <a:t>Jesus survived the ordeal</a:t>
            </a:r>
            <a:br>
              <a:rPr lang="en-GB" sz="3200" b="1" u="sng" dirty="0">
                <a:solidFill>
                  <a:schemeClr val="tx2">
                    <a:lumMod val="50000"/>
                  </a:schemeClr>
                </a:solidFill>
              </a:rPr>
            </a:br>
            <a:r>
              <a:rPr lang="en-GB" sz="2400" b="1" u="sng" dirty="0"/>
              <a:t>Evidence from the Gospels</a:t>
            </a:r>
            <a:endParaRPr lang="en-GB" sz="2400" dirty="0"/>
          </a:p>
        </p:txBody>
      </p:sp>
      <p:sp>
        <p:nvSpPr>
          <p:cNvPr id="4" name="Footer Placeholder 3"/>
          <p:cNvSpPr>
            <a:spLocks noGrp="1"/>
          </p:cNvSpPr>
          <p:nvPr>
            <p:ph type="ftr" sz="quarter" idx="16"/>
          </p:nvPr>
        </p:nvSpPr>
        <p:spPr/>
        <p:txBody>
          <a:bodyPr/>
          <a:lstStyle/>
          <a:p>
            <a:pPr>
              <a:defRPr/>
            </a:pPr>
            <a:r>
              <a:rPr lang="en-US" smtClean="0"/>
              <a:t>Jesus in India</a:t>
            </a:r>
            <a:endParaRPr lang="en-US"/>
          </a:p>
        </p:txBody>
      </p:sp>
      <p:sp>
        <p:nvSpPr>
          <p:cNvPr id="5" name="TextBox 4"/>
          <p:cNvSpPr txBox="1"/>
          <p:nvPr/>
        </p:nvSpPr>
        <p:spPr>
          <a:xfrm>
            <a:off x="6996302" y="6474325"/>
            <a:ext cx="1096775"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sz="1400" dirty="0" smtClean="0"/>
              <a:t>Page 46-51</a:t>
            </a:r>
            <a:endParaRPr lang="en-GB" sz="1400" dirty="0"/>
          </a:p>
        </p:txBody>
      </p:sp>
      <p:grpSp>
        <p:nvGrpSpPr>
          <p:cNvPr id="6" name="Group 5"/>
          <p:cNvGrpSpPr/>
          <p:nvPr/>
        </p:nvGrpSpPr>
        <p:grpSpPr>
          <a:xfrm>
            <a:off x="4067944" y="1428496"/>
            <a:ext cx="4632256" cy="4308062"/>
            <a:chOff x="539552" y="1792275"/>
            <a:chExt cx="4194811" cy="4231717"/>
          </a:xfrm>
        </p:grpSpPr>
        <p:grpSp>
          <p:nvGrpSpPr>
            <p:cNvPr id="7" name="Group 6"/>
            <p:cNvGrpSpPr/>
            <p:nvPr/>
          </p:nvGrpSpPr>
          <p:grpSpPr>
            <a:xfrm>
              <a:off x="539552" y="1792275"/>
              <a:ext cx="4194811" cy="4231717"/>
              <a:chOff x="2057399" y="130393"/>
              <a:chExt cx="4194811" cy="4231717"/>
            </a:xfrm>
          </p:grpSpPr>
          <p:pic>
            <p:nvPicPr>
              <p:cNvPr id="9" name="Picture 2"/>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l="13282" t="3794" r="31761" b="38516"/>
              <a:stretch/>
            </p:blipFill>
            <p:spPr bwMode="auto">
              <a:xfrm>
                <a:off x="2057399" y="130393"/>
                <a:ext cx="4194811" cy="4231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2771800" y="1268760"/>
                <a:ext cx="2664296" cy="369332"/>
              </a:xfrm>
              <a:prstGeom prst="rect">
                <a:avLst/>
              </a:prstGeom>
            </p:spPr>
            <p:txBody>
              <a:bodyPr wrap="square">
                <a:spAutoFit/>
              </a:bodyPr>
              <a:lstStyle/>
              <a:p>
                <a:endParaRPr lang="en-GB" sz="1800" i="1" dirty="0">
                  <a:latin typeface="Comic Sans MS" pitchFamily="66" charset="0"/>
                </a:endParaRPr>
              </a:p>
            </p:txBody>
          </p:sp>
          <p:sp>
            <p:nvSpPr>
              <p:cNvPr id="11" name="Rectangle 10"/>
              <p:cNvSpPr/>
              <p:nvPr/>
            </p:nvSpPr>
            <p:spPr>
              <a:xfrm>
                <a:off x="3349684" y="3498148"/>
                <a:ext cx="1508528" cy="302323"/>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n-US" sz="1400" i="1" dirty="0"/>
                  <a:t>Matthew </a:t>
                </a:r>
                <a:r>
                  <a:rPr lang="en-US" sz="1400" i="1" dirty="0" smtClean="0"/>
                  <a:t>27:52-53</a:t>
                </a:r>
                <a:endParaRPr lang="en-GB" sz="1400" dirty="0">
                  <a:solidFill>
                    <a:schemeClr val="bg1"/>
                  </a:solidFill>
                  <a:latin typeface="Comic Sans MS" pitchFamily="66" charset="0"/>
                </a:endParaRPr>
              </a:p>
            </p:txBody>
          </p:sp>
        </p:grpSp>
        <p:sp>
          <p:nvSpPr>
            <p:cNvPr id="8" name="Rectangle 7"/>
            <p:cNvSpPr/>
            <p:nvPr/>
          </p:nvSpPr>
          <p:spPr>
            <a:xfrm>
              <a:off x="1304809" y="2660008"/>
              <a:ext cx="2664296" cy="221066"/>
            </a:xfrm>
            <a:prstGeom prst="rect">
              <a:avLst/>
            </a:prstGeom>
          </p:spPr>
          <p:txBody>
            <a:bodyPr wrap="square">
              <a:spAutoFit/>
            </a:bodyPr>
            <a:lstStyle/>
            <a:p>
              <a:endParaRPr lang="en-GB" sz="1600" dirty="0">
                <a:latin typeface="Comic Sans MS" pitchFamily="66" charset="0"/>
              </a:endParaRPr>
            </a:p>
          </p:txBody>
        </p:sp>
      </p:grpSp>
      <p:sp>
        <p:nvSpPr>
          <p:cNvPr id="12" name="Rectangle 11"/>
          <p:cNvSpPr/>
          <p:nvPr/>
        </p:nvSpPr>
        <p:spPr>
          <a:xfrm>
            <a:off x="4913004" y="2302464"/>
            <a:ext cx="2968736" cy="2308324"/>
          </a:xfrm>
          <a:prstGeom prst="rect">
            <a:avLst/>
          </a:prstGeom>
        </p:spPr>
        <p:txBody>
          <a:bodyPr wrap="square">
            <a:spAutoFit/>
          </a:bodyPr>
          <a:lstStyle/>
          <a:p>
            <a:r>
              <a:rPr lang="en-GB" sz="1800" dirty="0">
                <a:solidFill>
                  <a:schemeClr val="accent4">
                    <a:lumMod val="50000"/>
                  </a:schemeClr>
                </a:solidFill>
                <a:latin typeface="Comic Sans MS" pitchFamily="66" charset="0"/>
              </a:rPr>
              <a:t>And the graves were opened; and many bodies of the saints which slept arose, And came out of the graves after his resurrection, and went into the holy city, and appeared unto </a:t>
            </a:r>
            <a:r>
              <a:rPr lang="en-GB" sz="1800" dirty="0" smtClean="0">
                <a:solidFill>
                  <a:schemeClr val="accent4">
                    <a:lumMod val="50000"/>
                  </a:schemeClr>
                </a:solidFill>
                <a:latin typeface="Comic Sans MS" pitchFamily="66" charset="0"/>
              </a:rPr>
              <a:t>many </a:t>
            </a:r>
            <a:endParaRPr lang="en-GB" sz="1800" dirty="0">
              <a:solidFill>
                <a:schemeClr val="accent4">
                  <a:lumMod val="50000"/>
                </a:schemeClr>
              </a:solidFill>
              <a:latin typeface="Comic Sans MS" pitchFamily="66" charset="0"/>
            </a:endParaRPr>
          </a:p>
        </p:txBody>
      </p:sp>
      <p:graphicFrame>
        <p:nvGraphicFramePr>
          <p:cNvPr id="13" name="Diagram 12"/>
          <p:cNvGraphicFramePr/>
          <p:nvPr>
            <p:extLst>
              <p:ext uri="{D42A27DB-BD31-4B8C-83A1-F6EECF244321}">
                <p14:modId xmlns:p14="http://schemas.microsoft.com/office/powerpoint/2010/main" val="3795949371"/>
              </p:ext>
            </p:extLst>
          </p:nvPr>
        </p:nvGraphicFramePr>
        <p:xfrm>
          <a:off x="251520" y="1428496"/>
          <a:ext cx="3816424" cy="51724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816618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GB" b="1" u="sng" dirty="0"/>
              <a:t>Miracle of Jonah and Jesus</a:t>
            </a:r>
            <a:endParaRPr lang="en-GB" dirty="0"/>
          </a:p>
        </p:txBody>
      </p:sp>
      <p:graphicFrame>
        <p:nvGraphicFramePr>
          <p:cNvPr id="3" name="Content Placeholder 2"/>
          <p:cNvGraphicFramePr>
            <a:graphicFrameLocks noGrp="1"/>
          </p:cNvGraphicFramePr>
          <p:nvPr>
            <p:ph sz="quarter" idx="1"/>
            <p:extLst>
              <p:ext uri="{D42A27DB-BD31-4B8C-83A1-F6EECF244321}">
                <p14:modId xmlns:p14="http://schemas.microsoft.com/office/powerpoint/2010/main" val="1182052748"/>
              </p:ext>
            </p:extLst>
          </p:nvPr>
        </p:nvGraphicFramePr>
        <p:xfrm>
          <a:off x="457200" y="1600200"/>
          <a:ext cx="74676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p:cNvSpPr>
            <a:spLocks noGrp="1"/>
          </p:cNvSpPr>
          <p:nvPr>
            <p:ph type="ftr" sz="quarter" idx="16"/>
          </p:nvPr>
        </p:nvSpPr>
        <p:spPr/>
        <p:txBody>
          <a:bodyPr/>
          <a:lstStyle/>
          <a:p>
            <a:pPr>
              <a:defRPr/>
            </a:pPr>
            <a:r>
              <a:rPr lang="en-US" smtClean="0"/>
              <a:t>Jesus in India</a:t>
            </a:r>
            <a:endParaRPr lang="en-US"/>
          </a:p>
        </p:txBody>
      </p:sp>
    </p:spTree>
    <p:extLst>
      <p:ext uri="{BB962C8B-B14F-4D97-AF65-F5344CB8AC3E}">
        <p14:creationId xmlns:p14="http://schemas.microsoft.com/office/powerpoint/2010/main" val="22193475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GB" sz="2800" b="1" u="sng" dirty="0"/>
              <a:t>The ultimate success</a:t>
            </a:r>
            <a:br>
              <a:rPr lang="en-GB" sz="2800" b="1" u="sng" dirty="0"/>
            </a:br>
            <a:r>
              <a:rPr lang="en-GB" sz="2400" b="1" u="sng" dirty="0" smtClean="0"/>
              <a:t>Jesus travelled East</a:t>
            </a:r>
            <a:endParaRPr lang="en-GB" sz="2400" b="1" u="sng" dirty="0"/>
          </a:p>
        </p:txBody>
      </p:sp>
      <p:pic>
        <p:nvPicPr>
          <p:cNvPr id="35844" name="Picture 5" descr="http://www.mendhak.com/paranormal/mythology/jesus_route_india.jp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1264883" y="1700808"/>
            <a:ext cx="6038170" cy="2520280"/>
          </a:xfrm>
          <a:noFill/>
        </p:spPr>
      </p:pic>
      <p:sp>
        <p:nvSpPr>
          <p:cNvPr id="2" name="Footer Placeholder 1"/>
          <p:cNvSpPr>
            <a:spLocks noGrp="1"/>
          </p:cNvSpPr>
          <p:nvPr>
            <p:ph type="ftr" sz="quarter" idx="16"/>
          </p:nvPr>
        </p:nvSpPr>
        <p:spPr/>
        <p:txBody>
          <a:bodyPr/>
          <a:lstStyle/>
          <a:p>
            <a:pPr>
              <a:defRPr/>
            </a:pPr>
            <a:r>
              <a:rPr lang="en-US" smtClean="0"/>
              <a:t>Jesus in India</a:t>
            </a:r>
            <a:endParaRPr lang="en-US"/>
          </a:p>
        </p:txBody>
      </p:sp>
      <p:sp>
        <p:nvSpPr>
          <p:cNvPr id="4" name="TextBox 3"/>
          <p:cNvSpPr txBox="1"/>
          <p:nvPr/>
        </p:nvSpPr>
        <p:spPr>
          <a:xfrm>
            <a:off x="277738" y="4725144"/>
            <a:ext cx="8064896" cy="1015663"/>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eaLnBrk="0" hangingPunct="0">
              <a:spcBef>
                <a:spcPct val="30000"/>
              </a:spcBef>
              <a:defRPr/>
            </a:pPr>
            <a:r>
              <a:rPr lang="en-US" sz="2000" dirty="0">
                <a:solidFill>
                  <a:schemeClr val="bg1"/>
                </a:solidFill>
                <a:cs typeface="Times New Roman" charset="0"/>
              </a:rPr>
              <a:t>Starting his journey from Jerusalem </a:t>
            </a:r>
            <a:r>
              <a:rPr lang="en-US" sz="2000" dirty="0" smtClean="0">
                <a:solidFill>
                  <a:schemeClr val="bg1"/>
                </a:solidFill>
                <a:cs typeface="Times New Roman" charset="0"/>
              </a:rPr>
              <a:t>passing </a:t>
            </a:r>
            <a:r>
              <a:rPr lang="en-US" sz="2000" dirty="0">
                <a:solidFill>
                  <a:schemeClr val="bg1"/>
                </a:solidFill>
                <a:cs typeface="Times New Roman" charset="0"/>
              </a:rPr>
              <a:t>through </a:t>
            </a:r>
            <a:r>
              <a:rPr lang="en-US" sz="2000" dirty="0" err="1" smtClean="0">
                <a:solidFill>
                  <a:schemeClr val="bg1"/>
                </a:solidFill>
                <a:cs typeface="Times New Roman" charset="0"/>
              </a:rPr>
              <a:t>Nasibus</a:t>
            </a:r>
            <a:r>
              <a:rPr lang="en-US" sz="2000" dirty="0" smtClean="0">
                <a:solidFill>
                  <a:schemeClr val="bg1"/>
                </a:solidFill>
                <a:cs typeface="Times New Roman" charset="0"/>
              </a:rPr>
              <a:t>, Iran and  Afghanistan Jesus </a:t>
            </a:r>
            <a:r>
              <a:rPr lang="en-US" sz="2000" dirty="0">
                <a:solidFill>
                  <a:schemeClr val="bg1"/>
                </a:solidFill>
                <a:cs typeface="Times New Roman" charset="0"/>
              </a:rPr>
              <a:t>went to </a:t>
            </a:r>
            <a:r>
              <a:rPr lang="en-US" sz="2000" dirty="0" smtClean="0">
                <a:solidFill>
                  <a:schemeClr val="bg1"/>
                </a:solidFill>
                <a:cs typeface="Times New Roman" charset="0"/>
              </a:rPr>
              <a:t>Kashmir. </a:t>
            </a:r>
            <a:r>
              <a:rPr lang="en-US" sz="2000" dirty="0">
                <a:solidFill>
                  <a:schemeClr val="bg1"/>
                </a:solidFill>
                <a:cs typeface="Times New Roman" charset="0"/>
              </a:rPr>
              <a:t>He made this place his home and here he died and </a:t>
            </a:r>
            <a:r>
              <a:rPr lang="en-US" sz="2000" dirty="0" smtClean="0">
                <a:solidFill>
                  <a:schemeClr val="bg1"/>
                </a:solidFill>
                <a:cs typeface="Times New Roman" charset="0"/>
              </a:rPr>
              <a:t>is buried </a:t>
            </a:r>
            <a:r>
              <a:rPr lang="en-US" sz="2000" dirty="0">
                <a:solidFill>
                  <a:schemeClr val="bg1"/>
                </a:solidFill>
                <a:cs typeface="Times New Roman" charset="0"/>
              </a:rPr>
              <a:t>in Srinagar, </a:t>
            </a:r>
            <a:r>
              <a:rPr lang="en-US" sz="2000" dirty="0" smtClean="0">
                <a:solidFill>
                  <a:schemeClr val="bg1"/>
                </a:solidFill>
                <a:cs typeface="Times New Roman" charset="0"/>
              </a:rPr>
              <a:t>Kashmir</a:t>
            </a:r>
            <a:endParaRPr lang="en-GB" sz="2000" dirty="0">
              <a:solidFill>
                <a:schemeClr val="bg1"/>
              </a:solidFill>
              <a:cs typeface="Times New Roman" charset="0"/>
            </a:endParaRPr>
          </a:p>
        </p:txBody>
      </p:sp>
      <p:sp>
        <p:nvSpPr>
          <p:cNvPr id="6" name="TextBox 5"/>
          <p:cNvSpPr txBox="1"/>
          <p:nvPr/>
        </p:nvSpPr>
        <p:spPr>
          <a:xfrm>
            <a:off x="7140571" y="6525344"/>
            <a:ext cx="808235"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sz="1400" dirty="0" smtClean="0"/>
              <a:t>Page iii</a:t>
            </a:r>
            <a:endParaRPr lang="en-GB" sz="14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86697" y="1268760"/>
            <a:ext cx="4392487" cy="3744416"/>
            <a:chOff x="539552" y="1792275"/>
            <a:chExt cx="4194811" cy="4231717"/>
          </a:xfrm>
        </p:grpSpPr>
        <p:grpSp>
          <p:nvGrpSpPr>
            <p:cNvPr id="5" name="Group 4"/>
            <p:cNvGrpSpPr/>
            <p:nvPr/>
          </p:nvGrpSpPr>
          <p:grpSpPr>
            <a:xfrm>
              <a:off x="539552" y="1792275"/>
              <a:ext cx="4194811" cy="4231717"/>
              <a:chOff x="2057399" y="130393"/>
              <a:chExt cx="4194811" cy="4231717"/>
            </a:xfrm>
          </p:grpSpPr>
          <p:pic>
            <p:nvPicPr>
              <p:cNvPr id="7" name="Picture 2"/>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l="13282" t="3794" r="31761" b="38516"/>
              <a:stretch/>
            </p:blipFill>
            <p:spPr bwMode="auto">
              <a:xfrm>
                <a:off x="2057399" y="130393"/>
                <a:ext cx="4194811" cy="4231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771800" y="1268760"/>
                <a:ext cx="2664296" cy="369332"/>
              </a:xfrm>
              <a:prstGeom prst="rect">
                <a:avLst/>
              </a:prstGeom>
            </p:spPr>
            <p:txBody>
              <a:bodyPr wrap="square">
                <a:spAutoFit/>
              </a:bodyPr>
              <a:lstStyle/>
              <a:p>
                <a:endParaRPr lang="en-GB" sz="1800" i="1" dirty="0">
                  <a:latin typeface="Comic Sans MS" pitchFamily="66" charset="0"/>
                </a:endParaRPr>
              </a:p>
            </p:txBody>
          </p:sp>
          <p:sp>
            <p:nvSpPr>
              <p:cNvPr id="9" name="Rectangle 8"/>
              <p:cNvSpPr/>
              <p:nvPr/>
            </p:nvSpPr>
            <p:spPr>
              <a:xfrm>
                <a:off x="3572868" y="3498148"/>
                <a:ext cx="1062161" cy="347831"/>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n-US" sz="1400" i="1" dirty="0">
                    <a:solidFill>
                      <a:schemeClr val="bg1"/>
                    </a:solidFill>
                    <a:latin typeface="Times New Roman" charset="0"/>
                    <a:cs typeface="Times New Roman" charset="0"/>
                  </a:rPr>
                  <a:t>Matthew 16:28</a:t>
                </a:r>
                <a:endParaRPr lang="en-GB" sz="1400" dirty="0">
                  <a:solidFill>
                    <a:schemeClr val="bg1"/>
                  </a:solidFill>
                  <a:latin typeface="Comic Sans MS" pitchFamily="66" charset="0"/>
                </a:endParaRPr>
              </a:p>
            </p:txBody>
          </p:sp>
        </p:grpSp>
        <p:sp>
          <p:nvSpPr>
            <p:cNvPr id="6" name="Rectangle 5"/>
            <p:cNvSpPr/>
            <p:nvPr/>
          </p:nvSpPr>
          <p:spPr>
            <a:xfrm>
              <a:off x="1304809" y="2660008"/>
              <a:ext cx="2664296" cy="221066"/>
            </a:xfrm>
            <a:prstGeom prst="rect">
              <a:avLst/>
            </a:prstGeom>
          </p:spPr>
          <p:txBody>
            <a:bodyPr wrap="square">
              <a:spAutoFit/>
            </a:bodyPr>
            <a:lstStyle/>
            <a:p>
              <a:endParaRPr lang="en-GB" sz="1600" dirty="0">
                <a:latin typeface="Comic Sans MS" pitchFamily="66" charset="0"/>
              </a:endParaRPr>
            </a:p>
          </p:txBody>
        </p:sp>
      </p:grpSp>
      <p:sp>
        <p:nvSpPr>
          <p:cNvPr id="2" name="Title 1"/>
          <p:cNvSpPr>
            <a:spLocks noGrp="1"/>
          </p:cNvSpPr>
          <p:nvPr>
            <p:ph type="title"/>
          </p:nvPr>
        </p:nvSpPr>
        <p:spPr/>
        <p:txBody>
          <a:bodyPr/>
          <a:lstStyle/>
          <a:p>
            <a:pPr algn="ctr"/>
            <a:r>
              <a:rPr lang="en-GB" sz="4000" b="1" u="sng" dirty="0" smtClean="0"/>
              <a:t>The ultimate success</a:t>
            </a:r>
            <a:r>
              <a:rPr lang="en-GB" sz="4000" b="1" u="sng" dirty="0"/>
              <a:t/>
            </a:r>
            <a:br>
              <a:rPr lang="en-GB" sz="4000" b="1" u="sng" dirty="0"/>
            </a:br>
            <a:r>
              <a:rPr lang="en-GB" sz="2400" b="1" u="sng" dirty="0"/>
              <a:t>Evidence from the Gospels</a:t>
            </a:r>
            <a:endParaRPr lang="en-GB" sz="2400" dirty="0"/>
          </a:p>
        </p:txBody>
      </p:sp>
      <p:sp>
        <p:nvSpPr>
          <p:cNvPr id="3" name="Footer Placeholder 2"/>
          <p:cNvSpPr>
            <a:spLocks noGrp="1"/>
          </p:cNvSpPr>
          <p:nvPr>
            <p:ph type="ftr" sz="quarter" idx="12"/>
          </p:nvPr>
        </p:nvSpPr>
        <p:spPr/>
        <p:txBody>
          <a:bodyPr/>
          <a:lstStyle/>
          <a:p>
            <a:pPr>
              <a:defRPr/>
            </a:pPr>
            <a:r>
              <a:rPr lang="en-US" smtClean="0"/>
              <a:t>Jesus in India</a:t>
            </a:r>
            <a:endParaRPr lang="en-US"/>
          </a:p>
        </p:txBody>
      </p:sp>
      <p:sp>
        <p:nvSpPr>
          <p:cNvPr id="10" name="Rectangle 9"/>
          <p:cNvSpPr/>
          <p:nvPr/>
        </p:nvSpPr>
        <p:spPr>
          <a:xfrm>
            <a:off x="4916549" y="2121619"/>
            <a:ext cx="2732782" cy="1754326"/>
          </a:xfrm>
          <a:prstGeom prst="rect">
            <a:avLst/>
          </a:prstGeom>
        </p:spPr>
        <p:txBody>
          <a:bodyPr wrap="square">
            <a:spAutoFit/>
          </a:bodyPr>
          <a:lstStyle/>
          <a:p>
            <a:r>
              <a:rPr lang="en-GB" sz="1800" dirty="0">
                <a:solidFill>
                  <a:schemeClr val="accent4">
                    <a:lumMod val="50000"/>
                  </a:schemeClr>
                </a:solidFill>
                <a:latin typeface="Comic Sans MS" pitchFamily="66" charset="0"/>
              </a:rPr>
              <a:t>Verily I say unto you, There be some standing here, which shall not taste of death, till they see the Son of man coming in his </a:t>
            </a:r>
            <a:r>
              <a:rPr lang="en-GB" sz="1800" dirty="0" smtClean="0">
                <a:solidFill>
                  <a:schemeClr val="accent4">
                    <a:lumMod val="50000"/>
                  </a:schemeClr>
                </a:solidFill>
                <a:latin typeface="Comic Sans MS" pitchFamily="66" charset="0"/>
              </a:rPr>
              <a:t>kingdom</a:t>
            </a:r>
            <a:endParaRPr lang="en-GB" sz="1800" dirty="0">
              <a:solidFill>
                <a:schemeClr val="accent4">
                  <a:lumMod val="50000"/>
                </a:schemeClr>
              </a:solidFill>
              <a:latin typeface="Comic Sans MS" pitchFamily="66" charset="0"/>
            </a:endParaRPr>
          </a:p>
        </p:txBody>
      </p:sp>
      <p:grpSp>
        <p:nvGrpSpPr>
          <p:cNvPr id="12" name="Group 11"/>
          <p:cNvGrpSpPr/>
          <p:nvPr/>
        </p:nvGrpSpPr>
        <p:grpSpPr>
          <a:xfrm>
            <a:off x="83760" y="2912526"/>
            <a:ext cx="4149896" cy="3744416"/>
            <a:chOff x="539552" y="1792275"/>
            <a:chExt cx="4194811" cy="4231717"/>
          </a:xfrm>
        </p:grpSpPr>
        <p:grpSp>
          <p:nvGrpSpPr>
            <p:cNvPr id="13" name="Group 12"/>
            <p:cNvGrpSpPr/>
            <p:nvPr/>
          </p:nvGrpSpPr>
          <p:grpSpPr>
            <a:xfrm>
              <a:off x="539552" y="1792275"/>
              <a:ext cx="4194811" cy="4231717"/>
              <a:chOff x="2057399" y="130393"/>
              <a:chExt cx="4194811" cy="4231717"/>
            </a:xfrm>
          </p:grpSpPr>
          <p:pic>
            <p:nvPicPr>
              <p:cNvPr id="15" name="Picture 2"/>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l="13282" t="3794" r="31761" b="38516"/>
              <a:stretch/>
            </p:blipFill>
            <p:spPr bwMode="auto">
              <a:xfrm>
                <a:off x="2057399" y="130393"/>
                <a:ext cx="4194811" cy="4231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2771800" y="1268760"/>
                <a:ext cx="2664296" cy="369332"/>
              </a:xfrm>
              <a:prstGeom prst="rect">
                <a:avLst/>
              </a:prstGeom>
            </p:spPr>
            <p:txBody>
              <a:bodyPr wrap="square">
                <a:spAutoFit/>
              </a:bodyPr>
              <a:lstStyle/>
              <a:p>
                <a:endParaRPr lang="en-GB" sz="1800" i="1" dirty="0">
                  <a:latin typeface="Comic Sans MS" pitchFamily="66" charset="0"/>
                </a:endParaRPr>
              </a:p>
            </p:txBody>
          </p:sp>
          <p:sp>
            <p:nvSpPr>
              <p:cNvPr id="17" name="Rectangle 16"/>
              <p:cNvSpPr/>
              <p:nvPr/>
            </p:nvSpPr>
            <p:spPr>
              <a:xfrm>
                <a:off x="3551967" y="3498148"/>
                <a:ext cx="1103962" cy="347831"/>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n-US" sz="1400" i="1" dirty="0">
                    <a:solidFill>
                      <a:schemeClr val="bg1"/>
                    </a:solidFill>
                    <a:latin typeface="Times New Roman" charset="0"/>
                    <a:cs typeface="Times New Roman" charset="0"/>
                  </a:rPr>
                  <a:t>John 21:22</a:t>
                </a:r>
                <a:endParaRPr lang="en-GB" sz="1400" dirty="0">
                  <a:solidFill>
                    <a:schemeClr val="bg1"/>
                  </a:solidFill>
                  <a:latin typeface="Comic Sans MS" pitchFamily="66" charset="0"/>
                </a:endParaRPr>
              </a:p>
            </p:txBody>
          </p:sp>
        </p:grpSp>
        <p:sp>
          <p:nvSpPr>
            <p:cNvPr id="14" name="Rectangle 13"/>
            <p:cNvSpPr/>
            <p:nvPr/>
          </p:nvSpPr>
          <p:spPr>
            <a:xfrm>
              <a:off x="1304809" y="2660008"/>
              <a:ext cx="2664296" cy="221066"/>
            </a:xfrm>
            <a:prstGeom prst="rect">
              <a:avLst/>
            </a:prstGeom>
          </p:spPr>
          <p:txBody>
            <a:bodyPr wrap="square">
              <a:spAutoFit/>
            </a:bodyPr>
            <a:lstStyle/>
            <a:p>
              <a:endParaRPr lang="en-GB" sz="1600" dirty="0">
                <a:latin typeface="Comic Sans MS" pitchFamily="66" charset="0"/>
              </a:endParaRPr>
            </a:p>
          </p:txBody>
        </p:sp>
      </p:grpSp>
      <p:sp>
        <p:nvSpPr>
          <p:cNvPr id="18" name="Rectangle 17"/>
          <p:cNvSpPr/>
          <p:nvPr/>
        </p:nvSpPr>
        <p:spPr>
          <a:xfrm>
            <a:off x="962261" y="4046070"/>
            <a:ext cx="2392891" cy="1477328"/>
          </a:xfrm>
          <a:prstGeom prst="rect">
            <a:avLst/>
          </a:prstGeom>
        </p:spPr>
        <p:txBody>
          <a:bodyPr wrap="square">
            <a:spAutoFit/>
          </a:bodyPr>
          <a:lstStyle/>
          <a:p>
            <a:r>
              <a:rPr lang="en-GB" sz="1800" dirty="0">
                <a:solidFill>
                  <a:schemeClr val="accent4">
                    <a:lumMod val="50000"/>
                  </a:schemeClr>
                </a:solidFill>
                <a:latin typeface="Comic Sans MS" pitchFamily="66" charset="0"/>
              </a:rPr>
              <a:t>Jesus said to him, "If I want him to remain until I come, what is that to you? You follow Me</a:t>
            </a:r>
            <a:r>
              <a:rPr lang="en-GB" sz="1800" dirty="0" smtClean="0">
                <a:solidFill>
                  <a:schemeClr val="accent4">
                    <a:lumMod val="50000"/>
                  </a:schemeClr>
                </a:solidFill>
                <a:latin typeface="Comic Sans MS" pitchFamily="66" charset="0"/>
              </a:rPr>
              <a:t>!"</a:t>
            </a:r>
            <a:endParaRPr lang="en-GB" sz="1800" dirty="0">
              <a:solidFill>
                <a:schemeClr val="accent4">
                  <a:lumMod val="50000"/>
                </a:schemeClr>
              </a:solidFill>
              <a:latin typeface="Comic Sans MS" pitchFamily="66" charset="0"/>
            </a:endParaRPr>
          </a:p>
        </p:txBody>
      </p:sp>
      <p:sp>
        <p:nvSpPr>
          <p:cNvPr id="19" name="Rectangle 18"/>
          <p:cNvSpPr/>
          <p:nvPr/>
        </p:nvSpPr>
        <p:spPr>
          <a:xfrm>
            <a:off x="683568" y="1634807"/>
            <a:ext cx="3240360" cy="132343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2000" dirty="0"/>
              <a:t>Jesus knew that he would be saved from the cross and would migrate to another </a:t>
            </a:r>
            <a:r>
              <a:rPr lang="en-US" sz="2000" dirty="0" smtClean="0"/>
              <a:t>land--</a:t>
            </a:r>
            <a:endParaRPr lang="en-GB" sz="2000" dirty="0"/>
          </a:p>
        </p:txBody>
      </p:sp>
      <p:sp>
        <p:nvSpPr>
          <p:cNvPr id="20" name="Rectangle 19"/>
          <p:cNvSpPr/>
          <p:nvPr/>
        </p:nvSpPr>
        <p:spPr>
          <a:xfrm>
            <a:off x="4474035" y="4990203"/>
            <a:ext cx="4032449" cy="132343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2000" dirty="0" smtClean="0">
                <a:latin typeface="+mn-lt"/>
              </a:rPr>
              <a:t>--and </a:t>
            </a:r>
            <a:r>
              <a:rPr lang="en-US" sz="2000" dirty="0">
                <a:latin typeface="+mn-lt"/>
              </a:rPr>
              <a:t>that he would not die unless </a:t>
            </a:r>
            <a:r>
              <a:rPr lang="en-US" sz="2000" dirty="0" smtClean="0">
                <a:latin typeface="+mn-lt"/>
              </a:rPr>
              <a:t>the </a:t>
            </a:r>
            <a:r>
              <a:rPr lang="en-US" sz="2000" dirty="0">
                <a:latin typeface="+mn-lt"/>
              </a:rPr>
              <a:t>kingdom of heaven, vouchsafed to the godly, realized its aims and objectives</a:t>
            </a:r>
            <a:endParaRPr lang="en-GB" sz="2000" dirty="0">
              <a:latin typeface="+mn-lt"/>
            </a:endParaRPr>
          </a:p>
        </p:txBody>
      </p:sp>
      <p:sp>
        <p:nvSpPr>
          <p:cNvPr id="21" name="TextBox 20"/>
          <p:cNvSpPr txBox="1"/>
          <p:nvPr/>
        </p:nvSpPr>
        <p:spPr>
          <a:xfrm>
            <a:off x="6847223" y="6474325"/>
            <a:ext cx="1394934"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sz="1400" dirty="0" smtClean="0"/>
              <a:t>Page 38-39, 41</a:t>
            </a:r>
            <a:endParaRPr lang="en-GB" sz="1400" dirty="0"/>
          </a:p>
        </p:txBody>
      </p:sp>
    </p:spTree>
    <p:extLst>
      <p:ext uri="{BB962C8B-B14F-4D97-AF65-F5344CB8AC3E}">
        <p14:creationId xmlns:p14="http://schemas.microsoft.com/office/powerpoint/2010/main" val="5886972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572000" y="1165479"/>
            <a:ext cx="3888432" cy="5616623"/>
            <a:chOff x="539552" y="1792275"/>
            <a:chExt cx="4362640" cy="4231717"/>
          </a:xfrm>
        </p:grpSpPr>
        <p:grpSp>
          <p:nvGrpSpPr>
            <p:cNvPr id="7" name="Group 6"/>
            <p:cNvGrpSpPr/>
            <p:nvPr/>
          </p:nvGrpSpPr>
          <p:grpSpPr>
            <a:xfrm>
              <a:off x="539552" y="1792275"/>
              <a:ext cx="4362640" cy="4231717"/>
              <a:chOff x="2057399" y="130393"/>
              <a:chExt cx="4362640" cy="4231717"/>
            </a:xfrm>
          </p:grpSpPr>
          <p:pic>
            <p:nvPicPr>
              <p:cNvPr id="9" name="Picture 2"/>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l="13282" t="3794" r="31761" b="38516"/>
              <a:stretch/>
            </p:blipFill>
            <p:spPr bwMode="auto">
              <a:xfrm>
                <a:off x="2057399" y="130393"/>
                <a:ext cx="4362640" cy="4231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2771800" y="1268760"/>
                <a:ext cx="2664296" cy="369332"/>
              </a:xfrm>
              <a:prstGeom prst="rect">
                <a:avLst/>
              </a:prstGeom>
            </p:spPr>
            <p:txBody>
              <a:bodyPr wrap="square">
                <a:spAutoFit/>
              </a:bodyPr>
              <a:lstStyle/>
              <a:p>
                <a:endParaRPr lang="en-GB" sz="1800" i="1" dirty="0">
                  <a:latin typeface="Comic Sans MS" pitchFamily="66" charset="0"/>
                </a:endParaRPr>
              </a:p>
            </p:txBody>
          </p:sp>
          <p:sp>
            <p:nvSpPr>
              <p:cNvPr id="11" name="Rectangle 10"/>
              <p:cNvSpPr/>
              <p:nvPr/>
            </p:nvSpPr>
            <p:spPr>
              <a:xfrm>
                <a:off x="3318843" y="3538955"/>
                <a:ext cx="1671922" cy="221066"/>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n-US" sz="1600" i="1" dirty="0">
                    <a:solidFill>
                      <a:schemeClr val="bg1"/>
                    </a:solidFill>
                    <a:latin typeface="Times New Roman" charset="0"/>
                    <a:cs typeface="Times New Roman" charset="0"/>
                  </a:rPr>
                  <a:t>Matthew 24:30</a:t>
                </a:r>
                <a:endParaRPr lang="en-GB" sz="1600" dirty="0">
                  <a:solidFill>
                    <a:schemeClr val="bg1"/>
                  </a:solidFill>
                  <a:latin typeface="Comic Sans MS" pitchFamily="66" charset="0"/>
                </a:endParaRPr>
              </a:p>
            </p:txBody>
          </p:sp>
        </p:grpSp>
        <p:sp>
          <p:nvSpPr>
            <p:cNvPr id="8" name="Rectangle 7"/>
            <p:cNvSpPr/>
            <p:nvPr/>
          </p:nvSpPr>
          <p:spPr>
            <a:xfrm>
              <a:off x="1304809" y="2660008"/>
              <a:ext cx="2664296" cy="221066"/>
            </a:xfrm>
            <a:prstGeom prst="rect">
              <a:avLst/>
            </a:prstGeom>
          </p:spPr>
          <p:txBody>
            <a:bodyPr wrap="square">
              <a:spAutoFit/>
            </a:bodyPr>
            <a:lstStyle/>
            <a:p>
              <a:endParaRPr lang="en-GB" sz="1600" dirty="0">
                <a:latin typeface="Comic Sans MS" pitchFamily="66" charset="0"/>
              </a:endParaRPr>
            </a:p>
          </p:txBody>
        </p:sp>
      </p:grpSp>
      <p:sp>
        <p:nvSpPr>
          <p:cNvPr id="2" name="Title 1"/>
          <p:cNvSpPr>
            <a:spLocks noGrp="1"/>
          </p:cNvSpPr>
          <p:nvPr>
            <p:ph type="title"/>
          </p:nvPr>
        </p:nvSpPr>
        <p:spPr/>
        <p:txBody>
          <a:bodyPr>
            <a:normAutofit/>
          </a:bodyPr>
          <a:lstStyle/>
          <a:p>
            <a:pPr algn="ctr"/>
            <a:r>
              <a:rPr lang="en-GB" sz="4000" b="1" u="sng" dirty="0"/>
              <a:t>The ultimate success</a:t>
            </a:r>
            <a:br>
              <a:rPr lang="en-GB" sz="4000" b="1" u="sng" dirty="0"/>
            </a:br>
            <a:r>
              <a:rPr lang="en-GB" sz="2700" b="1" u="sng" dirty="0"/>
              <a:t>Evidence from the Gospels</a:t>
            </a:r>
            <a:endParaRPr lang="en-GB" sz="2700" dirty="0"/>
          </a:p>
        </p:txBody>
      </p:sp>
      <p:graphicFrame>
        <p:nvGraphicFramePr>
          <p:cNvPr id="13" name="Content Placeholder 12"/>
          <p:cNvGraphicFramePr>
            <a:graphicFrameLocks noGrp="1"/>
          </p:cNvGraphicFramePr>
          <p:nvPr>
            <p:ph sz="quarter" idx="1"/>
            <p:extLst>
              <p:ext uri="{D42A27DB-BD31-4B8C-83A1-F6EECF244321}">
                <p14:modId xmlns:p14="http://schemas.microsoft.com/office/powerpoint/2010/main" val="212547644"/>
              </p:ext>
            </p:extLst>
          </p:nvPr>
        </p:nvGraphicFramePr>
        <p:xfrm>
          <a:off x="467544" y="1931361"/>
          <a:ext cx="4104456" cy="46968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Footer Placeholder 3"/>
          <p:cNvSpPr>
            <a:spLocks noGrp="1"/>
          </p:cNvSpPr>
          <p:nvPr>
            <p:ph type="ftr" sz="quarter" idx="16"/>
          </p:nvPr>
        </p:nvSpPr>
        <p:spPr/>
        <p:txBody>
          <a:bodyPr/>
          <a:lstStyle/>
          <a:p>
            <a:pPr>
              <a:defRPr/>
            </a:pPr>
            <a:r>
              <a:rPr lang="en-US" smtClean="0"/>
              <a:t>Jesus in India</a:t>
            </a:r>
            <a:endParaRPr lang="en-US"/>
          </a:p>
        </p:txBody>
      </p:sp>
      <p:sp>
        <p:nvSpPr>
          <p:cNvPr id="5" name="TextBox 4"/>
          <p:cNvSpPr txBox="1"/>
          <p:nvPr/>
        </p:nvSpPr>
        <p:spPr>
          <a:xfrm>
            <a:off x="6996301" y="6474325"/>
            <a:ext cx="1096775"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sz="1400" dirty="0" smtClean="0"/>
              <a:t>Page 42-43</a:t>
            </a:r>
            <a:endParaRPr lang="en-GB" sz="1400" dirty="0"/>
          </a:p>
        </p:txBody>
      </p:sp>
      <p:sp>
        <p:nvSpPr>
          <p:cNvPr id="12" name="Rectangle 11"/>
          <p:cNvSpPr/>
          <p:nvPr/>
        </p:nvSpPr>
        <p:spPr>
          <a:xfrm>
            <a:off x="5274614" y="2321597"/>
            <a:ext cx="2483204" cy="3139321"/>
          </a:xfrm>
          <a:prstGeom prst="rect">
            <a:avLst/>
          </a:prstGeom>
        </p:spPr>
        <p:txBody>
          <a:bodyPr wrap="square">
            <a:spAutoFit/>
          </a:bodyPr>
          <a:lstStyle/>
          <a:p>
            <a:r>
              <a:rPr lang="en-GB" sz="1800" dirty="0">
                <a:solidFill>
                  <a:schemeClr val="accent4">
                    <a:lumMod val="50000"/>
                  </a:schemeClr>
                </a:solidFill>
                <a:latin typeface="Comic Sans MS" pitchFamily="66" charset="0"/>
              </a:rPr>
              <a:t>And then shall appear the sign of the Son of man in heaven: and then shall all the tribes of the earth mourn, and they shall see the Son of man coming in the clouds of heaven with power and great </a:t>
            </a:r>
            <a:r>
              <a:rPr lang="en-GB" sz="1800" dirty="0" smtClean="0">
                <a:solidFill>
                  <a:schemeClr val="accent4">
                    <a:lumMod val="50000"/>
                  </a:schemeClr>
                </a:solidFill>
                <a:latin typeface="Comic Sans MS" pitchFamily="66" charset="0"/>
              </a:rPr>
              <a:t>glory</a:t>
            </a:r>
            <a:endParaRPr lang="en-GB" sz="1800" dirty="0">
              <a:solidFill>
                <a:schemeClr val="accent4">
                  <a:lumMod val="50000"/>
                </a:schemeClr>
              </a:solidFill>
              <a:latin typeface="Comic Sans MS" pitchFamily="66" charset="0"/>
            </a:endParaRPr>
          </a:p>
        </p:txBody>
      </p:sp>
    </p:spTree>
    <p:extLst>
      <p:ext uri="{BB962C8B-B14F-4D97-AF65-F5344CB8AC3E}">
        <p14:creationId xmlns:p14="http://schemas.microsoft.com/office/powerpoint/2010/main" val="24841333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lgn="ctr"/>
            <a:r>
              <a:rPr lang="en-GB" sz="4000" b="1" u="sng" dirty="0" smtClean="0"/>
              <a:t/>
            </a:r>
            <a:br>
              <a:rPr lang="en-GB" sz="4000" b="1" u="sng" dirty="0" smtClean="0"/>
            </a:br>
            <a:r>
              <a:rPr lang="en-GB" sz="4000" b="1" u="sng" dirty="0" smtClean="0"/>
              <a:t>Summary</a:t>
            </a:r>
            <a:endParaRPr lang="en-GB" sz="4000" dirty="0"/>
          </a:p>
        </p:txBody>
      </p:sp>
      <p:sp>
        <p:nvSpPr>
          <p:cNvPr id="2" name="Footer Placeholder 1"/>
          <p:cNvSpPr>
            <a:spLocks noGrp="1"/>
          </p:cNvSpPr>
          <p:nvPr>
            <p:ph type="ftr" sz="quarter" idx="12"/>
          </p:nvPr>
        </p:nvSpPr>
        <p:spPr/>
        <p:txBody>
          <a:bodyPr/>
          <a:lstStyle/>
          <a:p>
            <a:pPr>
              <a:defRPr/>
            </a:pPr>
            <a:r>
              <a:rPr lang="en-US" dirty="0" smtClean="0"/>
              <a:t>Jesus in India</a:t>
            </a:r>
            <a:endParaRPr lang="en-US" dirty="0"/>
          </a:p>
        </p:txBody>
      </p:sp>
      <p:sp>
        <p:nvSpPr>
          <p:cNvPr id="9" name="TextBox 8"/>
          <p:cNvSpPr txBox="1"/>
          <p:nvPr/>
        </p:nvSpPr>
        <p:spPr>
          <a:xfrm>
            <a:off x="7469883" y="6428158"/>
            <a:ext cx="1096775"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sz="1400" dirty="0" smtClean="0"/>
              <a:t>Page 17-18</a:t>
            </a:r>
            <a:endParaRPr lang="en-GB" sz="1400" dirty="0"/>
          </a:p>
        </p:txBody>
      </p:sp>
      <p:graphicFrame>
        <p:nvGraphicFramePr>
          <p:cNvPr id="8" name="Diagram 7"/>
          <p:cNvGraphicFramePr/>
          <p:nvPr>
            <p:extLst>
              <p:ext uri="{D42A27DB-BD31-4B8C-83A1-F6EECF244321}">
                <p14:modId xmlns:p14="http://schemas.microsoft.com/office/powerpoint/2010/main" val="2900337368"/>
              </p:ext>
            </p:extLst>
          </p:nvPr>
        </p:nvGraphicFramePr>
        <p:xfrm>
          <a:off x="611560" y="1602906"/>
          <a:ext cx="7776864"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p:nvPr/>
        </p:nvSpPr>
        <p:spPr>
          <a:xfrm>
            <a:off x="179512" y="6381992"/>
            <a:ext cx="7056784" cy="400110"/>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r>
              <a:rPr lang="en-US" sz="1000" dirty="0"/>
              <a:t>These were the ten tribes of the Israelites who 721 years* before Jesus, had been taken captive and forced to leave Samaria by </a:t>
            </a:r>
            <a:r>
              <a:rPr lang="en-US" sz="1000" dirty="0" err="1"/>
              <a:t>Shalmaneser</a:t>
            </a:r>
            <a:r>
              <a:rPr lang="en-US" sz="1000" dirty="0"/>
              <a:t>, King of </a:t>
            </a:r>
            <a:r>
              <a:rPr lang="en-US" sz="1000" dirty="0" err="1"/>
              <a:t>Assur</a:t>
            </a:r>
            <a:r>
              <a:rPr lang="en-US" sz="1000" dirty="0"/>
              <a:t>. They eventually came to India and settled in various parts of the country</a:t>
            </a:r>
            <a:endParaRPr lang="en-GB" sz="1000" dirty="0"/>
          </a:p>
        </p:txBody>
      </p:sp>
    </p:spTree>
    <p:extLst>
      <p:ext uri="{BB962C8B-B14F-4D97-AF65-F5344CB8AC3E}">
        <p14:creationId xmlns:p14="http://schemas.microsoft.com/office/powerpoint/2010/main" val="21583166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147248" cy="1143000"/>
          </a:xfrm>
        </p:spPr>
        <p:txBody>
          <a:bodyPr/>
          <a:lstStyle/>
          <a:p>
            <a:pPr algn="ctr"/>
            <a:r>
              <a:rPr lang="en-GB" b="1" u="sng" dirty="0" smtClean="0"/>
              <a:t>‘</a:t>
            </a:r>
            <a:r>
              <a:rPr lang="en-GB" sz="3600" b="1" u="sng" dirty="0" smtClean="0"/>
              <a:t>Jesus in India</a:t>
            </a:r>
            <a:r>
              <a:rPr lang="en-GB" b="1" u="sng" dirty="0" smtClean="0"/>
              <a:t>’ </a:t>
            </a:r>
            <a:br>
              <a:rPr lang="en-GB" b="1" u="sng" dirty="0" smtClean="0"/>
            </a:br>
            <a:r>
              <a:rPr lang="en-GB" b="1" u="sng" dirty="0" smtClean="0"/>
              <a:t>provides evidence that  </a:t>
            </a:r>
            <a:endParaRPr lang="en-GB" b="1" u="sng" dirty="0"/>
          </a:p>
        </p:txBody>
      </p:sp>
      <p:graphicFrame>
        <p:nvGraphicFramePr>
          <p:cNvPr id="7" name="Content Placeholder 6"/>
          <p:cNvGraphicFramePr>
            <a:graphicFrameLocks noGrp="1"/>
          </p:cNvGraphicFramePr>
          <p:nvPr>
            <p:ph sz="quarter" idx="1"/>
            <p:extLst>
              <p:ext uri="{D42A27DB-BD31-4B8C-83A1-F6EECF244321}">
                <p14:modId xmlns:p14="http://schemas.microsoft.com/office/powerpoint/2010/main" val="3182623908"/>
              </p:ext>
            </p:extLst>
          </p:nvPr>
        </p:nvGraphicFramePr>
        <p:xfrm>
          <a:off x="457200" y="1600200"/>
          <a:ext cx="7787208"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p:cNvSpPr>
            <a:spLocks noGrp="1"/>
          </p:cNvSpPr>
          <p:nvPr>
            <p:ph type="ftr" sz="quarter" idx="16"/>
          </p:nvPr>
        </p:nvSpPr>
        <p:spPr/>
        <p:txBody>
          <a:bodyPr/>
          <a:lstStyle/>
          <a:p>
            <a:pPr>
              <a:defRPr/>
            </a:pPr>
            <a:r>
              <a:rPr lang="en-US" smtClean="0"/>
              <a:t>Jesus in India</a:t>
            </a:r>
            <a:endParaRPr lang="en-US" dirty="0"/>
          </a:p>
        </p:txBody>
      </p:sp>
      <p:sp>
        <p:nvSpPr>
          <p:cNvPr id="6" name="TextBox 5"/>
          <p:cNvSpPr txBox="1"/>
          <p:nvPr/>
        </p:nvSpPr>
        <p:spPr>
          <a:xfrm>
            <a:off x="7140571" y="6525344"/>
            <a:ext cx="808235"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sz="1400" dirty="0" smtClean="0"/>
              <a:t>Page iii</a:t>
            </a:r>
            <a:endParaRPr lang="en-GB" sz="1400" dirty="0"/>
          </a:p>
        </p:txBody>
      </p:sp>
    </p:spTree>
    <p:extLst>
      <p:ext uri="{BB962C8B-B14F-4D97-AF65-F5344CB8AC3E}">
        <p14:creationId xmlns:p14="http://schemas.microsoft.com/office/powerpoint/2010/main" val="30516367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372" y="116632"/>
            <a:ext cx="8219256" cy="1143000"/>
          </a:xfrm>
        </p:spPr>
        <p:txBody>
          <a:bodyPr/>
          <a:lstStyle/>
          <a:p>
            <a:pPr algn="ctr"/>
            <a:r>
              <a:rPr lang="en-GB" b="1" u="sng" dirty="0" smtClean="0"/>
              <a:t>Aims and objective of writing the book</a:t>
            </a:r>
            <a:endParaRPr lang="en-GB" b="1" u="sng"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598793738"/>
              </p:ext>
            </p:extLst>
          </p:nvPr>
        </p:nvGraphicFramePr>
        <p:xfrm>
          <a:off x="683568" y="2132856"/>
          <a:ext cx="7772400" cy="33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7210300" y="6525344"/>
            <a:ext cx="668773"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sz="1400" dirty="0" smtClean="0"/>
              <a:t>Page 1</a:t>
            </a:r>
            <a:endParaRPr lang="en-GB" sz="1400" dirty="0"/>
          </a:p>
        </p:txBody>
      </p:sp>
      <p:sp>
        <p:nvSpPr>
          <p:cNvPr id="3" name="Footer Placeholder 2"/>
          <p:cNvSpPr>
            <a:spLocks noGrp="1"/>
          </p:cNvSpPr>
          <p:nvPr>
            <p:ph type="ftr" sz="quarter" idx="16"/>
          </p:nvPr>
        </p:nvSpPr>
        <p:spPr/>
        <p:txBody>
          <a:bodyPr/>
          <a:lstStyle/>
          <a:p>
            <a:pPr>
              <a:defRPr/>
            </a:pPr>
            <a:r>
              <a:rPr lang="en-US" smtClean="0"/>
              <a:t>Jesus in India</a:t>
            </a:r>
            <a:endParaRPr lang="en-US" dirty="0"/>
          </a:p>
        </p:txBody>
      </p:sp>
    </p:spTree>
    <p:extLst>
      <p:ext uri="{BB962C8B-B14F-4D97-AF65-F5344CB8AC3E}">
        <p14:creationId xmlns:p14="http://schemas.microsoft.com/office/powerpoint/2010/main" val="14004814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a:solidFill>
                  <a:srgbClr val="212745"/>
                </a:solidFill>
              </a:rPr>
              <a:t>Messiah of the time</a:t>
            </a:r>
            <a:endParaRPr lang="en-GB" dirty="0"/>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2209430141"/>
              </p:ext>
            </p:extLst>
          </p:nvPr>
        </p:nvGraphicFramePr>
        <p:xfrm>
          <a:off x="457200" y="1484784"/>
          <a:ext cx="7859216" cy="49890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6"/>
          </p:nvPr>
        </p:nvSpPr>
        <p:spPr/>
        <p:txBody>
          <a:bodyPr/>
          <a:lstStyle/>
          <a:p>
            <a:pPr>
              <a:defRPr/>
            </a:pPr>
            <a:r>
              <a:rPr lang="en-US" smtClean="0"/>
              <a:t>Jesus in India</a:t>
            </a:r>
            <a:endParaRPr lang="en-US"/>
          </a:p>
        </p:txBody>
      </p:sp>
      <p:sp>
        <p:nvSpPr>
          <p:cNvPr id="5" name="TextBox 4"/>
          <p:cNvSpPr txBox="1"/>
          <p:nvPr/>
        </p:nvSpPr>
        <p:spPr>
          <a:xfrm>
            <a:off x="7045993" y="6525344"/>
            <a:ext cx="997389"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sz="1400" dirty="0" smtClean="0"/>
              <a:t>Page 12-13</a:t>
            </a:r>
            <a:endParaRPr lang="en-GB" sz="1400" dirty="0"/>
          </a:p>
        </p:txBody>
      </p:sp>
    </p:spTree>
    <p:extLst>
      <p:ext uri="{BB962C8B-B14F-4D97-AF65-F5344CB8AC3E}">
        <p14:creationId xmlns:p14="http://schemas.microsoft.com/office/powerpoint/2010/main" val="20029781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74638"/>
            <a:ext cx="7056784" cy="1143000"/>
          </a:xfrm>
        </p:spPr>
        <p:txBody>
          <a:bodyPr>
            <a:normAutofit/>
          </a:bodyPr>
          <a:lstStyle/>
          <a:p>
            <a:pPr algn="ctr"/>
            <a:r>
              <a:rPr lang="en-GB" sz="3200" b="1" u="sng" dirty="0">
                <a:solidFill>
                  <a:schemeClr val="accent1">
                    <a:lumMod val="50000"/>
                  </a:schemeClr>
                </a:solidFill>
              </a:rPr>
              <a:t>Jesus in India; the facts revealed</a:t>
            </a:r>
            <a:endParaRPr lang="en-GB" sz="3200" dirty="0">
              <a:solidFill>
                <a:schemeClr val="tx2">
                  <a:lumMod val="50000"/>
                </a:schemeClr>
              </a:solidFill>
            </a:endParaRPr>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3671567701"/>
              </p:ext>
            </p:extLst>
          </p:nvPr>
        </p:nvGraphicFramePr>
        <p:xfrm>
          <a:off x="755576" y="1628800"/>
          <a:ext cx="7931224"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6"/>
          </p:nvPr>
        </p:nvSpPr>
        <p:spPr/>
        <p:txBody>
          <a:bodyPr/>
          <a:lstStyle/>
          <a:p>
            <a:pPr>
              <a:defRPr/>
            </a:pPr>
            <a:r>
              <a:rPr lang="en-US" smtClean="0"/>
              <a:t>Jesus in India</a:t>
            </a:r>
            <a:endParaRPr lang="en-US"/>
          </a:p>
        </p:txBody>
      </p:sp>
      <p:sp>
        <p:nvSpPr>
          <p:cNvPr id="6" name="TextBox 5"/>
          <p:cNvSpPr txBox="1"/>
          <p:nvPr/>
        </p:nvSpPr>
        <p:spPr>
          <a:xfrm>
            <a:off x="7125342" y="6525344"/>
            <a:ext cx="838692"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sz="1400" dirty="0" smtClean="0"/>
              <a:t>Page 14</a:t>
            </a:r>
            <a:endParaRPr lang="en-GB" sz="1400" dirty="0"/>
          </a:p>
        </p:txBody>
      </p:sp>
    </p:spTree>
    <p:extLst>
      <p:ext uri="{BB962C8B-B14F-4D97-AF65-F5344CB8AC3E}">
        <p14:creationId xmlns:p14="http://schemas.microsoft.com/office/powerpoint/2010/main" val="8746362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lgn="ctr"/>
            <a:r>
              <a:rPr lang="en-US" sz="6000" u="sng" dirty="0" smtClean="0">
                <a:solidFill>
                  <a:schemeClr val="tx2">
                    <a:lumMod val="10000"/>
                  </a:schemeClr>
                </a:solidFill>
                <a:latin typeface="Times New Roman" charset="0"/>
                <a:cs typeface="Times New Roman" charset="0"/>
              </a:rPr>
              <a:t>Evidence </a:t>
            </a:r>
            <a:r>
              <a:rPr lang="en-US" sz="6000" u="sng" dirty="0">
                <a:solidFill>
                  <a:schemeClr val="tx2">
                    <a:lumMod val="10000"/>
                  </a:schemeClr>
                </a:solidFill>
                <a:latin typeface="Times New Roman" charset="0"/>
                <a:cs typeface="Times New Roman" charset="0"/>
              </a:rPr>
              <a:t>from the Gospels</a:t>
            </a:r>
            <a:endParaRPr lang="en-GB" sz="6000" u="sng" dirty="0">
              <a:solidFill>
                <a:schemeClr val="tx2">
                  <a:lumMod val="10000"/>
                </a:schemeClr>
              </a:solidFill>
              <a:latin typeface="Times New Roman" charset="0"/>
              <a:cs typeface="Times New Roman" charset="0"/>
            </a:endParaRPr>
          </a:p>
        </p:txBody>
      </p:sp>
      <p:sp>
        <p:nvSpPr>
          <p:cNvPr id="3" name="Text Placeholder 2"/>
          <p:cNvSpPr>
            <a:spLocks noGrp="1"/>
          </p:cNvSpPr>
          <p:nvPr>
            <p:ph type="body" idx="1"/>
          </p:nvPr>
        </p:nvSpPr>
        <p:spPr/>
        <p:txBody>
          <a:bodyPr>
            <a:normAutofit/>
          </a:bodyPr>
          <a:lstStyle/>
          <a:p>
            <a:pPr lvl="0"/>
            <a:r>
              <a:rPr lang="en-US" sz="2800" dirty="0">
                <a:solidFill>
                  <a:schemeClr val="bg1"/>
                </a:solidFill>
                <a:cs typeface="Times New Roman" charset="0"/>
              </a:rPr>
              <a:t>Jesus did not die on the cross, nor did he go up to the heavens</a:t>
            </a:r>
            <a:endParaRPr lang="en-GB" sz="2800" dirty="0"/>
          </a:p>
        </p:txBody>
      </p:sp>
      <p:sp>
        <p:nvSpPr>
          <p:cNvPr id="4" name="Footer Placeholder 3"/>
          <p:cNvSpPr>
            <a:spLocks noGrp="1"/>
          </p:cNvSpPr>
          <p:nvPr>
            <p:ph type="ftr" sz="quarter" idx="11"/>
          </p:nvPr>
        </p:nvSpPr>
        <p:spPr/>
        <p:txBody>
          <a:bodyPr/>
          <a:lstStyle/>
          <a:p>
            <a:pPr>
              <a:defRPr/>
            </a:pPr>
            <a:r>
              <a:rPr lang="en-US" dirty="0" smtClean="0"/>
              <a:t>Jesus in India</a:t>
            </a:r>
            <a:endParaRPr lang="en-US" dirty="0"/>
          </a:p>
        </p:txBody>
      </p:sp>
    </p:spTree>
    <p:extLst>
      <p:ext uri="{BB962C8B-B14F-4D97-AF65-F5344CB8AC3E}">
        <p14:creationId xmlns:p14="http://schemas.microsoft.com/office/powerpoint/2010/main" val="28096405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403648" y="1268760"/>
            <a:ext cx="7363544" cy="1584176"/>
          </a:xfrm>
        </p:spPr>
        <p:style>
          <a:lnRef idx="1">
            <a:schemeClr val="accent1"/>
          </a:lnRef>
          <a:fillRef idx="2">
            <a:schemeClr val="accent1"/>
          </a:fillRef>
          <a:effectRef idx="1">
            <a:schemeClr val="accent1"/>
          </a:effectRef>
          <a:fontRef idx="minor">
            <a:schemeClr val="dk1"/>
          </a:fontRef>
        </p:style>
        <p:txBody>
          <a:bodyPr>
            <a:noAutofit/>
          </a:bodyPr>
          <a:lstStyle/>
          <a:p>
            <a:pPr algn="ctr"/>
            <a:r>
              <a:rPr lang="en-US" sz="2400" b="1" dirty="0"/>
              <a:t>Christians believe that Jesus was arrested and crucified, owing to his betrayal by Judas </a:t>
            </a:r>
            <a:r>
              <a:rPr lang="en-US" sz="2400" b="1" dirty="0" smtClean="0"/>
              <a:t>Iscariot; he was </a:t>
            </a:r>
            <a:r>
              <a:rPr lang="en-US" sz="2400" b="1" dirty="0"/>
              <a:t>later </a:t>
            </a:r>
            <a:r>
              <a:rPr lang="en-US" sz="2400" b="1" dirty="0" smtClean="0"/>
              <a:t>resurrected </a:t>
            </a:r>
            <a:r>
              <a:rPr lang="en-US" sz="2400" b="1" dirty="0"/>
              <a:t>and raised to </a:t>
            </a:r>
            <a:r>
              <a:rPr lang="en-US" sz="2400" b="1" dirty="0" smtClean="0"/>
              <a:t>heaven</a:t>
            </a:r>
            <a:endParaRPr lang="en-GB" sz="2400" b="1" dirty="0"/>
          </a:p>
        </p:txBody>
      </p:sp>
      <p:sp>
        <p:nvSpPr>
          <p:cNvPr id="3" name="Text Placeholder 2"/>
          <p:cNvSpPr>
            <a:spLocks noGrp="1"/>
          </p:cNvSpPr>
          <p:nvPr>
            <p:ph type="subTitle" idx="1"/>
          </p:nvPr>
        </p:nvSpPr>
        <p:spPr>
          <a:xfrm>
            <a:off x="3347864" y="3717032"/>
            <a:ext cx="5392688" cy="1440160"/>
          </a:xfrm>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2800" dirty="0" smtClean="0">
                <a:solidFill>
                  <a:schemeClr val="bg1"/>
                </a:solidFill>
              </a:rPr>
              <a:t>However, a detailed study of the Gospels, does not support  this notion</a:t>
            </a:r>
            <a:endParaRPr lang="en-GB" sz="2800" dirty="0">
              <a:solidFill>
                <a:schemeClr val="bg1"/>
              </a:solidFill>
            </a:endParaRPr>
          </a:p>
        </p:txBody>
      </p:sp>
      <p:sp>
        <p:nvSpPr>
          <p:cNvPr id="8" name="TextBox 7"/>
          <p:cNvSpPr txBox="1"/>
          <p:nvPr/>
        </p:nvSpPr>
        <p:spPr>
          <a:xfrm>
            <a:off x="7142975" y="6390119"/>
            <a:ext cx="803425"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sz="1400" dirty="0" smtClean="0"/>
              <a:t>Page 17 </a:t>
            </a:r>
            <a:endParaRPr lang="en-GB" sz="1400" dirty="0"/>
          </a:p>
        </p:txBody>
      </p:sp>
    </p:spTree>
    <p:extLst>
      <p:ext uri="{BB962C8B-B14F-4D97-AF65-F5344CB8AC3E}">
        <p14:creationId xmlns:p14="http://schemas.microsoft.com/office/powerpoint/2010/main" val="117909028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3722</TotalTime>
  <Words>6722</Words>
  <Application>Microsoft Office PowerPoint</Application>
  <PresentationFormat>On-screen Show (4:3)</PresentationFormat>
  <Paragraphs>328</Paragraphs>
  <Slides>35</Slides>
  <Notes>33</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Oriel</vt:lpstr>
      <vt:lpstr>Jesus in India</vt:lpstr>
      <vt:lpstr>Summary so far</vt:lpstr>
      <vt:lpstr>Jesus in India</vt:lpstr>
      <vt:lpstr>‘Jesus in India’  provides evidence that  </vt:lpstr>
      <vt:lpstr>Aims and objective of writing the book</vt:lpstr>
      <vt:lpstr>Messiah of the time</vt:lpstr>
      <vt:lpstr>Jesus in India; the facts revealed</vt:lpstr>
      <vt:lpstr>Evidence from the Gospels</vt:lpstr>
      <vt:lpstr>Christians believe that Jesus was arrested and crucified, owing to his betrayal by Judas Iscariot; he was later resurrected and raised to heaven</vt:lpstr>
      <vt:lpstr>Miracle of Jonah as a sign for Jesus</vt:lpstr>
      <vt:lpstr>Miracle of Jonah and Jesus</vt:lpstr>
      <vt:lpstr>Miracle of Jonah as a sign for Jesus</vt:lpstr>
      <vt:lpstr>The great ordeal faced by Jesus</vt:lpstr>
      <vt:lpstr>The concept of accursed death</vt:lpstr>
      <vt:lpstr>  Great ordeals</vt:lpstr>
      <vt:lpstr>Mode of death on the cross</vt:lpstr>
      <vt:lpstr>Miracle of Jonah and Jesus</vt:lpstr>
      <vt:lpstr>Jesus did not die on the cross</vt:lpstr>
      <vt:lpstr>Jesus did not die on the cross Evidence from the Gospels</vt:lpstr>
      <vt:lpstr>Jesus survived the ordeal Evidence from the Gospels</vt:lpstr>
      <vt:lpstr>Jesus survived the ordeal Evidence from the Gospels</vt:lpstr>
      <vt:lpstr>Jesus survived the ordeal Evidence from the Gospels</vt:lpstr>
      <vt:lpstr>Jesus survived the ordeal </vt:lpstr>
      <vt:lpstr>Jesus survived the ordeal Evidence from the Gospels</vt:lpstr>
      <vt:lpstr>Jesus survived the ordeal Evidence from the Gospels</vt:lpstr>
      <vt:lpstr>PowerPoint Presentation</vt:lpstr>
      <vt:lpstr>PowerPoint Presentation</vt:lpstr>
      <vt:lpstr>Jesus survived the ordeal Evidence from the Gospels</vt:lpstr>
      <vt:lpstr>Jesus survived the ordeal Evidence from the Gospels</vt:lpstr>
      <vt:lpstr>Jesus survived the ordeal Evidence from the Gospels</vt:lpstr>
      <vt:lpstr>Miracle of Jonah and Jesus</vt:lpstr>
      <vt:lpstr>The ultimate success Jesus travelled East</vt:lpstr>
      <vt:lpstr>The ultimate success Evidence from the Gospels</vt:lpstr>
      <vt:lpstr>The ultimate success Evidence from the Gospels</vt:lpstr>
      <vt:lpstr> 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 in India</dc:title>
  <dc:creator>AR Carmichael;AS Sami</dc:creator>
  <cp:lastModifiedBy>Homepac I</cp:lastModifiedBy>
  <cp:revision>463</cp:revision>
  <dcterms:created xsi:type="dcterms:W3CDTF">2007-05-28T11:38:23Z</dcterms:created>
  <dcterms:modified xsi:type="dcterms:W3CDTF">2011-01-16T21:32:00Z</dcterms:modified>
</cp:coreProperties>
</file>